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18288000" cy="10287000"/>
  <p:embeddedFontLst>
    <p:embeddedFont>
      <p:font typeface="OKCMOV+ArialMT"/>
      <p:regular r:id="rId12"/>
    </p:embeddedFont>
    <p:embeddedFont>
      <p:font typeface="TBSOQC+SigmarOne-Regular"/>
      <p:regular r:id="rId13"/>
    </p:embeddedFont>
    <p:embeddedFont>
      <p:font typeface="MUIACV+Calistoga-Regular"/>
      <p:regular r:id="rId14"/>
    </p:embeddedFont>
    <p:embeddedFont>
      <p:font typeface="QFAEBP+Aachen-Bold"/>
      <p:regular r:id="rId1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font" Target="fonts/font1.fntdata" /><Relationship Id="rId13" Type="http://schemas.openxmlformats.org/officeDocument/2006/relationships/font" Target="fonts/font2.fntdata" /><Relationship Id="rId14" Type="http://schemas.openxmlformats.org/officeDocument/2006/relationships/font" Target="fonts/font3.fntdata" /><Relationship Id="rId15" Type="http://schemas.openxmlformats.org/officeDocument/2006/relationships/font" Target="fonts/font4.fntdata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3069" y="430467"/>
            <a:ext cx="11261844" cy="1501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117">
                <a:solidFill>
                  <a:srgbClr val="32478c"/>
                </a:solidFill>
                <a:latin typeface="OKCMOV+ArialMT"/>
                <a:cs typeface="OKCMOV+ArialMT"/>
              </a:rPr>
              <a:t>PHÒNG</a:t>
            </a:r>
            <a:r>
              <a:rPr dirty="0" sz="3000" spc="116">
                <a:solidFill>
                  <a:srgbClr val="32478c"/>
                </a:solidFill>
                <a:latin typeface="OKCMOV+ArialMT"/>
                <a:cs typeface="OKCMOV+ArialMT"/>
              </a:rPr>
              <a:t> </a:t>
            </a:r>
            <a:r>
              <a:rPr dirty="0" sz="3000" spc="116">
                <a:solidFill>
                  <a:srgbClr val="32478c"/>
                </a:solidFill>
                <a:latin typeface="OKCMOV+ArialMT"/>
                <a:cs typeface="OKCMOV+ArialMT"/>
              </a:rPr>
              <a:t>GIÁO</a:t>
            </a:r>
            <a:r>
              <a:rPr dirty="0" sz="3000" spc="117">
                <a:solidFill>
                  <a:srgbClr val="32478c"/>
                </a:solidFill>
                <a:latin typeface="OKCMOV+ArialMT"/>
                <a:cs typeface="OKCMOV+ArialMT"/>
              </a:rPr>
              <a:t> </a:t>
            </a:r>
            <a:r>
              <a:rPr dirty="0" sz="3000" spc="119">
                <a:solidFill>
                  <a:srgbClr val="32478c"/>
                </a:solidFill>
                <a:latin typeface="OKCMOV+ArialMT"/>
                <a:cs typeface="OKCMOV+ArialMT"/>
              </a:rPr>
              <a:t>DỤC</a:t>
            </a:r>
            <a:r>
              <a:rPr dirty="0" sz="3000" spc="117">
                <a:solidFill>
                  <a:srgbClr val="32478c"/>
                </a:solidFill>
                <a:latin typeface="OKCMOV+ArialMT"/>
                <a:cs typeface="OKCMOV+ArialMT"/>
              </a:rPr>
              <a:t> </a:t>
            </a:r>
            <a:r>
              <a:rPr dirty="0" sz="3000" spc="116">
                <a:solidFill>
                  <a:srgbClr val="32478c"/>
                </a:solidFill>
                <a:latin typeface="OKCMOV+ArialMT"/>
                <a:cs typeface="OKCMOV+ArialMT"/>
              </a:rPr>
              <a:t>VÀ</a:t>
            </a:r>
            <a:r>
              <a:rPr dirty="0" sz="3000" spc="116">
                <a:solidFill>
                  <a:srgbClr val="32478c"/>
                </a:solidFill>
                <a:latin typeface="OKCMOV+ArialMT"/>
                <a:cs typeface="OKCMOV+ArialMT"/>
              </a:rPr>
              <a:t> </a:t>
            </a:r>
            <a:r>
              <a:rPr dirty="0" sz="3000" spc="117">
                <a:solidFill>
                  <a:srgbClr val="32478c"/>
                </a:solidFill>
                <a:latin typeface="OKCMOV+ArialMT"/>
                <a:cs typeface="OKCMOV+ArialMT"/>
              </a:rPr>
              <a:t>ĐÀO</a:t>
            </a:r>
            <a:r>
              <a:rPr dirty="0" sz="3000" spc="116">
                <a:solidFill>
                  <a:srgbClr val="32478c"/>
                </a:solidFill>
                <a:latin typeface="OKCMOV+ArialMT"/>
                <a:cs typeface="OKCMOV+ArialMT"/>
              </a:rPr>
              <a:t> </a:t>
            </a:r>
            <a:r>
              <a:rPr dirty="0" sz="3000" spc="116">
                <a:solidFill>
                  <a:srgbClr val="32478c"/>
                </a:solidFill>
                <a:latin typeface="OKCMOV+ArialMT"/>
                <a:cs typeface="OKCMOV+ArialMT"/>
              </a:rPr>
              <a:t>TẠO</a:t>
            </a:r>
            <a:r>
              <a:rPr dirty="0" sz="3000" spc="117">
                <a:solidFill>
                  <a:srgbClr val="32478c"/>
                </a:solidFill>
                <a:latin typeface="OKCMOV+ArialMT"/>
                <a:cs typeface="OKCMOV+ArialMT"/>
              </a:rPr>
              <a:t> </a:t>
            </a:r>
            <a:r>
              <a:rPr dirty="0" sz="3000" spc="117">
                <a:solidFill>
                  <a:srgbClr val="32478c"/>
                </a:solidFill>
                <a:latin typeface="OKCMOV+ArialMT"/>
                <a:cs typeface="OKCMOV+ArialMT"/>
              </a:rPr>
              <a:t>QUẬN</a:t>
            </a:r>
            <a:r>
              <a:rPr dirty="0" sz="3000" spc="119">
                <a:solidFill>
                  <a:srgbClr val="32478c"/>
                </a:solidFill>
                <a:latin typeface="OKCMOV+ArialMT"/>
                <a:cs typeface="OKCMOV+ArialMT"/>
              </a:rPr>
              <a:t> </a:t>
            </a:r>
            <a:r>
              <a:rPr dirty="0" sz="3000" spc="119">
                <a:solidFill>
                  <a:srgbClr val="32478c"/>
                </a:solidFill>
                <a:latin typeface="OKCMOV+ArialMT"/>
                <a:cs typeface="OKCMOV+ArialMT"/>
              </a:rPr>
              <a:t>LONG</a:t>
            </a:r>
            <a:r>
              <a:rPr dirty="0" sz="3000" spc="116">
                <a:solidFill>
                  <a:srgbClr val="32478c"/>
                </a:solidFill>
                <a:latin typeface="OKCMOV+ArialMT"/>
                <a:cs typeface="OKCMOV+ArialMT"/>
              </a:rPr>
              <a:t> </a:t>
            </a:r>
            <a:r>
              <a:rPr dirty="0" sz="3000" spc="116">
                <a:solidFill>
                  <a:srgbClr val="32478c"/>
                </a:solidFill>
                <a:latin typeface="OKCMOV+ArialMT"/>
                <a:cs typeface="OKCMOV+ArialMT"/>
              </a:rPr>
              <a:t>BIÊN</a:t>
            </a:r>
          </a:p>
          <a:p>
            <a:pPr marL="1900396" marR="0">
              <a:lnSpc>
                <a:spcPts val="3125"/>
              </a:lnSpc>
              <a:spcBef>
                <a:spcPts val="1074"/>
              </a:spcBef>
              <a:spcAft>
                <a:spcPts val="0"/>
              </a:spcAft>
            </a:pPr>
            <a:r>
              <a:rPr dirty="0" sz="3000" spc="119">
                <a:solidFill>
                  <a:srgbClr val="32478c"/>
                </a:solidFill>
                <a:latin typeface="OKCMOV+ArialMT"/>
                <a:cs typeface="OKCMOV+ArialMT"/>
              </a:rPr>
              <a:t>TRƯỜNG</a:t>
            </a:r>
            <a:r>
              <a:rPr dirty="0" sz="3000" spc="116">
                <a:solidFill>
                  <a:srgbClr val="32478c"/>
                </a:solidFill>
                <a:latin typeface="OKCMOV+ArialMT"/>
                <a:cs typeface="OKCMOV+ArialMT"/>
              </a:rPr>
              <a:t> </a:t>
            </a:r>
            <a:r>
              <a:rPr dirty="0" sz="3000" spc="119">
                <a:solidFill>
                  <a:srgbClr val="32478c"/>
                </a:solidFill>
                <a:latin typeface="OKCMOV+ArialMT"/>
                <a:cs typeface="OKCMOV+ArialMT"/>
              </a:rPr>
              <a:t>MẦM</a:t>
            </a:r>
            <a:r>
              <a:rPr dirty="0" sz="3000" spc="119">
                <a:solidFill>
                  <a:srgbClr val="32478c"/>
                </a:solidFill>
                <a:latin typeface="OKCMOV+ArialMT"/>
                <a:cs typeface="OKCMOV+ArialMT"/>
              </a:rPr>
              <a:t> </a:t>
            </a:r>
            <a:r>
              <a:rPr dirty="0" sz="3000" spc="117">
                <a:solidFill>
                  <a:srgbClr val="32478c"/>
                </a:solidFill>
                <a:latin typeface="OKCMOV+ArialMT"/>
                <a:cs typeface="OKCMOV+ArialMT"/>
              </a:rPr>
              <a:t>NON</a:t>
            </a:r>
            <a:r>
              <a:rPr dirty="0" sz="3000" spc="119">
                <a:solidFill>
                  <a:srgbClr val="32478c"/>
                </a:solidFill>
                <a:latin typeface="OKCMOV+ArialMT"/>
                <a:cs typeface="OKCMOV+ArialMT"/>
              </a:rPr>
              <a:t> </a:t>
            </a:r>
            <a:r>
              <a:rPr dirty="0" sz="3000" spc="119">
                <a:solidFill>
                  <a:srgbClr val="32478c"/>
                </a:solidFill>
                <a:latin typeface="OKCMOV+ArialMT"/>
                <a:cs typeface="OKCMOV+ArialMT"/>
              </a:rPr>
              <a:t>NẮNG</a:t>
            </a:r>
            <a:r>
              <a:rPr dirty="0" sz="3000" spc="116">
                <a:solidFill>
                  <a:srgbClr val="32478c"/>
                </a:solidFill>
                <a:latin typeface="OKCMOV+ArialMT"/>
                <a:cs typeface="OKCMOV+ArialMT"/>
              </a:rPr>
              <a:t> </a:t>
            </a:r>
            <a:r>
              <a:rPr dirty="0" sz="3000" spc="117">
                <a:solidFill>
                  <a:srgbClr val="32478c"/>
                </a:solidFill>
                <a:latin typeface="OKCMOV+ArialMT"/>
                <a:cs typeface="OKCMOV+ArialMT"/>
              </a:rPr>
              <a:t>MAI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28609" y="3745792"/>
            <a:ext cx="13870077" cy="3188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32478c"/>
                </a:solidFill>
                <a:latin typeface="TBSOQC+SigmarOne-Regular"/>
                <a:cs typeface="TBSOQC+SigmarOne-Regular"/>
              </a:rPr>
              <a:t>GIÁO</a:t>
            </a:r>
            <a:r>
              <a:rPr dirty="0" sz="8000">
                <a:solidFill>
                  <a:srgbClr val="32478c"/>
                </a:solidFill>
                <a:latin typeface="TBSOQC+SigmarOne-Regular"/>
                <a:cs typeface="TBSOQC+SigmarOne-Regular"/>
              </a:rPr>
              <a:t> </a:t>
            </a:r>
            <a:r>
              <a:rPr dirty="0" sz="8000">
                <a:solidFill>
                  <a:srgbClr val="32478c"/>
                </a:solidFill>
                <a:latin typeface="TBSOQC+SigmarOne-Regular"/>
                <a:cs typeface="TBSOQC+SigmarOne-Regular"/>
              </a:rPr>
              <a:t>DỤC</a:t>
            </a:r>
            <a:r>
              <a:rPr dirty="0" sz="8000">
                <a:solidFill>
                  <a:srgbClr val="32478c"/>
                </a:solidFill>
                <a:latin typeface="TBSOQC+SigmarOne-Regular"/>
                <a:cs typeface="TBSOQC+SigmarOne-Regular"/>
              </a:rPr>
              <a:t> </a:t>
            </a:r>
            <a:r>
              <a:rPr dirty="0" sz="8000">
                <a:solidFill>
                  <a:srgbClr val="32478c"/>
                </a:solidFill>
                <a:latin typeface="TBSOQC+SigmarOne-Regular"/>
                <a:cs typeface="TBSOQC+SigmarOne-Regular"/>
              </a:rPr>
              <a:t>THỂ</a:t>
            </a:r>
            <a:r>
              <a:rPr dirty="0" sz="8000">
                <a:solidFill>
                  <a:srgbClr val="32478c"/>
                </a:solidFill>
                <a:latin typeface="TBSOQC+SigmarOne-Regular"/>
                <a:cs typeface="TBSOQC+SigmarOne-Regular"/>
              </a:rPr>
              <a:t> </a:t>
            </a:r>
            <a:r>
              <a:rPr dirty="0" sz="8000">
                <a:solidFill>
                  <a:srgbClr val="32478c"/>
                </a:solidFill>
                <a:latin typeface="TBSOQC+SigmarOne-Regular"/>
                <a:cs typeface="TBSOQC+SigmarOne-Regular"/>
              </a:rPr>
              <a:t>CHẤT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79092" y="5500274"/>
            <a:ext cx="10234985" cy="21333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158">
                <a:solidFill>
                  <a:srgbClr val="32478c"/>
                </a:solidFill>
                <a:latin typeface="MUIACV+Calistoga-Regular"/>
                <a:cs typeface="MUIACV+Calistoga-Regular"/>
              </a:rPr>
              <a:t>VẬN</a:t>
            </a:r>
            <a:r>
              <a:rPr dirty="0" sz="4000" spc="159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dirty="0" sz="4000" spc="158">
                <a:solidFill>
                  <a:srgbClr val="32478c"/>
                </a:solidFill>
                <a:latin typeface="MUIACV+Calistoga-Regular"/>
                <a:cs typeface="MUIACV+Calistoga-Regular"/>
              </a:rPr>
              <a:t>ĐỘNG</a:t>
            </a:r>
            <a:r>
              <a:rPr dirty="0" sz="4000" spc="159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dirty="0" sz="4000" spc="158">
                <a:solidFill>
                  <a:srgbClr val="32478c"/>
                </a:solidFill>
                <a:latin typeface="MUIACV+Calistoga-Regular"/>
                <a:cs typeface="MUIACV+Calistoga-Regular"/>
              </a:rPr>
              <a:t>CƠ</a:t>
            </a:r>
            <a:r>
              <a:rPr dirty="0" sz="4000" spc="159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dirty="0" sz="4000" spc="158">
                <a:solidFill>
                  <a:srgbClr val="32478c"/>
                </a:solidFill>
                <a:latin typeface="MUIACV+Calistoga-Regular"/>
                <a:cs typeface="MUIACV+Calistoga-Regular"/>
              </a:rPr>
              <a:t>BẢN:</a:t>
            </a:r>
            <a:r>
              <a:rPr dirty="0" sz="4000" spc="159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dirty="0" sz="4000" spc="158">
                <a:solidFill>
                  <a:srgbClr val="32478c"/>
                </a:solidFill>
                <a:latin typeface="MUIACV+Calistoga-Regular"/>
                <a:cs typeface="MUIACV+Calistoga-Regular"/>
              </a:rPr>
              <a:t>NHẢY</a:t>
            </a:r>
            <a:r>
              <a:rPr dirty="0" sz="4000" spc="159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dirty="0" sz="4000" spc="158">
                <a:solidFill>
                  <a:srgbClr val="32478c"/>
                </a:solidFill>
                <a:latin typeface="MUIACV+Calistoga-Regular"/>
                <a:cs typeface="MUIACV+Calistoga-Regular"/>
              </a:rPr>
              <a:t>LÒ</a:t>
            </a:r>
            <a:r>
              <a:rPr dirty="0" sz="4000" spc="159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dirty="0" sz="4000" spc="158">
                <a:solidFill>
                  <a:srgbClr val="32478c"/>
                </a:solidFill>
                <a:latin typeface="MUIACV+Calistoga-Regular"/>
                <a:cs typeface="MUIACV+Calistoga-Regular"/>
              </a:rPr>
              <a:t>CÒ</a:t>
            </a:r>
            <a:r>
              <a:rPr dirty="0" sz="4000" spc="159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dirty="0" sz="4000" spc="158">
                <a:solidFill>
                  <a:srgbClr val="32478c"/>
                </a:solidFill>
                <a:latin typeface="MUIACV+Calistoga-Regular"/>
                <a:cs typeface="MUIACV+Calistoga-Regular"/>
              </a:rPr>
              <a:t>3M</a:t>
            </a:r>
          </a:p>
          <a:p>
            <a:pPr marL="323108" marR="0">
              <a:lnSpc>
                <a:spcPts val="5198"/>
              </a:lnSpc>
              <a:spcBef>
                <a:spcPts val="400"/>
              </a:spcBef>
              <a:spcAft>
                <a:spcPts val="0"/>
              </a:spcAft>
            </a:pPr>
            <a:r>
              <a:rPr dirty="0" sz="4000" spc="158">
                <a:solidFill>
                  <a:srgbClr val="32478c"/>
                </a:solidFill>
                <a:latin typeface="MUIACV+Calistoga-Regular"/>
                <a:cs typeface="MUIACV+Calistoga-Regular"/>
              </a:rPr>
              <a:t>TRÒ</a:t>
            </a:r>
            <a:r>
              <a:rPr dirty="0" sz="4000" spc="159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dirty="0" sz="4000" spc="158">
                <a:solidFill>
                  <a:srgbClr val="32478c"/>
                </a:solidFill>
                <a:latin typeface="MUIACV+Calistoga-Regular"/>
                <a:cs typeface="MUIACV+Calistoga-Regular"/>
              </a:rPr>
              <a:t>CHƠI:</a:t>
            </a:r>
            <a:r>
              <a:rPr dirty="0" sz="4000" spc="159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dirty="0" sz="4000" spc="158">
                <a:solidFill>
                  <a:srgbClr val="32478c"/>
                </a:solidFill>
                <a:latin typeface="MUIACV+Calistoga-Regular"/>
                <a:cs typeface="MUIACV+Calistoga-Regular"/>
              </a:rPr>
              <a:t>TRỜI</a:t>
            </a:r>
            <a:r>
              <a:rPr dirty="0" sz="4000" spc="159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dirty="0" sz="4000" spc="158">
                <a:solidFill>
                  <a:srgbClr val="32478c"/>
                </a:solidFill>
                <a:latin typeface="MUIACV+Calistoga-Regular"/>
                <a:cs typeface="MUIACV+Calistoga-Regular"/>
              </a:rPr>
              <a:t>NẮNG</a:t>
            </a:r>
            <a:r>
              <a:rPr dirty="0" sz="4000" spc="159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dirty="0" sz="4000" spc="158">
                <a:solidFill>
                  <a:srgbClr val="32478c"/>
                </a:solidFill>
                <a:latin typeface="MUIACV+Calistoga-Regular"/>
                <a:cs typeface="MUIACV+Calistoga-Regular"/>
              </a:rPr>
              <a:t>TRỜI</a:t>
            </a:r>
            <a:r>
              <a:rPr dirty="0" sz="4000" spc="159">
                <a:solidFill>
                  <a:srgbClr val="32478c"/>
                </a:solidFill>
                <a:latin typeface="MUIACV+Calistoga-Regular"/>
                <a:cs typeface="MUIACV+Calistoga-Regular"/>
              </a:rPr>
              <a:t> </a:t>
            </a:r>
            <a:r>
              <a:rPr dirty="0" sz="4000" spc="158">
                <a:solidFill>
                  <a:srgbClr val="32478c"/>
                </a:solidFill>
                <a:latin typeface="MUIACV+Calistoga-Regular"/>
                <a:cs typeface="MUIACV+Calistoga-Regular"/>
              </a:rPr>
              <a:t>MƯA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38736" y="7499082"/>
            <a:ext cx="4768179" cy="1291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6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32478c"/>
                </a:solidFill>
                <a:latin typeface="OKCMOV+ArialMT"/>
                <a:cs typeface="OKCMOV+ArialMT"/>
              </a:rPr>
              <a:t>Thiết</a:t>
            </a:r>
            <a:r>
              <a:rPr dirty="0" sz="4000">
                <a:solidFill>
                  <a:srgbClr val="32478c"/>
                </a:solidFill>
                <a:latin typeface="OKCMOV+ArialMT"/>
                <a:cs typeface="OKCMOV+ArialMT"/>
              </a:rPr>
              <a:t> </a:t>
            </a:r>
            <a:r>
              <a:rPr dirty="0" sz="4000">
                <a:solidFill>
                  <a:srgbClr val="32478c"/>
                </a:solidFill>
                <a:latin typeface="OKCMOV+ArialMT"/>
                <a:cs typeface="OKCMOV+ArialMT"/>
              </a:rPr>
              <a:t>kế</a:t>
            </a:r>
            <a:r>
              <a:rPr dirty="0" sz="4000">
                <a:solidFill>
                  <a:srgbClr val="32478c"/>
                </a:solidFill>
                <a:latin typeface="OKCMOV+ArialMT"/>
                <a:cs typeface="OKCMOV+ArialMT"/>
              </a:rPr>
              <a:t> </a:t>
            </a:r>
            <a:r>
              <a:rPr dirty="0" sz="4000">
                <a:solidFill>
                  <a:srgbClr val="32478c"/>
                </a:solidFill>
                <a:latin typeface="OKCMOV+ArialMT"/>
                <a:cs typeface="OKCMOV+ArialMT"/>
              </a:rPr>
              <a:t>bài</a:t>
            </a:r>
            <a:r>
              <a:rPr dirty="0" sz="4000">
                <a:solidFill>
                  <a:srgbClr val="32478c"/>
                </a:solidFill>
                <a:latin typeface="OKCMOV+ArialMT"/>
                <a:cs typeface="OKCMOV+ArialMT"/>
              </a:rPr>
              <a:t> </a:t>
            </a:r>
            <a:r>
              <a:rPr dirty="0" sz="4000">
                <a:solidFill>
                  <a:srgbClr val="32478c"/>
                </a:solidFill>
                <a:latin typeface="OKCMOV+ArialMT"/>
                <a:cs typeface="OKCMOV+ArialMT"/>
              </a:rPr>
              <a:t>giảng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94311" y="8249913"/>
            <a:ext cx="4312372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2478c"/>
                </a:solidFill>
                <a:latin typeface="OKCMOV+ArialMT"/>
                <a:cs typeface="OKCMOV+ArialMT"/>
              </a:rPr>
              <a:t>Nguyễn</a:t>
            </a:r>
            <a:r>
              <a:rPr dirty="0" sz="3200">
                <a:solidFill>
                  <a:srgbClr val="32478c"/>
                </a:solidFill>
                <a:latin typeface="OKCMOV+ArialMT"/>
                <a:cs typeface="OKCMOV+ArialMT"/>
              </a:rPr>
              <a:t> </a:t>
            </a:r>
            <a:r>
              <a:rPr dirty="0" sz="3200">
                <a:solidFill>
                  <a:srgbClr val="32478c"/>
                </a:solidFill>
                <a:latin typeface="OKCMOV+ArialMT"/>
                <a:cs typeface="OKCMOV+ArialMT"/>
              </a:rPr>
              <a:t>Thị</a:t>
            </a:r>
            <a:r>
              <a:rPr dirty="0" sz="3200">
                <a:solidFill>
                  <a:srgbClr val="32478c"/>
                </a:solidFill>
                <a:latin typeface="OKCMOV+ArialMT"/>
                <a:cs typeface="OKCMOV+ArialMT"/>
              </a:rPr>
              <a:t> </a:t>
            </a:r>
            <a:r>
              <a:rPr dirty="0" sz="3200">
                <a:solidFill>
                  <a:srgbClr val="32478c"/>
                </a:solidFill>
                <a:latin typeface="OKCMOV+ArialMT"/>
                <a:cs typeface="OKCMOV+ArialMT"/>
              </a:rPr>
              <a:t>Lan</a:t>
            </a:r>
            <a:r>
              <a:rPr dirty="0" sz="3200">
                <a:solidFill>
                  <a:srgbClr val="32478c"/>
                </a:solidFill>
                <a:latin typeface="OKCMOV+ArialMT"/>
                <a:cs typeface="OKCMOV+ArialMT"/>
              </a:rPr>
              <a:t> </a:t>
            </a:r>
            <a:r>
              <a:rPr dirty="0" sz="3200">
                <a:solidFill>
                  <a:srgbClr val="32478c"/>
                </a:solidFill>
                <a:latin typeface="OKCMOV+ArialMT"/>
                <a:cs typeface="OKCMOV+ArialMT"/>
              </a:rPr>
              <a:t>Anh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19687" y="4663017"/>
            <a:ext cx="16351904" cy="3228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0" b="1">
                <a:solidFill>
                  <a:srgbClr val="00577e"/>
                </a:solidFill>
                <a:latin typeface="QFAEBP+Aachen-Bold"/>
                <a:cs typeface="QFAEBP+Aachen-Bold"/>
              </a:rPr>
              <a:t>Bài</a:t>
            </a:r>
            <a:r>
              <a:rPr dirty="0" sz="10000" b="1">
                <a:solidFill>
                  <a:srgbClr val="00577e"/>
                </a:solidFill>
                <a:latin typeface="QFAEBP+Aachen-Bold"/>
                <a:cs typeface="QFAEBP+Aachen-Bold"/>
              </a:rPr>
              <a:t> </a:t>
            </a:r>
            <a:r>
              <a:rPr dirty="0" sz="10000" b="1">
                <a:solidFill>
                  <a:srgbClr val="00577e"/>
                </a:solidFill>
                <a:latin typeface="QFAEBP+Aachen-Bold"/>
                <a:cs typeface="QFAEBP+Aachen-Bold"/>
              </a:rPr>
              <a:t>tập</a:t>
            </a:r>
            <a:r>
              <a:rPr dirty="0" sz="10000" b="1">
                <a:solidFill>
                  <a:srgbClr val="00577e"/>
                </a:solidFill>
                <a:latin typeface="QFAEBP+Aachen-Bold"/>
                <a:cs typeface="QFAEBP+Aachen-Bold"/>
              </a:rPr>
              <a:t> </a:t>
            </a:r>
            <a:r>
              <a:rPr dirty="0" sz="10000" b="1">
                <a:solidFill>
                  <a:srgbClr val="00577e"/>
                </a:solidFill>
                <a:latin typeface="QFAEBP+Aachen-Bold"/>
                <a:cs typeface="QFAEBP+Aachen-Bold"/>
              </a:rPr>
              <a:t>phát</a:t>
            </a:r>
            <a:r>
              <a:rPr dirty="0" sz="10000" b="1">
                <a:solidFill>
                  <a:srgbClr val="00577e"/>
                </a:solidFill>
                <a:latin typeface="QFAEBP+Aachen-Bold"/>
                <a:cs typeface="QFAEBP+Aachen-Bold"/>
              </a:rPr>
              <a:t> </a:t>
            </a:r>
            <a:r>
              <a:rPr dirty="0" sz="10000" b="1">
                <a:solidFill>
                  <a:srgbClr val="00577e"/>
                </a:solidFill>
                <a:latin typeface="QFAEBP+Aachen-Bold"/>
                <a:cs typeface="QFAEBP+Aachen-Bold"/>
              </a:rPr>
              <a:t>triển</a:t>
            </a:r>
            <a:r>
              <a:rPr dirty="0" sz="10000" b="1">
                <a:solidFill>
                  <a:srgbClr val="00577e"/>
                </a:solidFill>
                <a:latin typeface="QFAEBP+Aachen-Bold"/>
                <a:cs typeface="QFAEBP+Aachen-Bold"/>
              </a:rPr>
              <a:t> </a:t>
            </a:r>
            <a:r>
              <a:rPr dirty="0" sz="10000" spc="-10" b="1">
                <a:solidFill>
                  <a:srgbClr val="00577e"/>
                </a:solidFill>
                <a:latin typeface="QFAEBP+Aachen-Bold"/>
                <a:cs typeface="QFAEBP+Aachen-Bold"/>
              </a:rPr>
              <a:t>chung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45209" y="3766064"/>
            <a:ext cx="9987828" cy="37544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7500" spc="297" b="1">
                <a:solidFill>
                  <a:srgbClr val="32478c"/>
                </a:solidFill>
                <a:latin typeface="QFAEBP+Aachen-Bold"/>
                <a:cs typeface="QFAEBP+Aachen-Bold"/>
              </a:rPr>
              <a:t>VẬN</a:t>
            </a:r>
            <a:r>
              <a:rPr dirty="0" sz="7500" spc="292" b="1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dirty="0" sz="7500" spc="293" b="1">
                <a:solidFill>
                  <a:srgbClr val="32478c"/>
                </a:solidFill>
                <a:latin typeface="QFAEBP+Aachen-Bold"/>
                <a:cs typeface="QFAEBP+Aachen-Bold"/>
              </a:rPr>
              <a:t>ĐỘNG</a:t>
            </a:r>
            <a:r>
              <a:rPr dirty="0" sz="7500" spc="302" b="1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dirty="0" sz="7500" spc="298" b="1">
                <a:solidFill>
                  <a:srgbClr val="32478c"/>
                </a:solidFill>
                <a:latin typeface="QFAEBP+Aachen-Bold"/>
                <a:cs typeface="QFAEBP+Aachen-Bold"/>
              </a:rPr>
              <a:t>CƠ</a:t>
            </a:r>
            <a:r>
              <a:rPr dirty="0" sz="7500" spc="290" b="1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dirty="0" sz="7500" spc="298" b="1">
                <a:solidFill>
                  <a:srgbClr val="32478c"/>
                </a:solidFill>
                <a:latin typeface="QFAEBP+Aachen-Bold"/>
                <a:cs typeface="QFAEBP+Aachen-Bold"/>
              </a:rPr>
              <a:t>BẢN</a:t>
            </a:r>
          </a:p>
          <a:p>
            <a:pPr marL="615028" marR="0">
              <a:lnSpc>
                <a:spcPts val="7813"/>
              </a:lnSpc>
              <a:spcBef>
                <a:spcPts val="2685"/>
              </a:spcBef>
              <a:spcAft>
                <a:spcPts val="0"/>
              </a:spcAft>
            </a:pPr>
            <a:r>
              <a:rPr dirty="0" sz="7500" spc="295" b="1">
                <a:solidFill>
                  <a:srgbClr val="32478c"/>
                </a:solidFill>
                <a:latin typeface="QFAEBP+Aachen-Bold"/>
                <a:cs typeface="QFAEBP+Aachen-Bold"/>
              </a:rPr>
              <a:t>NHẢY</a:t>
            </a:r>
            <a:r>
              <a:rPr dirty="0" sz="7500" spc="294" b="1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dirty="0" sz="7500" spc="297" b="1">
                <a:solidFill>
                  <a:srgbClr val="32478c"/>
                </a:solidFill>
                <a:latin typeface="QFAEBP+Aachen-Bold"/>
                <a:cs typeface="QFAEBP+Aachen-Bold"/>
              </a:rPr>
              <a:t>LÒ</a:t>
            </a:r>
            <a:r>
              <a:rPr dirty="0" sz="7500" spc="291" b="1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dirty="0" sz="7500" spc="298" b="1">
                <a:solidFill>
                  <a:srgbClr val="32478c"/>
                </a:solidFill>
                <a:latin typeface="QFAEBP+Aachen-Bold"/>
                <a:cs typeface="QFAEBP+Aachen-Bold"/>
              </a:rPr>
              <a:t>CÒ</a:t>
            </a:r>
            <a:r>
              <a:rPr dirty="0" sz="7500" spc="290" b="1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dirty="0" sz="7500" spc="291" b="1">
                <a:solidFill>
                  <a:srgbClr val="32478c"/>
                </a:solidFill>
                <a:latin typeface="QFAEBP+Aachen-Bold"/>
                <a:cs typeface="QFAEBP+Aachen-Bold"/>
              </a:rPr>
              <a:t>3M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66607" y="3389719"/>
            <a:ext cx="5918339" cy="2421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7500" spc="294" b="1">
                <a:solidFill>
                  <a:srgbClr val="32478c"/>
                </a:solidFill>
                <a:latin typeface="QFAEBP+Aachen-Bold"/>
                <a:cs typeface="QFAEBP+Aachen-Bold"/>
              </a:rPr>
              <a:t>TRÒ</a:t>
            </a:r>
            <a:r>
              <a:rPr dirty="0" sz="7500" spc="294" b="1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dirty="0" sz="7500" spc="295" b="1">
                <a:solidFill>
                  <a:srgbClr val="32478c"/>
                </a:solidFill>
                <a:latin typeface="QFAEBP+Aachen-Bold"/>
                <a:cs typeface="QFAEBP+Aachen-Bold"/>
              </a:rPr>
              <a:t>CHƠI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24823" y="4723092"/>
            <a:ext cx="11695940" cy="2421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7500" spc="293" b="1">
                <a:solidFill>
                  <a:srgbClr val="32478c"/>
                </a:solidFill>
                <a:latin typeface="QFAEBP+Aachen-Bold"/>
                <a:cs typeface="QFAEBP+Aachen-Bold"/>
              </a:rPr>
              <a:t>TRỜI</a:t>
            </a:r>
            <a:r>
              <a:rPr dirty="0" sz="7500" spc="302" b="1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dirty="0" sz="7500" spc="293" b="1">
                <a:solidFill>
                  <a:srgbClr val="32478c"/>
                </a:solidFill>
                <a:latin typeface="QFAEBP+Aachen-Bold"/>
                <a:cs typeface="QFAEBP+Aachen-Bold"/>
              </a:rPr>
              <a:t>NẮNG</a:t>
            </a:r>
            <a:r>
              <a:rPr dirty="0" sz="7500" spc="302" b="1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dirty="0" sz="7500" spc="293" b="1">
                <a:solidFill>
                  <a:srgbClr val="32478c"/>
                </a:solidFill>
                <a:latin typeface="QFAEBP+Aachen-Bold"/>
                <a:cs typeface="QFAEBP+Aachen-Bold"/>
              </a:rPr>
              <a:t>TRỜI</a:t>
            </a:r>
            <a:r>
              <a:rPr dirty="0" sz="7500" spc="302" b="1">
                <a:solidFill>
                  <a:srgbClr val="32478c"/>
                </a:solidFill>
                <a:latin typeface="QFAEBP+Aachen-Bold"/>
                <a:cs typeface="QFAEBP+Aachen-Bold"/>
              </a:rPr>
              <a:t> </a:t>
            </a:r>
            <a:r>
              <a:rPr dirty="0" sz="7500" spc="291" b="1">
                <a:solidFill>
                  <a:srgbClr val="32478c"/>
                </a:solidFill>
                <a:latin typeface="QFAEBP+Aachen-Bold"/>
                <a:cs typeface="QFAEBP+Aachen-Bold"/>
              </a:rPr>
              <a:t>MƯA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2024-03-10T07:59:03-07:00</dcterms:modified>
</cp:coreProperties>
</file>