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0" r:id="rId7"/>
    <p:sldId id="259" r:id="rId8"/>
    <p:sldId id="268" r:id="rId9"/>
    <p:sldId id="269" r:id="rId10"/>
    <p:sldId id="283" r:id="rId11"/>
    <p:sldId id="273" r:id="rId12"/>
    <p:sldId id="282" r:id="rId13"/>
    <p:sldId id="279" r:id="rId14"/>
    <p:sldId id="280" r:id="rId15"/>
    <p:sldId id="276" r:id="rId16"/>
    <p:sldId id="28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51BD-BC13-4281-88C1-C6CE1D64FBFE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3FED-83CD-4E79-93DB-BF7AE74E28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7132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51BD-BC13-4281-88C1-C6CE1D64FBFE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3FED-83CD-4E79-93DB-BF7AE74E28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7476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51BD-BC13-4281-88C1-C6CE1D64FBFE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3FED-83CD-4E79-93DB-BF7AE74E28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857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51BD-BC13-4281-88C1-C6CE1D64FBFE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3FED-83CD-4E79-93DB-BF7AE74E28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7142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51BD-BC13-4281-88C1-C6CE1D64FBFE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3FED-83CD-4E79-93DB-BF7AE74E28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97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51BD-BC13-4281-88C1-C6CE1D64FBFE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3FED-83CD-4E79-93DB-BF7AE74E28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0524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51BD-BC13-4281-88C1-C6CE1D64FBFE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3FED-83CD-4E79-93DB-BF7AE74E28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143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51BD-BC13-4281-88C1-C6CE1D64FBFE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3FED-83CD-4E79-93DB-BF7AE74E28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262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51BD-BC13-4281-88C1-C6CE1D64FBFE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3FED-83CD-4E79-93DB-BF7AE74E28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761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51BD-BC13-4281-88C1-C6CE1D64FBFE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3FED-83CD-4E79-93DB-BF7AE74E28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193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51BD-BC13-4281-88C1-C6CE1D64FBFE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53FED-83CD-4E79-93DB-BF7AE74E28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552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151BD-BC13-4281-88C1-C6CE1D64FBFE}" type="datetimeFigureOut">
              <a:rPr lang="vi-VN" smtClean="0"/>
              <a:t>19/04/2024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53FED-83CD-4E79-93DB-BF7AE74E28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950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ưu tập hình nền powerpoint chủ đề giáo dục với hơn 999+ hình ảnh Cực  Chất Full 4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2350071" y="649628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</a:t>
            </a:r>
            <a:r>
              <a:rPr lang="vi-VN" sz="16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NẮNG MAI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7359" y="2884055"/>
            <a:ext cx="5122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23954" y="3540977"/>
            <a:ext cx="5224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DẠY TRẺ SỐ THỨ TỰ TỪ 1 ĐẾN 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4402" y="4880523"/>
            <a:ext cx="3243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Gv : </a:t>
            </a:r>
            <a:r>
              <a:rPr lang="vi-VN" sz="2000" b="1" i="1" dirty="0">
                <a:latin typeface="Times New Roman" pitchFamily="18" charset="0"/>
                <a:cs typeface="Times New Roman" pitchFamily="18" charset="0"/>
              </a:rPr>
              <a:t>Nguyễn Thị Thanh Vân</a:t>
            </a:r>
          </a:p>
          <a:p>
            <a:r>
              <a:rPr lang="vi-VN" sz="2000" b="1" i="1" dirty="0">
                <a:latin typeface="Times New Roman" pitchFamily="18" charset="0"/>
                <a:cs typeface="Times New Roman" pitchFamily="18" charset="0"/>
              </a:rPr>
              <a:t>        Lê Khánh Ly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0478" y="4209685"/>
            <a:ext cx="3451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</a:t>
            </a:r>
            <a:r>
              <a:rPr lang="vi-VN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5 – 6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405" y="1899306"/>
            <a:ext cx="923004" cy="86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6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">
            <a:extLst>
              <a:ext uri="{FF2B5EF4-FFF2-40B4-BE49-F238E27FC236}">
                <a16:creationId xmlns:a16="http://schemas.microsoft.com/office/drawing/2014/main" id="{20BA6F55-BAC5-6DA1-5146-1CC2A0EC6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37AF32-B29E-F0CE-10A2-0398F817A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004" cy="869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77E64C-14DD-CC6E-4150-6AA8B6FA688D}"/>
              </a:ext>
            </a:extLst>
          </p:cNvPr>
          <p:cNvSpPr txBox="1"/>
          <p:nvPr/>
        </p:nvSpPr>
        <p:spPr>
          <a:xfrm>
            <a:off x="2260875" y="2305659"/>
            <a:ext cx="8176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latin typeface="+mj-lt"/>
              </a:rPr>
              <a:t>Trò chơi: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IỀM VUI CỦA EM - KARAOKE (NHẠC RẤT HAY)">
            <a:hlinkClick r:id="" action="ppaction://media"/>
            <a:extLst>
              <a:ext uri="{FF2B5EF4-FFF2-40B4-BE49-F238E27FC236}">
                <a16:creationId xmlns:a16="http://schemas.microsoft.com/office/drawing/2014/main" id="{00EEE48D-1CDD-9E45-5128-389CD2DFD4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4400" y="5631320"/>
            <a:ext cx="1430338" cy="80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3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537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72799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71528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70257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7715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66444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65173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63902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62631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1360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02691" y="237116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895C6C0-CDE2-A97B-5A1A-A0F4779ED5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0317" r="26911" b="8538"/>
          <a:stretch/>
        </p:blipFill>
        <p:spPr>
          <a:xfrm>
            <a:off x="0" y="0"/>
            <a:ext cx="1088572" cy="11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5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1" y="2160687"/>
            <a:ext cx="12191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FF0000"/>
                </a:solidFill>
                <a:latin typeface="+mj-lt"/>
              </a:rPr>
              <a:t>Trò chơi:</a:t>
            </a:r>
            <a:endParaRPr lang="en-US" sz="80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8000" b="1" dirty="0">
                <a:solidFill>
                  <a:srgbClr val="FF0000"/>
                </a:solidFill>
                <a:latin typeface="+mj-lt"/>
              </a:rPr>
              <a:t>Nhìn nhanh, đoán đúng</a:t>
            </a:r>
          </a:p>
        </p:txBody>
      </p:sp>
      <p:pic>
        <p:nvPicPr>
          <p:cNvPr id="5" name="NIỀM VUI CỦA EM - KARAOKE (NHẠC RẤT HA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44400" y="5631320"/>
            <a:ext cx="1430338" cy="80397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047254B-AEA2-154D-CEBA-A02A2CBDA0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0317" r="26911" b="8538"/>
          <a:stretch/>
        </p:blipFill>
        <p:spPr>
          <a:xfrm>
            <a:off x="0" y="0"/>
            <a:ext cx="1088572" cy="11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1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5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537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72799" y="236668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71528" y="236668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0257" y="236668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7715" y="236668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66444" y="236668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36890" y="701488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3902" y="236668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2631" y="236668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451540" y="196028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91186" y="-1264876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9D75851-FCEB-F9B7-4C4F-78473394E2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0317" r="26911" b="8538"/>
          <a:stretch/>
        </p:blipFill>
        <p:spPr>
          <a:xfrm>
            <a:off x="0" y="0"/>
            <a:ext cx="1088572" cy="11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6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0.13204 0.0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00573 -0.67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3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01497 0.531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445999" y="2329964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71528" y="-130736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70257" y="-130736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67715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66444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5173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63902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2631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360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8986" y="-130736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F6F0215-CD75-CC09-6A37-2D5DA34B39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0317" r="26911" b="8538"/>
          <a:stretch/>
        </p:blipFill>
        <p:spPr>
          <a:xfrm>
            <a:off x="0" y="0"/>
            <a:ext cx="1088572" cy="11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7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0.00039 0.537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00182 0.541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00117 0.541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1224 0.005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76733" y="4799059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71528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97239" y="-1143255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68986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8467" y="7062483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66444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5173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35466" y="6911179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4912" y="-1294559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360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8986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A5A2C09-D381-6C93-2123-3A0BE13E7E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0317" r="26911" b="8538"/>
          <a:stretch/>
        </p:blipFill>
        <p:spPr>
          <a:xfrm>
            <a:off x="0" y="0"/>
            <a:ext cx="1088572" cy="11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35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0.43033 0.53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3" y="2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-0.45833 -0.660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17" y="-3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36875 -0.682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38" y="-3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1819 0.513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2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13203 -0.350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2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ổng hợp 30+ mẫu hình nền PowerPoint ngộ nghĩnh, dễ thương - Fptshop.com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6" descr="Tổng hợp 30+ mẫu hình nền PowerPoint ngộ nghĩnh, dễ thương - Fptshop.com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6300" y="1905000"/>
            <a:ext cx="789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latin typeface="+mj-lt"/>
              </a:rPr>
              <a:t>Xin chào và hẹn gặp lại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EFB7CC-802D-FE71-F093-9CE1183051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0317" r="26911" b="8538"/>
          <a:stretch/>
        </p:blipFill>
        <p:spPr>
          <a:xfrm>
            <a:off x="0" y="0"/>
            <a:ext cx="1088572" cy="11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4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đẹp 10 - Kinh nghiệm dạy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3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nền Powerpoint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53009" y="999564"/>
            <a:ext cx="6285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+mj-lt"/>
              </a:rPr>
              <a:t>Trò chơi: Xúc xắc vui vẻ</a:t>
            </a:r>
          </a:p>
        </p:txBody>
      </p:sp>
      <p:pic>
        <p:nvPicPr>
          <p:cNvPr id="2056" name="Picture 8" descr="Hình ảnh Xúc Xắc Vuông Xúc Xắc Khối Hai Con Xúc Xắc Xúc Xắc Vuông Trắng PNG  , Clip Xúc Xắc, Xúc Xắc Vuông, Xúc Xắc Khối PNG và Vector với nề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100000" l="0" r="99167">
                        <a14:foregroundMark x1="8646" y1="34271" x2="47292" y2="50000"/>
                        <a14:foregroundMark x1="90000" y1="44479" x2="72708" y2="80521"/>
                        <a14:foregroundMark x1="80313" y1="42604" x2="89688" y2="61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49" b="14542"/>
          <a:stretch/>
        </p:blipFill>
        <p:spPr bwMode="auto">
          <a:xfrm>
            <a:off x="4249271" y="1999129"/>
            <a:ext cx="2857213" cy="202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9788" y="4255277"/>
            <a:ext cx="729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Cách chơi: Mỗi mặt xúc xắc sẽ có 1 chữ số hoặc số lượng chấm tròn.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1348" y="4540975"/>
            <a:ext cx="729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 Cô sẽ tung xúc xắc, khi xúc xắc rơi xuống mặt phía trên hiển thị chữ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1348" y="4893153"/>
            <a:ext cx="729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 hoặc số lượng là mấy thì các con sẽ đọc to chữ số đó lên nhé! </a:t>
            </a:r>
          </a:p>
        </p:txBody>
      </p:sp>
      <p:pic>
        <p:nvPicPr>
          <p:cNvPr id="6" name="[KARAOKE] XÚC XẮC XÚC XẺ (BEAT HTS) LỚP 1 -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0240" y="6194005"/>
            <a:ext cx="569976" cy="347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F733A3-2E49-9E9E-9287-64707B2917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0317" r="26911" b="8538"/>
          <a:stretch/>
        </p:blipFill>
        <p:spPr>
          <a:xfrm>
            <a:off x="0" y="0"/>
            <a:ext cx="1088572" cy="11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4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6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89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854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Nền Giao Thông Nền đường Nền Du Lịch Văn Minh Nền Màu, Giao, Blue, Nền  đường Background Vector để tải xuống miễn phí - Pngtre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63157"/>
          <a:stretch/>
        </p:blipFill>
        <p:spPr bwMode="auto">
          <a:xfrm>
            <a:off x="0" y="-17832"/>
            <a:ext cx="12349168" cy="687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ight Arrow 16"/>
          <p:cNvSpPr/>
          <p:nvPr/>
        </p:nvSpPr>
        <p:spPr>
          <a:xfrm>
            <a:off x="92131" y="2701709"/>
            <a:ext cx="1207022" cy="4672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/>
          <p:cNvSpPr txBox="1"/>
          <p:nvPr/>
        </p:nvSpPr>
        <p:spPr>
          <a:xfrm>
            <a:off x="4991947" y="5239110"/>
            <a:ext cx="1052228" cy="1015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46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43F5F043-C764-ABDA-BDE5-0AA6DF294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-3916" y="3429000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07718A5C-4BD6-A495-70B8-B66A852F8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00" b="75250" l="7250" r="95167">
                        <a14:foregroundMark x1="19833" y1="61500" x2="30500" y2="64750"/>
                        <a14:foregroundMark x1="72083" y1="61000" x2="84083" y2="61000"/>
                        <a14:foregroundMark x1="83667" y1="67083" x2="72083" y2="64250"/>
                        <a14:foregroundMark x1="80833" y1="67500" x2="77667" y2="55000"/>
                        <a14:foregroundMark x1="79917" y1="68417" x2="75750" y2="49500"/>
                        <a14:foregroundMark x1="24000" y1="70250" x2="24917" y2="52750"/>
                        <a14:foregroundMark x1="30917" y1="57333" x2="22167" y2="64250"/>
                        <a14:foregroundMark x1="35583" y1="61500" x2="24000" y2="64750"/>
                        <a14:foregroundMark x1="82750" y1="45333" x2="88750" y2="51333"/>
                        <a14:foregroundMark x1="89167" y1="47167" x2="9667" y2="54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0" t="30518" r="5728" b="26941"/>
          <a:stretch/>
        </p:blipFill>
        <p:spPr bwMode="auto">
          <a:xfrm>
            <a:off x="3645693" y="3411391"/>
            <a:ext cx="1439459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5EAB18F1-E89D-9C90-A888-EB169BD5C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1211846" y="3411391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B6DBD173-FB79-F7C7-E000-4AA30BB51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2429931" y="3429000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E47EB866-164F-918B-AEE6-06519C138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4991947" y="3429000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AA51158A-8F43-F79B-8B32-F3D24BBCD1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6156965" y="3429000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81FFFD30-E49C-8C11-7DAB-4E3E9117D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7375050" y="3411391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6A42BEB4-BCF9-977B-99E9-6954A7F0C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8593135" y="3429000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5A1F9304-F821-D530-6476-12FA261BA9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9758153" y="3468013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DC70A94B-BFBE-CE6B-62FC-1BD57540F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10973915" y="3429000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>
            <a:extLst>
              <a:ext uri="{FF2B5EF4-FFF2-40B4-BE49-F238E27FC236}">
                <a16:creationId xmlns:a16="http://schemas.microsoft.com/office/drawing/2014/main" id="{6E976FE4-57B3-C030-FC55-9DE16AC695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0317" r="26911" b="8538"/>
          <a:stretch/>
        </p:blipFill>
        <p:spPr>
          <a:xfrm>
            <a:off x="0" y="0"/>
            <a:ext cx="1088572" cy="11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7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ình nền Nền Giao Thông Nền đường Nền Du Lịch Văn Minh Nền Màu, Giao, Blue, Nền  đường Background Vector để tải xuống miễn phí - Pngtree">
            <a:extLst>
              <a:ext uri="{FF2B5EF4-FFF2-40B4-BE49-F238E27FC236}">
                <a16:creationId xmlns:a16="http://schemas.microsoft.com/office/drawing/2014/main" id="{AFC4F090-2D93-F365-13D2-3813989F3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63157"/>
          <a:stretch/>
        </p:blipFill>
        <p:spPr bwMode="auto">
          <a:xfrm>
            <a:off x="0" y="-17832"/>
            <a:ext cx="12349168" cy="687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4663348" y="5408744"/>
            <a:ext cx="1219056" cy="1015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6" name="Right Arrow 15"/>
          <p:cNvSpPr/>
          <p:nvPr/>
        </p:nvSpPr>
        <p:spPr>
          <a:xfrm flipH="1">
            <a:off x="11015439" y="2764658"/>
            <a:ext cx="1051055" cy="4672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C86B68DA-BEAF-50E7-0DF1-3C2CEDD7C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0" y="3247575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A67427C4-04D9-144E-6D6F-3193BE2FE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00" b="75250" l="7250" r="95167">
                        <a14:foregroundMark x1="19833" y1="61500" x2="30500" y2="64750"/>
                        <a14:foregroundMark x1="72083" y1="61000" x2="84083" y2="61000"/>
                        <a14:foregroundMark x1="83667" y1="67083" x2="72083" y2="64250"/>
                        <a14:foregroundMark x1="80833" y1="67500" x2="77667" y2="55000"/>
                        <a14:foregroundMark x1="79917" y1="68417" x2="75750" y2="49500"/>
                        <a14:foregroundMark x1="24000" y1="70250" x2="24917" y2="52750"/>
                        <a14:foregroundMark x1="30917" y1="57333" x2="22167" y2="64250"/>
                        <a14:foregroundMark x1="35583" y1="61500" x2="24000" y2="64750"/>
                        <a14:foregroundMark x1="82750" y1="45333" x2="88750" y2="51333"/>
                        <a14:foregroundMark x1="89167" y1="47167" x2="9667" y2="54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0" t="30518" r="5728" b="26941"/>
          <a:stretch/>
        </p:blipFill>
        <p:spPr bwMode="auto">
          <a:xfrm>
            <a:off x="3649609" y="3229966"/>
            <a:ext cx="1439459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B4A2500D-0968-BD27-45C6-DF3DF9FBC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1215762" y="3229966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2C2127BB-C502-3761-8F50-087474555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2433847" y="3247575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11F15769-C567-E948-CAD0-22CC9CD08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4995863" y="3247575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D91FE857-7F43-8648-6329-3462988E8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6160881" y="3247575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563393D5-69EB-1428-6E4F-093669C45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7378966" y="3229966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7B0827CD-970A-D14C-C66B-31B0C950F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8597051" y="3247575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3D3A7DB6-FFBB-CCDC-7A8A-3112D663E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9762069" y="3286588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FDF623F0-7356-03FB-2DCD-CD18F7D92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10977831" y="3247575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66C5A717-5A3F-B028-6069-5A4B31908B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0317" r="26911" b="8538"/>
          <a:stretch/>
        </p:blipFill>
        <p:spPr>
          <a:xfrm>
            <a:off x="0" y="0"/>
            <a:ext cx="1088572" cy="11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ình nền Nền Giao Thông Nền đường Nền Du Lịch Văn Minh Nền Màu, Giao, Blue, Nền  đường Background Vector để tải xuống miễn phí - Pngtree">
            <a:extLst>
              <a:ext uri="{FF2B5EF4-FFF2-40B4-BE49-F238E27FC236}">
                <a16:creationId xmlns:a16="http://schemas.microsoft.com/office/drawing/2014/main" id="{ED10BEDD-BD73-E456-54A9-CF8EFC661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63157"/>
          <a:stretch/>
        </p:blipFill>
        <p:spPr bwMode="auto">
          <a:xfrm>
            <a:off x="0" y="-17832"/>
            <a:ext cx="12349168" cy="687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16">
            <a:extLst>
              <a:ext uri="{FF2B5EF4-FFF2-40B4-BE49-F238E27FC236}">
                <a16:creationId xmlns:a16="http://schemas.microsoft.com/office/drawing/2014/main" id="{8E0EC4D6-7890-16F6-1EBB-7341DBC65D59}"/>
              </a:ext>
            </a:extLst>
          </p:cNvPr>
          <p:cNvSpPr/>
          <p:nvPr/>
        </p:nvSpPr>
        <p:spPr>
          <a:xfrm>
            <a:off x="92131" y="2701709"/>
            <a:ext cx="1207022" cy="4672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C10C06CB-2ABE-A9EC-AB84-4957B859C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-3916" y="3429000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44FB1630-5C1D-2798-3373-498159D52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1211846" y="3411391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FAF55AA6-76D5-346F-9CD3-F86F4ED2B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2429931" y="3429000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9A7FC7F1-8F44-4B7A-828C-5F46E5996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4991947" y="3429000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535E9613-4FC7-F592-E463-C45B14ACC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6156965" y="3429000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EBD7968F-051C-6214-820C-5717CF0F8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7375050" y="3411391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4ED3FDCC-587C-B67E-F200-7A4F17B62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8593135" y="3429000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EB2FDB69-2839-57A9-EE9C-4C026E56E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9758153" y="3468013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13FFAD2C-E1EE-9A8D-D3AE-2D1978593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10973915" y="3429000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2235" y="4487518"/>
            <a:ext cx="61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0575" y="4487518"/>
            <a:ext cx="680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69362" y="4481095"/>
            <a:ext cx="61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57900" y="4487518"/>
            <a:ext cx="61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04120" y="4466071"/>
            <a:ext cx="61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1972" y="4466071"/>
            <a:ext cx="61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39497" y="4470799"/>
            <a:ext cx="61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08105" y="4487518"/>
            <a:ext cx="61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41941" y="4487518"/>
            <a:ext cx="61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73370" y="4466071"/>
            <a:ext cx="922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10</a:t>
            </a:r>
          </a:p>
        </p:txBody>
      </p:sp>
      <p:pic>
        <p:nvPicPr>
          <p:cNvPr id="7" name="Picture 4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4168E6FA-AD72-7500-9ED0-46DF7FBE55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00" b="75250" l="7250" r="95167">
                        <a14:foregroundMark x1="19833" y1="61500" x2="30500" y2="64750"/>
                        <a14:foregroundMark x1="72083" y1="61000" x2="84083" y2="61000"/>
                        <a14:foregroundMark x1="83667" y1="67083" x2="72083" y2="64250"/>
                        <a14:foregroundMark x1="80833" y1="67500" x2="77667" y2="55000"/>
                        <a14:foregroundMark x1="79917" y1="68417" x2="75750" y2="49500"/>
                        <a14:foregroundMark x1="24000" y1="70250" x2="24917" y2="52750"/>
                        <a14:foregroundMark x1="30917" y1="57333" x2="22167" y2="64250"/>
                        <a14:foregroundMark x1="35583" y1="61500" x2="24000" y2="64750"/>
                        <a14:foregroundMark x1="82750" y1="45333" x2="88750" y2="51333"/>
                        <a14:foregroundMark x1="89167" y1="47167" x2="9667" y2="54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0" t="30518" r="5728" b="26941"/>
          <a:stretch/>
        </p:blipFill>
        <p:spPr bwMode="auto">
          <a:xfrm>
            <a:off x="3645693" y="3411391"/>
            <a:ext cx="1439459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E770DC64-3D8C-AC2D-41C2-7FD8A77105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0317" r="26911" b="8538"/>
          <a:stretch/>
        </p:blipFill>
        <p:spPr>
          <a:xfrm>
            <a:off x="0" y="0"/>
            <a:ext cx="1088572" cy="11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8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/>
      <p:bldP spid="17" grpId="0"/>
      <p:bldP spid="17" grpId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Nền Giao Thông Nền đường Nền Du Lịch Văn Minh Nền Màu, Giao, Blue, Nền  đường Background Vector để tải xuống miễn phí - Pngtree">
            <a:extLst>
              <a:ext uri="{FF2B5EF4-FFF2-40B4-BE49-F238E27FC236}">
                <a16:creationId xmlns:a16="http://schemas.microsoft.com/office/drawing/2014/main" id="{8FAA5939-EE7D-D6A6-EA4B-E658DA94D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63157"/>
          <a:stretch/>
        </p:blipFill>
        <p:spPr bwMode="auto">
          <a:xfrm>
            <a:off x="0" y="-17832"/>
            <a:ext cx="12349168" cy="687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/>
          <p:cNvSpPr txBox="1"/>
          <p:nvPr/>
        </p:nvSpPr>
        <p:spPr>
          <a:xfrm>
            <a:off x="423746" y="4503427"/>
            <a:ext cx="870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10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806079" y="4498309"/>
            <a:ext cx="647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918320" y="4503427"/>
            <a:ext cx="58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4143690" y="4495327"/>
            <a:ext cx="58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404134" y="4495327"/>
            <a:ext cx="58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6621483" y="4503427"/>
            <a:ext cx="58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7845128" y="4495327"/>
            <a:ext cx="58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8895587" y="4508771"/>
            <a:ext cx="58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10036697" y="4508771"/>
            <a:ext cx="584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11279331" y="4472068"/>
            <a:ext cx="56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7" name="Left Arrow 36"/>
          <p:cNvSpPr/>
          <p:nvPr/>
        </p:nvSpPr>
        <p:spPr>
          <a:xfrm>
            <a:off x="10726627" y="2465731"/>
            <a:ext cx="1178815" cy="36576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45396A43-85A1-DC91-62C5-381FB1A3C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0" y="3247575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A7B82B8D-633B-0ECC-B10B-771FFFB5D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00" b="75250" l="7250" r="95167">
                        <a14:foregroundMark x1="19833" y1="61500" x2="30500" y2="64750"/>
                        <a14:foregroundMark x1="72083" y1="61000" x2="84083" y2="61000"/>
                        <a14:foregroundMark x1="83667" y1="67083" x2="72083" y2="64250"/>
                        <a14:foregroundMark x1="80833" y1="67500" x2="77667" y2="55000"/>
                        <a14:foregroundMark x1="79917" y1="68417" x2="75750" y2="49500"/>
                        <a14:foregroundMark x1="24000" y1="70250" x2="24917" y2="52750"/>
                        <a14:foregroundMark x1="30917" y1="57333" x2="22167" y2="64250"/>
                        <a14:foregroundMark x1="35583" y1="61500" x2="24000" y2="64750"/>
                        <a14:foregroundMark x1="82750" y1="45333" x2="88750" y2="51333"/>
                        <a14:foregroundMark x1="89167" y1="47167" x2="9667" y2="54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0" t="30518" r="5728" b="26941"/>
          <a:stretch/>
        </p:blipFill>
        <p:spPr bwMode="auto">
          <a:xfrm>
            <a:off x="3649609" y="3229966"/>
            <a:ext cx="1439459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291F6BAB-A9AD-4780-2421-B274456D6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1215762" y="3229966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9F5EFB4A-AACD-FE7A-A17A-350F9053C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2433847" y="3247575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726C3A42-8D1E-6A73-CD8E-F4ED8B8E3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4995863" y="3247575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C0AB6386-E89D-088A-EC68-38BBAFC32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6160881" y="3247575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0C092A28-AA10-6DD1-296E-00B25D692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7378966" y="3229966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C50B5CC0-6EE1-FF31-AC89-B4AF41565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8597051" y="3247575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0F29EB61-0843-0643-02A6-A4F000BCA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9762069" y="3286588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e ô Tô Hoạt Hình Hình ảnh PNG | Vector Và Các Tập Tin PSD | Tải Về Miễn  Phí Trên Pngtree">
            <a:extLst>
              <a:ext uri="{FF2B5EF4-FFF2-40B4-BE49-F238E27FC236}">
                <a16:creationId xmlns:a16="http://schemas.microsoft.com/office/drawing/2014/main" id="{1AF5CD2D-7171-AA64-146B-48EA82D70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0" r="97500">
                        <a14:foregroundMark x1="88583" y1="52667" x2="10167" y2="57500"/>
                        <a14:foregroundMark x1="26917" y1="44333" x2="29333" y2="62250"/>
                        <a14:foregroundMark x1="80833" y1="43750" x2="82000" y2="6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1" t="34833" r="10013" b="32739"/>
          <a:stretch/>
        </p:blipFill>
        <p:spPr bwMode="auto">
          <a:xfrm>
            <a:off x="10977831" y="3247575"/>
            <a:ext cx="1218085" cy="124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A0F7C7E1-62C6-3CAE-92D1-5A38DA464E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0317" r="26911" b="8538"/>
          <a:stretch/>
        </p:blipFill>
        <p:spPr>
          <a:xfrm>
            <a:off x="0" y="0"/>
            <a:ext cx="1088572" cy="11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9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1" grpId="0"/>
      <p:bldP spid="122" grpId="0"/>
      <p:bldP spid="122" grpId="1"/>
      <p:bldP spid="123" grpId="0"/>
      <p:bldP spid="124" grpId="0"/>
      <p:bldP spid="125" grpId="0"/>
      <p:bldP spid="126" grpId="0"/>
      <p:bldP spid="127" grpId="0"/>
      <p:bldP spid="128" grpId="0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954872" y="2375640"/>
            <a:ext cx="1156448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753601" y="2375640"/>
            <a:ext cx="1156448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52330" y="2375640"/>
            <a:ext cx="1156448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49788" y="2375640"/>
            <a:ext cx="1156448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948517" y="2375640"/>
            <a:ext cx="1156448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47246" y="2375640"/>
            <a:ext cx="1156448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45975" y="2375640"/>
            <a:ext cx="1156448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44704" y="2375640"/>
            <a:ext cx="1156448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43433" y="2375640"/>
            <a:ext cx="1156448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51059" y="2375640"/>
            <a:ext cx="1156448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35FBA2-F545-DF95-2676-FABBBEC8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0317" r="26911" b="8538"/>
          <a:stretch/>
        </p:blipFill>
        <p:spPr>
          <a:xfrm>
            <a:off x="0" y="0"/>
            <a:ext cx="1088572" cy="11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5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35" grpId="0" animBg="1"/>
      <p:bldP spid="35" grpId="1" animBg="1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6" grpId="2" animBg="1"/>
      <p:bldP spid="46" grpId="4" animBg="1"/>
      <p:bldP spid="46" grpId="5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972799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71528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70257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68986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7715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66444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65173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63902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62631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1360" y="2375640"/>
            <a:ext cx="1129554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7BDD279-EDFB-B1FF-F1A3-EADE0B87CC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10317" r="26911" b="8538"/>
          <a:stretch/>
        </p:blipFill>
        <p:spPr>
          <a:xfrm>
            <a:off x="0" y="0"/>
            <a:ext cx="1088572" cy="11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9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3537</TotalTime>
  <Words>198</Words>
  <Application>Microsoft Office PowerPoint</Application>
  <PresentationFormat>Widescreen</PresentationFormat>
  <Paragraphs>97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</dc:creator>
  <cp:lastModifiedBy>admin</cp:lastModifiedBy>
  <cp:revision>87</cp:revision>
  <dcterms:created xsi:type="dcterms:W3CDTF">2024-03-13T02:19:14Z</dcterms:created>
  <dcterms:modified xsi:type="dcterms:W3CDTF">2024-04-19T11:19:44Z</dcterms:modified>
</cp:coreProperties>
</file>