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6C46-2F74-44DB-9413-E2243CF57BB9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6E83-6A47-4143-85ED-921191CD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6E83-6A47-4143-85ED-921191CDFA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0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1.jp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11.wma"/><Relationship Id="rId7" Type="http://schemas.openxmlformats.org/officeDocument/2006/relationships/image" Target="../media/image3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12.wma"/><Relationship Id="rId7" Type="http://schemas.openxmlformats.org/officeDocument/2006/relationships/image" Target="../media/image15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media13.wma"/><Relationship Id="rId7" Type="http://schemas.openxmlformats.org/officeDocument/2006/relationships/image" Target="../media/image17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9169" y="868834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UBND QUẬN LONG BIÊN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NẮNG MAI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16705" y="1342014"/>
            <a:ext cx="7287126" cy="2739204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</a:p>
          <a:p>
            <a:pPr>
              <a:buFontTx/>
              <a:buNone/>
            </a:pP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6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402" y="425652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LQCC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387927"/>
            <a:ext cx="8194654" cy="3689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3559" y="440083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797748"/>
            <a:ext cx="7342909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74" y="109269"/>
            <a:ext cx="5193317" cy="4553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2" y="0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67207" y="378534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6" y="218571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44004" y="328501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4" y="3785340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29492"/>
            <a:ext cx="8035637" cy="3675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287</Words>
  <Application>Microsoft Office PowerPoint</Application>
  <PresentationFormat>Widescreen</PresentationFormat>
  <Paragraphs>90</Paragraphs>
  <Slides>19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UBND QUẬN LONG BIÊN TRƯỜNG MẦM NON NẮNG MAI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Microsoft account</cp:lastModifiedBy>
  <cp:revision>95</cp:revision>
  <dcterms:created xsi:type="dcterms:W3CDTF">2021-11-14T01:00:17Z</dcterms:created>
  <dcterms:modified xsi:type="dcterms:W3CDTF">2024-09-15T09:35:46Z</dcterms:modified>
</cp:coreProperties>
</file>