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64" d="100"/>
          <a:sy n="64" d="100"/>
        </p:scale>
        <p:origin x="130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88A6-B674-4B00-AA2D-6F5BE884B660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1C106-D8C9-4F8C-A926-1A3546B11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D9AA-F121-4238-A0B2-37C93B770E3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1C106-D8C9-4F8C-A926-1A3546B119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D9E9F-998A-419D-A7E8-EF5591F9BD9F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ORAL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99568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981200" y="4343400"/>
            <a:ext cx="649605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Bác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Hồ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Yêu</a:t>
            </a:r>
            <a:endParaRPr lang="en-US" sz="413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5365" name="Picture 5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705475"/>
            <a:ext cx="1371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2438400" y="5486400"/>
            <a:ext cx="37338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3000" b="1" dirty="0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0066"/>
                </a:solidFill>
              </a:rPr>
              <a:t>GV</a:t>
            </a:r>
            <a:r>
              <a:rPr lang="en-US" sz="3000" b="1" dirty="0">
                <a:solidFill>
                  <a:srgbClr val="FF0066"/>
                </a:solidFill>
              </a:rPr>
              <a:t>: </a:t>
            </a:r>
            <a:r>
              <a:rPr lang="en-US" sz="3000" b="1" dirty="0" err="1" smtClean="0">
                <a:solidFill>
                  <a:srgbClr val="FF0066"/>
                </a:solidFill>
              </a:rPr>
              <a:t>Nguyễn</a:t>
            </a:r>
            <a:r>
              <a:rPr lang="en-US" sz="3000" b="1" dirty="0" smtClean="0">
                <a:solidFill>
                  <a:srgbClr val="FF0066"/>
                </a:solidFill>
              </a:rPr>
              <a:t> </a:t>
            </a:r>
            <a:r>
              <a:rPr lang="en-US" sz="3000" b="1" dirty="0" err="1" smtClean="0">
                <a:solidFill>
                  <a:srgbClr val="FF0066"/>
                </a:solidFill>
              </a:rPr>
              <a:t>Thị</a:t>
            </a:r>
            <a:r>
              <a:rPr lang="en-US" sz="3000" b="1" dirty="0" smtClean="0">
                <a:solidFill>
                  <a:srgbClr val="FF0066"/>
                </a:solidFill>
              </a:rPr>
              <a:t> </a:t>
            </a:r>
            <a:r>
              <a:rPr lang="en-US" sz="3000" b="1" dirty="0" err="1" smtClean="0">
                <a:solidFill>
                  <a:srgbClr val="FF0066"/>
                </a:solidFill>
              </a:rPr>
              <a:t>Vân</a:t>
            </a:r>
            <a:r>
              <a:rPr lang="en-US" sz="3000" b="1" dirty="0" smtClean="0">
                <a:solidFill>
                  <a:srgbClr val="FF0066"/>
                </a:solidFill>
              </a:rPr>
              <a:t> </a:t>
            </a:r>
            <a:r>
              <a:rPr lang="en-US" sz="3000" b="1" dirty="0" err="1" smtClean="0">
                <a:solidFill>
                  <a:srgbClr val="FF0066"/>
                </a:solidFill>
              </a:rPr>
              <a:t>Anh</a:t>
            </a:r>
            <a:endParaRPr lang="en-US" sz="3000" b="1" dirty="0">
              <a:solidFill>
                <a:srgbClr val="FF0066"/>
              </a:solidFill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374775" y="1676400"/>
            <a:ext cx="7769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PHÒNG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GIÁO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DỤC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VÀ ĐÀO TẠO QUẬN LONG BIÊN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TRƯỜNG MẦM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NON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NẮNG MAI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31242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Lĩnh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vực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phát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triển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nhận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thức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ăng Ba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7056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610600" cy="67056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610600" cy="66294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3999" cy="66294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8915400" cy="65532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8600"/>
            <a:ext cx="8991599" cy="66294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705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8600"/>
            <a:ext cx="8686800" cy="6400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</Words>
  <Application>Microsoft Office PowerPoint</Application>
  <PresentationFormat>On-screen Show (4:3)</PresentationFormat>
  <Paragraphs>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10 TCT Computer</dc:creator>
  <cp:lastModifiedBy>Techsi.vn</cp:lastModifiedBy>
  <cp:revision>10</cp:revision>
  <dcterms:created xsi:type="dcterms:W3CDTF">2017-05-18T01:55:44Z</dcterms:created>
  <dcterms:modified xsi:type="dcterms:W3CDTF">2024-04-24T04:38:15Z</dcterms:modified>
</cp:coreProperties>
</file>