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sap Medium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aira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486025" y="1939163"/>
            <a:ext cx="13363575" cy="7477125"/>
            <a:chOff x="0" y="0"/>
            <a:chExt cx="3420621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20621" cy="1913890"/>
            </a:xfrm>
            <a:custGeom>
              <a:avLst/>
              <a:gdLst/>
              <a:ahLst/>
              <a:cxnLst/>
              <a:rect l="l" t="t" r="r" b="b"/>
              <a:pathLst>
                <a:path w="3420621" h="1913890">
                  <a:moveTo>
                    <a:pt x="0" y="0"/>
                  </a:moveTo>
                  <a:lnTo>
                    <a:pt x="3420621" y="0"/>
                  </a:lnTo>
                  <a:lnTo>
                    <a:pt x="3420621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308025" y="656615"/>
            <a:ext cx="13671950" cy="8973771"/>
          </a:xfrm>
          <a:custGeom>
            <a:avLst/>
            <a:gdLst/>
            <a:ahLst/>
            <a:cxnLst/>
            <a:rect l="l" t="t" r="r" b="b"/>
            <a:pathLst>
              <a:path w="13671950" h="8973771">
                <a:moveTo>
                  <a:pt x="0" y="0"/>
                </a:moveTo>
                <a:lnTo>
                  <a:pt x="13671950" y="0"/>
                </a:lnTo>
                <a:lnTo>
                  <a:pt x="13671950" y="8973770"/>
                </a:lnTo>
                <a:lnTo>
                  <a:pt x="0" y="89737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48198" y="3200400"/>
            <a:ext cx="1345552" cy="1054423"/>
          </a:xfrm>
          <a:custGeom>
            <a:avLst/>
            <a:gdLst/>
            <a:ahLst/>
            <a:cxnLst/>
            <a:rect l="l" t="t" r="r" b="b"/>
            <a:pathLst>
              <a:path w="1345552" h="1054423">
                <a:moveTo>
                  <a:pt x="0" y="0"/>
                </a:moveTo>
                <a:lnTo>
                  <a:pt x="1345551" y="0"/>
                </a:lnTo>
                <a:lnTo>
                  <a:pt x="1345551" y="1054423"/>
                </a:lnTo>
                <a:lnTo>
                  <a:pt x="0" y="10544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236163">
            <a:off x="1580301" y="5195494"/>
            <a:ext cx="1811447" cy="3343275"/>
          </a:xfrm>
          <a:custGeom>
            <a:avLst/>
            <a:gdLst/>
            <a:ahLst/>
            <a:cxnLst/>
            <a:rect l="l" t="t" r="r" b="b"/>
            <a:pathLst>
              <a:path w="1811447" h="3343275">
                <a:moveTo>
                  <a:pt x="0" y="0"/>
                </a:moveTo>
                <a:lnTo>
                  <a:pt x="1811448" y="0"/>
                </a:lnTo>
                <a:lnTo>
                  <a:pt x="1811448" y="3343275"/>
                </a:lnTo>
                <a:lnTo>
                  <a:pt x="0" y="33432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506936" y="3710279"/>
            <a:ext cx="11274128" cy="2756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36"/>
              </a:lnSpc>
            </a:pPr>
            <a:r>
              <a:rPr lang="en-US" sz="9849">
                <a:solidFill>
                  <a:srgbClr val="E5645E"/>
                </a:solidFill>
                <a:latin typeface="Saira Bold"/>
              </a:rPr>
              <a:t>Thiết kế sân khẩu biểu diễn rối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81099" y="369023"/>
            <a:ext cx="4859201" cy="9701171"/>
          </a:xfrm>
          <a:custGeom>
            <a:avLst/>
            <a:gdLst/>
            <a:ahLst/>
            <a:cxnLst/>
            <a:rect l="l" t="t" r="r" b="b"/>
            <a:pathLst>
              <a:path w="4859201" h="9701171">
                <a:moveTo>
                  <a:pt x="0" y="0"/>
                </a:moveTo>
                <a:lnTo>
                  <a:pt x="4859201" y="0"/>
                </a:lnTo>
                <a:lnTo>
                  <a:pt x="4859201" y="9701170"/>
                </a:lnTo>
                <a:lnTo>
                  <a:pt x="0" y="9701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795822" y="767715"/>
            <a:ext cx="8115300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780"/>
              </a:lnSpc>
              <a:spcBef>
                <a:spcPct val="0"/>
              </a:spcBef>
            </a:pPr>
            <a:r>
              <a:rPr lang="en-US" sz="2700">
                <a:solidFill>
                  <a:srgbClr val="E5645E"/>
                </a:solidFill>
                <a:latin typeface="Asap Medium"/>
              </a:rPr>
              <a:t>Cách làm sân khấu biểu diễn rối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08025" y="656615"/>
            <a:ext cx="13671950" cy="8973771"/>
            <a:chOff x="0" y="0"/>
            <a:chExt cx="18229267" cy="11965028"/>
          </a:xfrm>
        </p:grpSpPr>
        <p:grpSp>
          <p:nvGrpSpPr>
            <p:cNvPr id="4" name="Group 4"/>
            <p:cNvGrpSpPr/>
            <p:nvPr/>
          </p:nvGrpSpPr>
          <p:grpSpPr>
            <a:xfrm>
              <a:off x="237334" y="1710065"/>
              <a:ext cx="17818100" cy="996950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18229267" cy="11965028"/>
            </a:xfrm>
            <a:custGeom>
              <a:avLst/>
              <a:gdLst/>
              <a:ahLst/>
              <a:cxnLst/>
              <a:rect l="l" t="t" r="r" b="b"/>
              <a:pathLst>
                <a:path w="18229267" h="11965028">
                  <a:moveTo>
                    <a:pt x="0" y="0"/>
                  </a:moveTo>
                  <a:lnTo>
                    <a:pt x="18229267" y="0"/>
                  </a:lnTo>
                  <a:lnTo>
                    <a:pt x="18229267" y="11965028"/>
                  </a:lnTo>
                  <a:lnTo>
                    <a:pt x="0" y="11965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028700" y="3542831"/>
            <a:ext cx="3351105" cy="2272659"/>
          </a:xfrm>
          <a:custGeom>
            <a:avLst/>
            <a:gdLst/>
            <a:ahLst/>
            <a:cxnLst/>
            <a:rect l="l" t="t" r="r" b="b"/>
            <a:pathLst>
              <a:path w="3351105" h="2272659">
                <a:moveTo>
                  <a:pt x="0" y="0"/>
                </a:moveTo>
                <a:lnTo>
                  <a:pt x="3351105" y="0"/>
                </a:lnTo>
                <a:lnTo>
                  <a:pt x="3351105" y="2272659"/>
                </a:lnTo>
                <a:lnTo>
                  <a:pt x="0" y="22726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412855" y="3403990"/>
            <a:ext cx="4291145" cy="5392184"/>
          </a:xfrm>
          <a:custGeom>
            <a:avLst/>
            <a:gdLst/>
            <a:ahLst/>
            <a:cxnLst/>
            <a:rect l="l" t="t" r="r" b="b"/>
            <a:pathLst>
              <a:path w="4291145" h="5392184">
                <a:moveTo>
                  <a:pt x="0" y="0"/>
                </a:moveTo>
                <a:lnTo>
                  <a:pt x="4291146" y="0"/>
                </a:lnTo>
                <a:lnTo>
                  <a:pt x="4291146" y="5392184"/>
                </a:lnTo>
                <a:lnTo>
                  <a:pt x="0" y="53921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9371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14155" y="2459545"/>
            <a:ext cx="1132299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E5645E"/>
                </a:solidFill>
                <a:latin typeface="Saira Bold"/>
              </a:rPr>
              <a:t>Các sân khấu biểu diễn rối cho bé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118110" y="808643"/>
            <a:ext cx="13671950" cy="8973771"/>
            <a:chOff x="0" y="0"/>
            <a:chExt cx="18229267" cy="11965028"/>
          </a:xfrm>
        </p:grpSpPr>
        <p:grpSp>
          <p:nvGrpSpPr>
            <p:cNvPr id="4" name="Group 4"/>
            <p:cNvGrpSpPr/>
            <p:nvPr/>
          </p:nvGrpSpPr>
          <p:grpSpPr>
            <a:xfrm>
              <a:off x="237334" y="1710065"/>
              <a:ext cx="17818100" cy="996950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18229267" cy="11965028"/>
            </a:xfrm>
            <a:custGeom>
              <a:avLst/>
              <a:gdLst/>
              <a:ahLst/>
              <a:cxnLst/>
              <a:rect l="l" t="t" r="r" b="b"/>
              <a:pathLst>
                <a:path w="18229267" h="11965028">
                  <a:moveTo>
                    <a:pt x="0" y="0"/>
                  </a:moveTo>
                  <a:lnTo>
                    <a:pt x="18229267" y="0"/>
                  </a:lnTo>
                  <a:lnTo>
                    <a:pt x="18229267" y="11965028"/>
                  </a:lnTo>
                  <a:lnTo>
                    <a:pt x="0" y="11965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028700" y="3542831"/>
            <a:ext cx="3351105" cy="2272659"/>
          </a:xfrm>
          <a:custGeom>
            <a:avLst/>
            <a:gdLst/>
            <a:ahLst/>
            <a:cxnLst/>
            <a:rect l="l" t="t" r="r" b="b"/>
            <a:pathLst>
              <a:path w="3351105" h="2272659">
                <a:moveTo>
                  <a:pt x="0" y="0"/>
                </a:moveTo>
                <a:lnTo>
                  <a:pt x="3351105" y="0"/>
                </a:lnTo>
                <a:lnTo>
                  <a:pt x="3351105" y="2272659"/>
                </a:lnTo>
                <a:lnTo>
                  <a:pt x="0" y="22726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75482" y="3357681"/>
            <a:ext cx="4400341" cy="5474124"/>
          </a:xfrm>
          <a:custGeom>
            <a:avLst/>
            <a:gdLst/>
            <a:ahLst/>
            <a:cxnLst/>
            <a:rect l="l" t="t" r="r" b="b"/>
            <a:pathLst>
              <a:path w="4400341" h="5474124">
                <a:moveTo>
                  <a:pt x="0" y="0"/>
                </a:moveTo>
                <a:lnTo>
                  <a:pt x="4400341" y="0"/>
                </a:lnTo>
                <a:lnTo>
                  <a:pt x="4400341" y="5474124"/>
                </a:lnTo>
                <a:lnTo>
                  <a:pt x="0" y="54741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3920" b="-4914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14155" y="2459545"/>
            <a:ext cx="1132299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E5645E"/>
                </a:solidFill>
                <a:latin typeface="Saira Bold"/>
              </a:rPr>
              <a:t>Các sân khấu biểu diễn rối cho bé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08025" y="656615"/>
            <a:ext cx="13671950" cy="8973771"/>
            <a:chOff x="0" y="0"/>
            <a:chExt cx="18229267" cy="11965028"/>
          </a:xfrm>
        </p:grpSpPr>
        <p:grpSp>
          <p:nvGrpSpPr>
            <p:cNvPr id="4" name="Group 4"/>
            <p:cNvGrpSpPr/>
            <p:nvPr/>
          </p:nvGrpSpPr>
          <p:grpSpPr>
            <a:xfrm>
              <a:off x="237334" y="1710065"/>
              <a:ext cx="17818100" cy="996950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18229267" cy="11965028"/>
            </a:xfrm>
            <a:custGeom>
              <a:avLst/>
              <a:gdLst/>
              <a:ahLst/>
              <a:cxnLst/>
              <a:rect l="l" t="t" r="r" b="b"/>
              <a:pathLst>
                <a:path w="18229267" h="11965028">
                  <a:moveTo>
                    <a:pt x="0" y="0"/>
                  </a:moveTo>
                  <a:lnTo>
                    <a:pt x="18229267" y="0"/>
                  </a:lnTo>
                  <a:lnTo>
                    <a:pt x="18229267" y="11965028"/>
                  </a:lnTo>
                  <a:lnTo>
                    <a:pt x="0" y="11965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028700" y="3542831"/>
            <a:ext cx="3351105" cy="2272659"/>
          </a:xfrm>
          <a:custGeom>
            <a:avLst/>
            <a:gdLst/>
            <a:ahLst/>
            <a:cxnLst/>
            <a:rect l="l" t="t" r="r" b="b"/>
            <a:pathLst>
              <a:path w="3351105" h="2272659">
                <a:moveTo>
                  <a:pt x="0" y="0"/>
                </a:moveTo>
                <a:lnTo>
                  <a:pt x="3351105" y="0"/>
                </a:lnTo>
                <a:lnTo>
                  <a:pt x="3351105" y="2272659"/>
                </a:lnTo>
                <a:lnTo>
                  <a:pt x="0" y="22726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000395" y="3231070"/>
            <a:ext cx="4287210" cy="5678755"/>
          </a:xfrm>
          <a:custGeom>
            <a:avLst/>
            <a:gdLst/>
            <a:ahLst/>
            <a:cxnLst/>
            <a:rect l="l" t="t" r="r" b="b"/>
            <a:pathLst>
              <a:path w="4287210" h="5678755">
                <a:moveTo>
                  <a:pt x="0" y="0"/>
                </a:moveTo>
                <a:lnTo>
                  <a:pt x="4287210" y="0"/>
                </a:lnTo>
                <a:lnTo>
                  <a:pt x="4287210" y="5678756"/>
                </a:lnTo>
                <a:lnTo>
                  <a:pt x="0" y="56787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3377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14155" y="2459545"/>
            <a:ext cx="1132299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E5645E"/>
                </a:solidFill>
                <a:latin typeface="Saira Bold"/>
              </a:rPr>
              <a:t>Các sân khấu biểu diễn rối cho bé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08025" y="656615"/>
            <a:ext cx="13671950" cy="8973771"/>
            <a:chOff x="0" y="0"/>
            <a:chExt cx="18229267" cy="11965028"/>
          </a:xfrm>
        </p:grpSpPr>
        <p:grpSp>
          <p:nvGrpSpPr>
            <p:cNvPr id="4" name="Group 4"/>
            <p:cNvGrpSpPr/>
            <p:nvPr/>
          </p:nvGrpSpPr>
          <p:grpSpPr>
            <a:xfrm>
              <a:off x="237334" y="1710065"/>
              <a:ext cx="17818100" cy="996950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18229267" cy="11965028"/>
            </a:xfrm>
            <a:custGeom>
              <a:avLst/>
              <a:gdLst/>
              <a:ahLst/>
              <a:cxnLst/>
              <a:rect l="l" t="t" r="r" b="b"/>
              <a:pathLst>
                <a:path w="18229267" h="11965028">
                  <a:moveTo>
                    <a:pt x="0" y="0"/>
                  </a:moveTo>
                  <a:lnTo>
                    <a:pt x="18229267" y="0"/>
                  </a:lnTo>
                  <a:lnTo>
                    <a:pt x="18229267" y="11965028"/>
                  </a:lnTo>
                  <a:lnTo>
                    <a:pt x="0" y="11965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028700" y="3542831"/>
            <a:ext cx="3351105" cy="2272659"/>
          </a:xfrm>
          <a:custGeom>
            <a:avLst/>
            <a:gdLst/>
            <a:ahLst/>
            <a:cxnLst/>
            <a:rect l="l" t="t" r="r" b="b"/>
            <a:pathLst>
              <a:path w="3351105" h="2272659">
                <a:moveTo>
                  <a:pt x="0" y="0"/>
                </a:moveTo>
                <a:lnTo>
                  <a:pt x="3351105" y="0"/>
                </a:lnTo>
                <a:lnTo>
                  <a:pt x="3351105" y="2272659"/>
                </a:lnTo>
                <a:lnTo>
                  <a:pt x="0" y="22726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030080" y="3231070"/>
            <a:ext cx="4291145" cy="5743957"/>
          </a:xfrm>
          <a:custGeom>
            <a:avLst/>
            <a:gdLst/>
            <a:ahLst/>
            <a:cxnLst/>
            <a:rect l="l" t="t" r="r" b="b"/>
            <a:pathLst>
              <a:path w="4291145" h="5743957">
                <a:moveTo>
                  <a:pt x="0" y="0"/>
                </a:moveTo>
                <a:lnTo>
                  <a:pt x="4291145" y="0"/>
                </a:lnTo>
                <a:lnTo>
                  <a:pt x="4291145" y="5743957"/>
                </a:lnTo>
                <a:lnTo>
                  <a:pt x="0" y="57439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2060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14155" y="2459545"/>
            <a:ext cx="11322995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E5645E"/>
                </a:solidFill>
                <a:latin typeface="Saira Bold"/>
              </a:rPr>
              <a:t>Các sân khấu biểu diễn rối cho bé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006735" y="-4006735"/>
            <a:ext cx="10274531" cy="18288000"/>
          </a:xfrm>
          <a:custGeom>
            <a:avLst/>
            <a:gdLst/>
            <a:ahLst/>
            <a:cxnLst/>
            <a:rect l="l" t="t" r="r" b="b"/>
            <a:pathLst>
              <a:path w="10274531" h="18288000">
                <a:moveTo>
                  <a:pt x="0" y="0"/>
                </a:moveTo>
                <a:lnTo>
                  <a:pt x="10274530" y="0"/>
                </a:lnTo>
                <a:lnTo>
                  <a:pt x="1027453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08025" y="656615"/>
            <a:ext cx="13671950" cy="8973771"/>
            <a:chOff x="0" y="0"/>
            <a:chExt cx="18229267" cy="11965028"/>
          </a:xfrm>
        </p:grpSpPr>
        <p:grpSp>
          <p:nvGrpSpPr>
            <p:cNvPr id="4" name="Group 4"/>
            <p:cNvGrpSpPr/>
            <p:nvPr/>
          </p:nvGrpSpPr>
          <p:grpSpPr>
            <a:xfrm>
              <a:off x="237334" y="1710065"/>
              <a:ext cx="17818100" cy="9969500"/>
              <a:chOff x="0" y="0"/>
              <a:chExt cx="3420621" cy="19138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420621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420621" h="1913890">
                    <a:moveTo>
                      <a:pt x="0" y="0"/>
                    </a:moveTo>
                    <a:lnTo>
                      <a:pt x="3420621" y="0"/>
                    </a:lnTo>
                    <a:lnTo>
                      <a:pt x="3420621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6" name="Freeform 6"/>
            <p:cNvSpPr/>
            <p:nvPr/>
          </p:nvSpPr>
          <p:spPr>
            <a:xfrm>
              <a:off x="0" y="0"/>
              <a:ext cx="18229267" cy="11965028"/>
            </a:xfrm>
            <a:custGeom>
              <a:avLst/>
              <a:gdLst/>
              <a:ahLst/>
              <a:cxnLst/>
              <a:rect l="l" t="t" r="r" b="b"/>
              <a:pathLst>
                <a:path w="18229267" h="11965028">
                  <a:moveTo>
                    <a:pt x="0" y="0"/>
                  </a:moveTo>
                  <a:lnTo>
                    <a:pt x="18229267" y="0"/>
                  </a:lnTo>
                  <a:lnTo>
                    <a:pt x="18229267" y="11965028"/>
                  </a:lnTo>
                  <a:lnTo>
                    <a:pt x="0" y="11965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6000935" y="2974022"/>
            <a:ext cx="2392325" cy="1961706"/>
          </a:xfrm>
          <a:custGeom>
            <a:avLst/>
            <a:gdLst/>
            <a:ahLst/>
            <a:cxnLst/>
            <a:rect l="l" t="t" r="r" b="b"/>
            <a:pathLst>
              <a:path w="2392325" h="1961706">
                <a:moveTo>
                  <a:pt x="0" y="0"/>
                </a:moveTo>
                <a:lnTo>
                  <a:pt x="2392325" y="0"/>
                </a:lnTo>
                <a:lnTo>
                  <a:pt x="2392325" y="1961706"/>
                </a:lnTo>
                <a:lnTo>
                  <a:pt x="0" y="19617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225866" y="5137265"/>
            <a:ext cx="10601277" cy="3129699"/>
            <a:chOff x="0" y="0"/>
            <a:chExt cx="14135036" cy="4172932"/>
          </a:xfrm>
        </p:grpSpPr>
        <p:sp>
          <p:nvSpPr>
            <p:cNvPr id="9" name="TextBox 9"/>
            <p:cNvSpPr txBox="1"/>
            <p:nvPr/>
          </p:nvSpPr>
          <p:spPr>
            <a:xfrm>
              <a:off x="0" y="3572223"/>
              <a:ext cx="14135036" cy="6007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"/>
              <a:ext cx="14135036" cy="314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360"/>
                </a:lnSpc>
              </a:pPr>
              <a:r>
                <a:rPr lang="en-US" sz="7800">
                  <a:solidFill>
                    <a:srgbClr val="E5645E"/>
                  </a:solidFill>
                  <a:latin typeface="Saira Bold"/>
                </a:rPr>
                <a:t>Chúc các bé những </a:t>
              </a:r>
            </a:p>
            <a:p>
              <a:pPr algn="ctr">
                <a:lnSpc>
                  <a:spcPts val="9360"/>
                </a:lnSpc>
                <a:spcBef>
                  <a:spcPct val="0"/>
                </a:spcBef>
              </a:pPr>
              <a:r>
                <a:rPr lang="en-US" sz="7800">
                  <a:solidFill>
                    <a:srgbClr val="E5645E"/>
                  </a:solidFill>
                  <a:latin typeface="Saira Bold"/>
                </a:rPr>
                <a:t>giờ học thật vui!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Custom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Saira Bold</vt:lpstr>
      <vt:lpstr>Asap Medium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Thiết kế sân khẩu biểu diễn rối</dc:title>
  <dc:creator>GHC</dc:creator>
  <cp:lastModifiedBy>GHC</cp:lastModifiedBy>
  <cp:revision>2</cp:revision>
  <dcterms:created xsi:type="dcterms:W3CDTF">2006-08-16T00:00:00Z</dcterms:created>
  <dcterms:modified xsi:type="dcterms:W3CDTF">2024-07-11T12:11:28Z</dcterms:modified>
  <dc:identifier>DAGFxowfSjA</dc:identifier>
</cp:coreProperties>
</file>