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268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413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54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67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88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147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884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876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851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4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6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A8FF8-02FE-45CD-9317-0FDF1BAB0415}" type="datetimeFigureOut">
              <a:rPr lang="en-US" smtClean="0"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4FCF7-5163-4A2E-89FB-140512305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30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752" y="0"/>
            <a:ext cx="10390496" cy="1364776"/>
          </a:xfrm>
        </p:spPr>
        <p:txBody>
          <a:bodyPr>
            <a:normAutofit/>
          </a:bodyPr>
          <a:lstStyle/>
          <a:p>
            <a:r>
              <a:rPr lang="vi-VN" sz="3200" b="1" dirty="0" smtClean="0">
                <a:solidFill>
                  <a:srgbClr val="002060"/>
                </a:solidFill>
              </a:rPr>
              <a:t>PHÒNG GIÁO DỤC VÀ ĐÀO TẠO QUẬN LONG BIÊN</a:t>
            </a:r>
            <a:br>
              <a:rPr lang="vi-VN" sz="3200" b="1" dirty="0" smtClean="0">
                <a:solidFill>
                  <a:srgbClr val="002060"/>
                </a:solidFill>
              </a:rPr>
            </a:br>
            <a:r>
              <a:rPr lang="vi-VN" sz="3200" b="1" dirty="0" smtClean="0">
                <a:solidFill>
                  <a:srgbClr val="002060"/>
                </a:solidFill>
              </a:rPr>
              <a:t>TRƯỜNG MẦM NON NẮNG MAI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74242"/>
            <a:ext cx="9144000" cy="424052"/>
          </a:xfrm>
        </p:spPr>
        <p:txBody>
          <a:bodyPr>
            <a:noAutofit/>
          </a:bodyPr>
          <a:lstStyle/>
          <a:p>
            <a:r>
              <a:rPr lang="vi-V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LĨNH VỰC PHÁT TRIỂN </a:t>
            </a:r>
            <a:r>
              <a:rPr lang="vi-VN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NGÔN NGỮ</a:t>
            </a:r>
            <a:endParaRPr lang="vi-VN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05" y="1364776"/>
            <a:ext cx="1394271" cy="13920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37615" y="3630926"/>
            <a:ext cx="85755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vi-VN" sz="3200" b="1" dirty="0" smtClean="0">
                <a:latin typeface="+mj-lt"/>
              </a:rPr>
              <a:t>Đề tài</a:t>
            </a:r>
            <a:r>
              <a:rPr lang="vi-VN" sz="3200" b="1" dirty="0" smtClean="0">
                <a:latin typeface="+mj-lt"/>
              </a:rPr>
              <a:t>:  Thơ: “Lời chúc 8/3 của bé’’</a:t>
            </a:r>
            <a:endParaRPr lang="vi-VN" sz="3200" b="1" dirty="0" smtClean="0">
              <a:latin typeface="+mj-lt"/>
            </a:endParaRPr>
          </a:p>
          <a:p>
            <a:pPr lvl="1"/>
            <a:r>
              <a:rPr lang="vi-VN" sz="3200" b="1" dirty="0" smtClean="0">
                <a:latin typeface="+mj-lt"/>
              </a:rPr>
              <a:t>Giáo viên: Trần Thị Thúy Quyên</a:t>
            </a:r>
          </a:p>
          <a:p>
            <a:pPr lvl="1"/>
            <a:r>
              <a:rPr lang="vi-VN" sz="3200" b="1" dirty="0" smtClean="0">
                <a:latin typeface="+mj-lt"/>
              </a:rPr>
              <a:t>Lớp: Nhà trẻ </a:t>
            </a:r>
            <a:r>
              <a:rPr lang="vi-VN" sz="3200" b="1" dirty="0" smtClean="0">
                <a:latin typeface="+mj-lt"/>
              </a:rPr>
              <a:t>D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4703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Vận động theo lời bài hát </a:t>
            </a:r>
            <a:r>
              <a:rPr lang="vi-VN" dirty="0" smtClean="0"/>
              <a:t>“Qùa 8/3”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https://www.youtube.com/watch?v=k9YIf0FiA5I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527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7" t="-333" r="187" b="333"/>
          <a:stretch/>
        </p:blipFill>
        <p:spPr>
          <a:xfrm>
            <a:off x="0" y="0"/>
            <a:ext cx="12188825" cy="6858000"/>
          </a:xfrm>
        </p:spPr>
      </p:pic>
      <p:sp>
        <p:nvSpPr>
          <p:cNvPr id="7" name="Rectangle 6"/>
          <p:cNvSpPr/>
          <p:nvPr/>
        </p:nvSpPr>
        <p:spPr>
          <a:xfrm>
            <a:off x="742950" y="571500"/>
            <a:ext cx="4926330" cy="22517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 smtClean="0">
                <a:solidFill>
                  <a:schemeClr val="bg2">
                    <a:lumMod val="10000"/>
                  </a:schemeClr>
                </a:solidFill>
                <a:latin typeface="+mj-lt"/>
              </a:rPr>
              <a:t>Lời chúc 8/3 của bé</a:t>
            </a:r>
            <a:endParaRPr lang="vi-VN" sz="24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lvl="3"/>
            <a:r>
              <a:rPr lang="vi-VN" sz="1600" b="1" smtClean="0">
                <a:solidFill>
                  <a:srgbClr val="002060"/>
                </a:solidFill>
                <a:latin typeface="+mj-lt"/>
              </a:rPr>
              <a:t>Nhân ngày 8 tháng 3</a:t>
            </a:r>
          </a:p>
          <a:p>
            <a:pPr lvl="3"/>
            <a:r>
              <a:rPr lang="vi-VN" sz="1600" b="1" dirty="0" smtClean="0">
                <a:solidFill>
                  <a:srgbClr val="002060"/>
                </a:solidFill>
                <a:latin typeface="+mj-lt"/>
              </a:rPr>
              <a:t>Bé </a:t>
            </a:r>
            <a:r>
              <a:rPr lang="vi-VN" sz="1600" b="1" dirty="0">
                <a:solidFill>
                  <a:srgbClr val="002060"/>
                </a:solidFill>
                <a:latin typeface="+mj-lt"/>
              </a:rPr>
              <a:t>con xin chúc mẹ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Thật mạnh khỏe, tươi vui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Chúc cô giáo của con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Luôn tràn đầy hạnh phúc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Chúc chị gái học giỏi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Lại càng thêm xinh đẹp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Bé chúc cho tất cả</a:t>
            </a:r>
          </a:p>
          <a:p>
            <a:pPr lvl="3"/>
            <a:r>
              <a:rPr lang="vi-VN" sz="1600" b="1" dirty="0">
                <a:solidFill>
                  <a:srgbClr val="002060"/>
                </a:solidFill>
                <a:latin typeface="+mj-lt"/>
              </a:rPr>
              <a:t>Trong ngày 8 tháng 3.</a:t>
            </a:r>
          </a:p>
        </p:txBody>
      </p:sp>
    </p:spTree>
    <p:extLst>
      <p:ext uri="{BB962C8B-B14F-4D97-AF65-F5344CB8AC3E}">
        <p14:creationId xmlns:p14="http://schemas.microsoft.com/office/powerpoint/2010/main" val="1989193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vi-VN" b="1" i="1" dirty="0" smtClean="0">
                <a:solidFill>
                  <a:srgbClr val="002060"/>
                </a:solidFill>
              </a:rPr>
              <a:t>Đàm thoại:</a:t>
            </a:r>
            <a:endParaRPr lang="en-US" b="1" i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vi-VN" sz="4400" dirty="0" smtClean="0">
                <a:latin typeface="+mj-lt"/>
              </a:rPr>
              <a:t>Bài </a:t>
            </a:r>
            <a:r>
              <a:rPr lang="vi-VN" sz="4400" dirty="0">
                <a:latin typeface="+mj-lt"/>
              </a:rPr>
              <a:t>thơ có tên là gì? </a:t>
            </a:r>
          </a:p>
          <a:p>
            <a:r>
              <a:rPr lang="vi-VN" sz="4400" dirty="0" smtClean="0">
                <a:latin typeface="+mj-lt"/>
              </a:rPr>
              <a:t>Bài </a:t>
            </a:r>
            <a:r>
              <a:rPr lang="vi-VN" sz="4400" dirty="0">
                <a:latin typeface="+mj-lt"/>
              </a:rPr>
              <a:t>thơ nói về ngày gì? </a:t>
            </a:r>
          </a:p>
          <a:p>
            <a:r>
              <a:rPr lang="vi-VN" sz="4400" dirty="0" smtClean="0">
                <a:latin typeface="+mj-lt"/>
              </a:rPr>
              <a:t>Bạn </a:t>
            </a:r>
            <a:r>
              <a:rPr lang="vi-VN" sz="4400" dirty="0">
                <a:latin typeface="+mj-lt"/>
              </a:rPr>
              <a:t>nhỏ chúc mẹ điều gì? </a:t>
            </a:r>
          </a:p>
          <a:p>
            <a:r>
              <a:rPr lang="vi-VN" sz="4400" dirty="0" smtClean="0">
                <a:latin typeface="+mj-lt"/>
              </a:rPr>
              <a:t>Bạn </a:t>
            </a:r>
            <a:r>
              <a:rPr lang="vi-VN" sz="4400" dirty="0">
                <a:latin typeface="+mj-lt"/>
              </a:rPr>
              <a:t>nhỏ chúc cô điều gì? </a:t>
            </a:r>
          </a:p>
          <a:p>
            <a:r>
              <a:rPr lang="vi-VN" sz="4400" dirty="0" smtClean="0">
                <a:latin typeface="+mj-lt"/>
              </a:rPr>
              <a:t>Bạn </a:t>
            </a:r>
            <a:r>
              <a:rPr lang="vi-VN" sz="4400" dirty="0">
                <a:latin typeface="+mj-lt"/>
              </a:rPr>
              <a:t>nhỏ chúc chị gái điều gì? </a:t>
            </a:r>
          </a:p>
          <a:p>
            <a:r>
              <a:rPr lang="vi-VN" sz="4400" dirty="0" smtClean="0">
                <a:latin typeface="+mj-lt"/>
              </a:rPr>
              <a:t>Các </a:t>
            </a:r>
            <a:r>
              <a:rPr lang="vi-VN" sz="4400" dirty="0">
                <a:latin typeface="+mj-lt"/>
              </a:rPr>
              <a:t>con có yêu mẹ của mình không?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485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47649" y="-1"/>
            <a:ext cx="10887074" cy="6715125"/>
          </a:xfrm>
        </p:spPr>
      </p:pic>
    </p:spTree>
    <p:extLst>
      <p:ext uri="{BB962C8B-B14F-4D97-AF65-F5344CB8AC3E}">
        <p14:creationId xmlns:p14="http://schemas.microsoft.com/office/powerpoint/2010/main" val="2275571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152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PHÒNG GIÁO DỤC VÀ ĐÀO TẠO QUẬN LONG BIÊN TRƯỜNG MẦM NON NẮNG MAI</vt:lpstr>
      <vt:lpstr>Vận động theo lời bài hát “Qùa 8/3”</vt:lpstr>
      <vt:lpstr>PowerPoint Presentation</vt:lpstr>
      <vt:lpstr>Đàm thoại: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QUẬN LONG BIÊN TRƯỜNG MẦM NON NẮNG MAI</dc:title>
  <dc:creator>Admin</dc:creator>
  <cp:lastModifiedBy>Admin</cp:lastModifiedBy>
  <cp:revision>10</cp:revision>
  <dcterms:created xsi:type="dcterms:W3CDTF">2023-12-16T13:32:04Z</dcterms:created>
  <dcterms:modified xsi:type="dcterms:W3CDTF">2024-03-10T14:30:05Z</dcterms:modified>
</cp:coreProperties>
</file>