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66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4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93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1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95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9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22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8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2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7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5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1A55-4927-4911-A2D5-E5D07AAA9F2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5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31A55-4927-4911-A2D5-E5D07AAA9F2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E0F2E-2B42-43D0-AFB1-AFEBC8C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8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1900" y="17463"/>
            <a:ext cx="10668000" cy="1252537"/>
          </a:xfrm>
        </p:spPr>
        <p:txBody>
          <a:bodyPr>
            <a:noAutofit/>
          </a:bodyPr>
          <a:lstStyle/>
          <a:p>
            <a:r>
              <a:rPr lang="en-US" sz="32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  <a:br>
              <a:rPr lang="en-US" sz="32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NẮNG MAI</a:t>
            </a:r>
            <a:endParaRPr lang="en-US" sz="3200" b="1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4406" y="1981200"/>
            <a:ext cx="9144000" cy="457200"/>
          </a:xfrm>
        </p:spPr>
        <p:txBody>
          <a:bodyPr>
            <a:normAutofit lnSpcReduction="10000"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NGÔN NGỮ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0"/>
            <a:ext cx="1272006" cy="127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57400" y="2870200"/>
            <a:ext cx="8216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 tài: Nhận biết tập nói “ Qủa Dưa hấu”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Lứa tuổi: 24-36 tháng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 gian: 15-20 phút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Trần Thị Thúy Quyên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149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Quả gì ruột đỏ</a:t>
            </a:r>
            <a:r>
              <a:rPr lang="vi-VN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Lay láy hạt đen</a:t>
            </a:r>
            <a:r>
              <a:rPr lang="vi-VN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Mời bạn nếm xem</a:t>
            </a:r>
            <a:r>
              <a:rPr lang="vi-VN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Ngọt ơi </a:t>
            </a:r>
            <a:r>
              <a:rPr lang="vi-VN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là </a:t>
            </a:r>
            <a:r>
              <a:rPr lang="vi-VN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US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5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210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28376" cy="4572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27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1600" y="5800725"/>
            <a:ext cx="10515600" cy="1325563"/>
          </a:xfrm>
        </p:spPr>
        <p:txBody>
          <a:bodyPr/>
          <a:lstStyle/>
          <a:p>
            <a:r>
              <a:rPr 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sát: Qủa dưa hấu</a:t>
            </a:r>
            <a:endParaRPr lang="en-US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35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00" y="21685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“ Ai tinh mắt?”</a:t>
            </a:r>
            <a:endParaRPr lang="en-US" sz="5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41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87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62</Words>
  <Application>Microsoft Office PowerPoint</Application>
  <PresentationFormat>Widescreen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PHÒNG GIÁO DỤC VÀ ĐÀO TẠO QUẬN LONG BIÊN TRƯỜNG MẦM NON NẮNG MAI</vt:lpstr>
      <vt:lpstr>PowerPoint Presentation</vt:lpstr>
      <vt:lpstr>PowerPoint Presentation</vt:lpstr>
      <vt:lpstr>Quan sát: Qủa dưa hấu</vt:lpstr>
      <vt:lpstr>Trò chơi: “ Ai tinh mắt?”</vt:lpstr>
      <vt:lpstr>PowerPoint Presentation</vt:lpstr>
    </vt:vector>
  </TitlesOfParts>
  <Company>Techsi.vn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LONG BIÊN TRƯỜNG MẦM NON NẮNG MAI</dc:title>
  <dc:creator>Techsi.vn</dc:creator>
  <cp:lastModifiedBy>Techsi.vn</cp:lastModifiedBy>
  <cp:revision>2</cp:revision>
  <dcterms:created xsi:type="dcterms:W3CDTF">2024-08-13T06:54:41Z</dcterms:created>
  <dcterms:modified xsi:type="dcterms:W3CDTF">2024-08-13T06:59:09Z</dcterms:modified>
</cp:coreProperties>
</file>