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256" r:id="rId2"/>
    <p:sldId id="257" r:id="rId3"/>
    <p:sldId id="258" r:id="rId4"/>
    <p:sldId id="313" r:id="rId5"/>
    <p:sldId id="312" r:id="rId6"/>
    <p:sldId id="260" r:id="rId7"/>
    <p:sldId id="259" r:id="rId8"/>
    <p:sldId id="261" r:id="rId9"/>
    <p:sldId id="262" r:id="rId10"/>
    <p:sldId id="314" r:id="rId11"/>
    <p:sldId id="315" r:id="rId12"/>
    <p:sldId id="338" r:id="rId13"/>
    <p:sldId id="339" r:id="rId14"/>
    <p:sldId id="340" r:id="rId15"/>
    <p:sldId id="341" r:id="rId16"/>
    <p:sldId id="342" r:id="rId17"/>
    <p:sldId id="343" r:id="rId18"/>
    <p:sldId id="344" r:id="rId19"/>
    <p:sldId id="345" r:id="rId20"/>
    <p:sldId id="318" r:id="rId21"/>
    <p:sldId id="346" r:id="rId22"/>
    <p:sldId id="347" r:id="rId23"/>
    <p:sldId id="320" r:id="rId24"/>
    <p:sldId id="348" r:id="rId25"/>
    <p:sldId id="349" r:id="rId26"/>
    <p:sldId id="350" r:id="rId27"/>
    <p:sldId id="351" r:id="rId28"/>
    <p:sldId id="352" r:id="rId29"/>
    <p:sldId id="356" r:id="rId30"/>
    <p:sldId id="357" r:id="rId31"/>
    <p:sldId id="323" r:id="rId32"/>
    <p:sldId id="280" r:id="rId33"/>
  </p:sldIdLst>
  <p:sldSz cx="9144000" cy="5143500" type="screen16x9"/>
  <p:notesSz cx="6858000" cy="9144000"/>
  <p:embeddedFontLst>
    <p:embeddedFont>
      <p:font typeface="Open Sans" panose="020B0604020202020204" charset="0"/>
      <p:regular r:id="rId35"/>
    </p:embeddedFont>
    <p:embeddedFont>
      <p:font typeface="Bebas Neue" panose="020B0604020202020204" charset="0"/>
      <p:regular r:id="rId36"/>
    </p:embeddedFont>
    <p:embeddedFont>
      <p:font typeface="DM Sans" panose="020B0604020202020204" charset="0"/>
      <p:regular r:id="rId37"/>
      <p:bold r:id="rId38"/>
      <p:italic r:id="rId39"/>
      <p:boldItalic r:id="rId40"/>
    </p:embeddedFont>
    <p:embeddedFont>
      <p:font typeface="Anaheim" panose="020B0604020202020204" charset="0"/>
      <p:regular r:id="rId41"/>
      <p:bold r:id="rId42"/>
    </p:embeddedFont>
    <p:embeddedFont>
      <p:font typeface="Calibri" panose="020F0502020204030204" pitchFamily="34" charset="0"/>
      <p:regular r:id="rId43"/>
      <p:bold r:id="rId44"/>
      <p:italic r:id="rId45"/>
      <p:boldItalic r:id="rId46"/>
    </p:embeddedFont>
    <p:embeddedFont>
      <p:font typeface="Varela Round" panose="020B0604020202020204" charset="-79"/>
      <p:regular r:id="rId47"/>
    </p:embeddedFont>
    <p:embeddedFont>
      <p:font typeface="Sitka Subheading" panose="02000505000000020004"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6E9BD-BDFC-449F-8EFF-8C75CF666FA6}">
  <a:tblStyle styleId="{76E6E9BD-BDFC-449F-8EFF-8C75CF666F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F4775BA-353A-4016-A0A3-46B6F8FAF93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83AE32-4CA8-4EF3-B8B7-26C0BFBACDF3}"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35CE7B68-DC92-4589-8884-9E618720BE86}">
      <dgm:prSet phldrT="[Text]" custT="1"/>
      <dgm:spPr/>
      <dgm:t>
        <a:bodyPr/>
        <a:lstStyle/>
        <a:p>
          <a:r>
            <a:rPr lang="vi-VN" sz="2400">
              <a:latin typeface="Open Sans" panose="020B0604020202020204" charset="0"/>
              <a:ea typeface="Open Sans" panose="020B0604020202020204" charset="0"/>
              <a:cs typeface="Open Sans" panose="020B0604020202020204" charset="0"/>
            </a:rPr>
            <a:t>1. Tình trạng thực tiễn</a:t>
          </a:r>
          <a:endParaRPr lang="en-US" sz="2400" dirty="0">
            <a:latin typeface="Open Sans" panose="020B0604020202020204" charset="0"/>
            <a:ea typeface="Open Sans" panose="020B0604020202020204" charset="0"/>
            <a:cs typeface="Open Sans" panose="020B0604020202020204" charset="0"/>
          </a:endParaRPr>
        </a:p>
      </dgm:t>
    </dgm:pt>
    <dgm:pt modelId="{AD74D8E1-2CC6-4938-9BE3-8BD58B0B7863}" type="parTrans" cxnId="{ED4E0C37-BD4B-456C-A454-F544DEA3E361}">
      <dgm:prSet/>
      <dgm:spPr/>
      <dgm:t>
        <a:bodyPr/>
        <a:lstStyle/>
        <a:p>
          <a:endParaRPr lang="en-US"/>
        </a:p>
      </dgm:t>
    </dgm:pt>
    <dgm:pt modelId="{CEDE468D-7B27-46BA-933F-D2F88AEDA8C8}" type="sibTrans" cxnId="{ED4E0C37-BD4B-456C-A454-F544DEA3E361}">
      <dgm:prSet/>
      <dgm:spPr/>
      <dgm:t>
        <a:bodyPr/>
        <a:lstStyle/>
        <a:p>
          <a:endParaRPr lang="en-US"/>
        </a:p>
      </dgm:t>
    </dgm:pt>
    <dgm:pt modelId="{98E1E976-D7FE-446A-962F-89C06C94BFA9}">
      <dgm:prSet phldrT="[Text]" custT="1"/>
      <dgm:spPr/>
      <dgm:t>
        <a:bodyPr/>
        <a:lstStyle/>
        <a:p>
          <a:r>
            <a:rPr lang="vi-VN" sz="2400">
              <a:latin typeface="Open Sans" panose="020B0604020202020204" charset="0"/>
              <a:ea typeface="Open Sans" panose="020B0604020202020204" charset="0"/>
              <a:cs typeface="Open Sans" panose="020B0604020202020204" charset="0"/>
            </a:rPr>
            <a:t>2. Biện pháp</a:t>
          </a:r>
          <a:endParaRPr lang="en-US" sz="2400" dirty="0">
            <a:latin typeface="Open Sans" panose="020B0604020202020204" charset="0"/>
            <a:ea typeface="Open Sans" panose="020B0604020202020204" charset="0"/>
            <a:cs typeface="Open Sans" panose="020B0604020202020204" charset="0"/>
          </a:endParaRPr>
        </a:p>
      </dgm:t>
    </dgm:pt>
    <dgm:pt modelId="{38D68CEC-5F49-4DA7-8CD5-BBE84E8A4791}" type="parTrans" cxnId="{10730060-48AC-43E1-B0CA-655E2B6FDC22}">
      <dgm:prSet/>
      <dgm:spPr/>
      <dgm:t>
        <a:bodyPr/>
        <a:lstStyle/>
        <a:p>
          <a:endParaRPr lang="en-US"/>
        </a:p>
      </dgm:t>
    </dgm:pt>
    <dgm:pt modelId="{D529B016-EA37-4CCB-B6B1-0DFC783226F9}" type="sibTrans" cxnId="{10730060-48AC-43E1-B0CA-655E2B6FDC22}">
      <dgm:prSet/>
      <dgm:spPr/>
      <dgm:t>
        <a:bodyPr/>
        <a:lstStyle/>
        <a:p>
          <a:endParaRPr lang="en-US"/>
        </a:p>
      </dgm:t>
    </dgm:pt>
    <dgm:pt modelId="{0E43B2FE-4926-408E-A6EB-B22E7861CFE2}">
      <dgm:prSet phldrT="[Text]" custT="1"/>
      <dgm:spPr/>
      <dgm:t>
        <a:bodyPr/>
        <a:lstStyle/>
        <a:p>
          <a:r>
            <a:rPr lang="vi-VN" sz="2400">
              <a:latin typeface="Open Sans" panose="020B0604020202020204" charset="0"/>
              <a:ea typeface="Open Sans" panose="020B0604020202020204" charset="0"/>
              <a:cs typeface="Open Sans" panose="020B0604020202020204" charset="0"/>
            </a:rPr>
            <a:t>3. Kết quả</a:t>
          </a:r>
          <a:endParaRPr lang="en-US" sz="2400" dirty="0">
            <a:latin typeface="Open Sans" panose="020B0604020202020204" charset="0"/>
            <a:ea typeface="Open Sans" panose="020B0604020202020204" charset="0"/>
            <a:cs typeface="Open Sans" panose="020B0604020202020204" charset="0"/>
          </a:endParaRPr>
        </a:p>
      </dgm:t>
    </dgm:pt>
    <dgm:pt modelId="{1B629AC9-0278-494A-B2D3-F894F4D39D08}" type="parTrans" cxnId="{0D659EC8-98FA-4ED3-81E4-69E34670526A}">
      <dgm:prSet/>
      <dgm:spPr/>
      <dgm:t>
        <a:bodyPr/>
        <a:lstStyle/>
        <a:p>
          <a:endParaRPr lang="en-US"/>
        </a:p>
      </dgm:t>
    </dgm:pt>
    <dgm:pt modelId="{FCFA8EBB-3DAF-4F2D-B65E-04D330CC97DA}" type="sibTrans" cxnId="{0D659EC8-98FA-4ED3-81E4-69E34670526A}">
      <dgm:prSet/>
      <dgm:spPr/>
      <dgm:t>
        <a:bodyPr/>
        <a:lstStyle/>
        <a:p>
          <a:endParaRPr lang="en-US"/>
        </a:p>
      </dgm:t>
    </dgm:pt>
    <dgm:pt modelId="{68EB77A9-0B58-441B-B2B3-7520F6F48E65}">
      <dgm:prSet phldrT="[Text]" custT="1"/>
      <dgm:spPr/>
      <dgm:t>
        <a:bodyPr/>
        <a:lstStyle/>
        <a:p>
          <a:r>
            <a:rPr lang="vi-VN" sz="2400">
              <a:latin typeface="Open Sans" panose="020B0604020202020204" charset="0"/>
              <a:ea typeface="Open Sans" panose="020B0604020202020204" charset="0"/>
              <a:cs typeface="Open Sans" panose="020B0604020202020204" charset="0"/>
            </a:rPr>
            <a:t>4. Bài học kinh nghiệm</a:t>
          </a:r>
          <a:endParaRPr lang="en-US" sz="2400" dirty="0">
            <a:latin typeface="Open Sans" panose="020B0604020202020204" charset="0"/>
            <a:ea typeface="Open Sans" panose="020B0604020202020204" charset="0"/>
            <a:cs typeface="Open Sans" panose="020B0604020202020204" charset="0"/>
          </a:endParaRPr>
        </a:p>
      </dgm:t>
    </dgm:pt>
    <dgm:pt modelId="{8DCDFC4D-0047-4573-8AA9-41027C67D5BD}" type="parTrans" cxnId="{5833D202-E6AB-4F1A-B4A8-1E3D61EEDD70}">
      <dgm:prSet/>
      <dgm:spPr/>
      <dgm:t>
        <a:bodyPr/>
        <a:lstStyle/>
        <a:p>
          <a:endParaRPr lang="en-US"/>
        </a:p>
      </dgm:t>
    </dgm:pt>
    <dgm:pt modelId="{FFD0DD37-71ED-4CB1-8EDA-4F39C17A9046}" type="sibTrans" cxnId="{5833D202-E6AB-4F1A-B4A8-1E3D61EEDD70}">
      <dgm:prSet/>
      <dgm:spPr/>
      <dgm:t>
        <a:bodyPr/>
        <a:lstStyle/>
        <a:p>
          <a:endParaRPr lang="en-US"/>
        </a:p>
      </dgm:t>
    </dgm:pt>
    <dgm:pt modelId="{4AE54931-604D-4D69-9322-F5B75D53773D}" type="pres">
      <dgm:prSet presAssocID="{A883AE32-4CA8-4EF3-B8B7-26C0BFBACDF3}" presName="outerComposite" presStyleCnt="0">
        <dgm:presLayoutVars>
          <dgm:chMax val="5"/>
          <dgm:dir/>
          <dgm:resizeHandles val="exact"/>
        </dgm:presLayoutVars>
      </dgm:prSet>
      <dgm:spPr/>
      <dgm:t>
        <a:bodyPr/>
        <a:lstStyle/>
        <a:p>
          <a:endParaRPr lang="en-US"/>
        </a:p>
      </dgm:t>
    </dgm:pt>
    <dgm:pt modelId="{5A8B4D98-A3EF-41C4-B0FC-E7B9B8A5D5BE}" type="pres">
      <dgm:prSet presAssocID="{A883AE32-4CA8-4EF3-B8B7-26C0BFBACDF3}" presName="dummyMaxCanvas" presStyleCnt="0">
        <dgm:presLayoutVars/>
      </dgm:prSet>
      <dgm:spPr/>
    </dgm:pt>
    <dgm:pt modelId="{C7793727-1394-4CF6-816C-80B6F06D7043}" type="pres">
      <dgm:prSet presAssocID="{A883AE32-4CA8-4EF3-B8B7-26C0BFBACDF3}" presName="FourNodes_1" presStyleLbl="node1" presStyleIdx="0" presStyleCnt="4">
        <dgm:presLayoutVars>
          <dgm:bulletEnabled val="1"/>
        </dgm:presLayoutVars>
      </dgm:prSet>
      <dgm:spPr/>
      <dgm:t>
        <a:bodyPr/>
        <a:lstStyle/>
        <a:p>
          <a:endParaRPr lang="en-US"/>
        </a:p>
      </dgm:t>
    </dgm:pt>
    <dgm:pt modelId="{54F2CECE-8399-4758-B92F-34DBFE334390}" type="pres">
      <dgm:prSet presAssocID="{A883AE32-4CA8-4EF3-B8B7-26C0BFBACDF3}" presName="FourNodes_2" presStyleLbl="node1" presStyleIdx="1" presStyleCnt="4">
        <dgm:presLayoutVars>
          <dgm:bulletEnabled val="1"/>
        </dgm:presLayoutVars>
      </dgm:prSet>
      <dgm:spPr/>
      <dgm:t>
        <a:bodyPr/>
        <a:lstStyle/>
        <a:p>
          <a:endParaRPr lang="en-US"/>
        </a:p>
      </dgm:t>
    </dgm:pt>
    <dgm:pt modelId="{588FF32D-BCE4-43BC-8E7F-7E665081CCFA}" type="pres">
      <dgm:prSet presAssocID="{A883AE32-4CA8-4EF3-B8B7-26C0BFBACDF3}" presName="FourNodes_3" presStyleLbl="node1" presStyleIdx="2" presStyleCnt="4">
        <dgm:presLayoutVars>
          <dgm:bulletEnabled val="1"/>
        </dgm:presLayoutVars>
      </dgm:prSet>
      <dgm:spPr/>
      <dgm:t>
        <a:bodyPr/>
        <a:lstStyle/>
        <a:p>
          <a:endParaRPr lang="en-US"/>
        </a:p>
      </dgm:t>
    </dgm:pt>
    <dgm:pt modelId="{47FBE957-6659-4579-9611-DB4A9ED0DBAB}" type="pres">
      <dgm:prSet presAssocID="{A883AE32-4CA8-4EF3-B8B7-26C0BFBACDF3}" presName="FourNodes_4" presStyleLbl="node1" presStyleIdx="3" presStyleCnt="4">
        <dgm:presLayoutVars>
          <dgm:bulletEnabled val="1"/>
        </dgm:presLayoutVars>
      </dgm:prSet>
      <dgm:spPr/>
      <dgm:t>
        <a:bodyPr/>
        <a:lstStyle/>
        <a:p>
          <a:endParaRPr lang="en-US"/>
        </a:p>
      </dgm:t>
    </dgm:pt>
    <dgm:pt modelId="{8A89A699-95E7-4259-81B4-8B09A0AF2B3D}" type="pres">
      <dgm:prSet presAssocID="{A883AE32-4CA8-4EF3-B8B7-26C0BFBACDF3}" presName="FourConn_1-2" presStyleLbl="fgAccFollowNode1" presStyleIdx="0" presStyleCnt="3">
        <dgm:presLayoutVars>
          <dgm:bulletEnabled val="1"/>
        </dgm:presLayoutVars>
      </dgm:prSet>
      <dgm:spPr/>
      <dgm:t>
        <a:bodyPr/>
        <a:lstStyle/>
        <a:p>
          <a:endParaRPr lang="en-US"/>
        </a:p>
      </dgm:t>
    </dgm:pt>
    <dgm:pt modelId="{8090245A-639B-4C80-8FB6-55EA3DB68899}" type="pres">
      <dgm:prSet presAssocID="{A883AE32-4CA8-4EF3-B8B7-26C0BFBACDF3}" presName="FourConn_2-3" presStyleLbl="fgAccFollowNode1" presStyleIdx="1" presStyleCnt="3">
        <dgm:presLayoutVars>
          <dgm:bulletEnabled val="1"/>
        </dgm:presLayoutVars>
      </dgm:prSet>
      <dgm:spPr/>
      <dgm:t>
        <a:bodyPr/>
        <a:lstStyle/>
        <a:p>
          <a:endParaRPr lang="en-US"/>
        </a:p>
      </dgm:t>
    </dgm:pt>
    <dgm:pt modelId="{9D62BBF2-909E-4F04-A8E4-F89136FCFC1E}" type="pres">
      <dgm:prSet presAssocID="{A883AE32-4CA8-4EF3-B8B7-26C0BFBACDF3}" presName="FourConn_3-4" presStyleLbl="fgAccFollowNode1" presStyleIdx="2" presStyleCnt="3">
        <dgm:presLayoutVars>
          <dgm:bulletEnabled val="1"/>
        </dgm:presLayoutVars>
      </dgm:prSet>
      <dgm:spPr/>
      <dgm:t>
        <a:bodyPr/>
        <a:lstStyle/>
        <a:p>
          <a:endParaRPr lang="en-US"/>
        </a:p>
      </dgm:t>
    </dgm:pt>
    <dgm:pt modelId="{A4BA2BC6-D982-4D43-AF93-DCFD194B021F}" type="pres">
      <dgm:prSet presAssocID="{A883AE32-4CA8-4EF3-B8B7-26C0BFBACDF3}" presName="FourNodes_1_text" presStyleLbl="node1" presStyleIdx="3" presStyleCnt="4">
        <dgm:presLayoutVars>
          <dgm:bulletEnabled val="1"/>
        </dgm:presLayoutVars>
      </dgm:prSet>
      <dgm:spPr/>
      <dgm:t>
        <a:bodyPr/>
        <a:lstStyle/>
        <a:p>
          <a:endParaRPr lang="en-US"/>
        </a:p>
      </dgm:t>
    </dgm:pt>
    <dgm:pt modelId="{8208D940-768C-4CE2-8233-FEB68B03F9BE}" type="pres">
      <dgm:prSet presAssocID="{A883AE32-4CA8-4EF3-B8B7-26C0BFBACDF3}" presName="FourNodes_2_text" presStyleLbl="node1" presStyleIdx="3" presStyleCnt="4">
        <dgm:presLayoutVars>
          <dgm:bulletEnabled val="1"/>
        </dgm:presLayoutVars>
      </dgm:prSet>
      <dgm:spPr/>
      <dgm:t>
        <a:bodyPr/>
        <a:lstStyle/>
        <a:p>
          <a:endParaRPr lang="en-US"/>
        </a:p>
      </dgm:t>
    </dgm:pt>
    <dgm:pt modelId="{43ECBDCE-2160-4293-BCCC-819BD8745127}" type="pres">
      <dgm:prSet presAssocID="{A883AE32-4CA8-4EF3-B8B7-26C0BFBACDF3}" presName="FourNodes_3_text" presStyleLbl="node1" presStyleIdx="3" presStyleCnt="4">
        <dgm:presLayoutVars>
          <dgm:bulletEnabled val="1"/>
        </dgm:presLayoutVars>
      </dgm:prSet>
      <dgm:spPr/>
      <dgm:t>
        <a:bodyPr/>
        <a:lstStyle/>
        <a:p>
          <a:endParaRPr lang="en-US"/>
        </a:p>
      </dgm:t>
    </dgm:pt>
    <dgm:pt modelId="{E05D25D5-5939-4D01-9968-1F2505552A4E}" type="pres">
      <dgm:prSet presAssocID="{A883AE32-4CA8-4EF3-B8B7-26C0BFBACDF3}" presName="FourNodes_4_text" presStyleLbl="node1" presStyleIdx="3" presStyleCnt="4">
        <dgm:presLayoutVars>
          <dgm:bulletEnabled val="1"/>
        </dgm:presLayoutVars>
      </dgm:prSet>
      <dgm:spPr/>
      <dgm:t>
        <a:bodyPr/>
        <a:lstStyle/>
        <a:p>
          <a:endParaRPr lang="en-US"/>
        </a:p>
      </dgm:t>
    </dgm:pt>
  </dgm:ptLst>
  <dgm:cxnLst>
    <dgm:cxn modelId="{37F632C9-4C93-4DDB-B036-4BC79C6150E4}" type="presOf" srcId="{35CE7B68-DC92-4589-8884-9E618720BE86}" destId="{A4BA2BC6-D982-4D43-AF93-DCFD194B021F}" srcOrd="1" destOrd="0" presId="urn:microsoft.com/office/officeart/2005/8/layout/vProcess5"/>
    <dgm:cxn modelId="{FC15BFA5-440D-4F9C-A8A4-EE242ADCDAD8}" type="presOf" srcId="{0E43B2FE-4926-408E-A6EB-B22E7861CFE2}" destId="{43ECBDCE-2160-4293-BCCC-819BD8745127}" srcOrd="1" destOrd="0" presId="urn:microsoft.com/office/officeart/2005/8/layout/vProcess5"/>
    <dgm:cxn modelId="{748A05DD-E07C-4F64-8543-0485708A65EB}" type="presOf" srcId="{0E43B2FE-4926-408E-A6EB-B22E7861CFE2}" destId="{588FF32D-BCE4-43BC-8E7F-7E665081CCFA}" srcOrd="0" destOrd="0" presId="urn:microsoft.com/office/officeart/2005/8/layout/vProcess5"/>
    <dgm:cxn modelId="{22A464FE-EA7C-455E-BDDF-270E4D87C555}" type="presOf" srcId="{98E1E976-D7FE-446A-962F-89C06C94BFA9}" destId="{8208D940-768C-4CE2-8233-FEB68B03F9BE}" srcOrd="1" destOrd="0" presId="urn:microsoft.com/office/officeart/2005/8/layout/vProcess5"/>
    <dgm:cxn modelId="{1DB7113A-3953-47AD-B126-A0B10832900C}" type="presOf" srcId="{98E1E976-D7FE-446A-962F-89C06C94BFA9}" destId="{54F2CECE-8399-4758-B92F-34DBFE334390}" srcOrd="0" destOrd="0" presId="urn:microsoft.com/office/officeart/2005/8/layout/vProcess5"/>
    <dgm:cxn modelId="{64B967BE-E31A-4A75-BAF1-40F02D998F3C}" type="presOf" srcId="{68EB77A9-0B58-441B-B2B3-7520F6F48E65}" destId="{47FBE957-6659-4579-9611-DB4A9ED0DBAB}" srcOrd="0" destOrd="0" presId="urn:microsoft.com/office/officeart/2005/8/layout/vProcess5"/>
    <dgm:cxn modelId="{0D659EC8-98FA-4ED3-81E4-69E34670526A}" srcId="{A883AE32-4CA8-4EF3-B8B7-26C0BFBACDF3}" destId="{0E43B2FE-4926-408E-A6EB-B22E7861CFE2}" srcOrd="2" destOrd="0" parTransId="{1B629AC9-0278-494A-B2D3-F894F4D39D08}" sibTransId="{FCFA8EBB-3DAF-4F2D-B65E-04D330CC97DA}"/>
    <dgm:cxn modelId="{C668F88A-B6C8-47A2-AC5E-FC67CE6F86CB}" type="presOf" srcId="{FCFA8EBB-3DAF-4F2D-B65E-04D330CC97DA}" destId="{9D62BBF2-909E-4F04-A8E4-F89136FCFC1E}" srcOrd="0" destOrd="0" presId="urn:microsoft.com/office/officeart/2005/8/layout/vProcess5"/>
    <dgm:cxn modelId="{69350DD1-13D5-4413-B497-C774A4083D4F}" type="presOf" srcId="{D529B016-EA37-4CCB-B6B1-0DFC783226F9}" destId="{8090245A-639B-4C80-8FB6-55EA3DB68899}" srcOrd="0" destOrd="0" presId="urn:microsoft.com/office/officeart/2005/8/layout/vProcess5"/>
    <dgm:cxn modelId="{5833D202-E6AB-4F1A-B4A8-1E3D61EEDD70}" srcId="{A883AE32-4CA8-4EF3-B8B7-26C0BFBACDF3}" destId="{68EB77A9-0B58-441B-B2B3-7520F6F48E65}" srcOrd="3" destOrd="0" parTransId="{8DCDFC4D-0047-4573-8AA9-41027C67D5BD}" sibTransId="{FFD0DD37-71ED-4CB1-8EDA-4F39C17A9046}"/>
    <dgm:cxn modelId="{9B36D76C-D0E8-414E-BED4-9D8FEAC1164D}" type="presOf" srcId="{35CE7B68-DC92-4589-8884-9E618720BE86}" destId="{C7793727-1394-4CF6-816C-80B6F06D7043}" srcOrd="0" destOrd="0" presId="urn:microsoft.com/office/officeart/2005/8/layout/vProcess5"/>
    <dgm:cxn modelId="{A27E9961-D443-4F44-986D-C9F2349D94D5}" type="presOf" srcId="{A883AE32-4CA8-4EF3-B8B7-26C0BFBACDF3}" destId="{4AE54931-604D-4D69-9322-F5B75D53773D}" srcOrd="0" destOrd="0" presId="urn:microsoft.com/office/officeart/2005/8/layout/vProcess5"/>
    <dgm:cxn modelId="{7E93C1C5-7DA6-4FF0-A910-3385E42ACF8E}" type="presOf" srcId="{CEDE468D-7B27-46BA-933F-D2F88AEDA8C8}" destId="{8A89A699-95E7-4259-81B4-8B09A0AF2B3D}" srcOrd="0" destOrd="0" presId="urn:microsoft.com/office/officeart/2005/8/layout/vProcess5"/>
    <dgm:cxn modelId="{ED4E0C37-BD4B-456C-A454-F544DEA3E361}" srcId="{A883AE32-4CA8-4EF3-B8B7-26C0BFBACDF3}" destId="{35CE7B68-DC92-4589-8884-9E618720BE86}" srcOrd="0" destOrd="0" parTransId="{AD74D8E1-2CC6-4938-9BE3-8BD58B0B7863}" sibTransId="{CEDE468D-7B27-46BA-933F-D2F88AEDA8C8}"/>
    <dgm:cxn modelId="{E588D21A-B050-4F41-B8F2-674C2BF57B92}" type="presOf" srcId="{68EB77A9-0B58-441B-B2B3-7520F6F48E65}" destId="{E05D25D5-5939-4D01-9968-1F2505552A4E}" srcOrd="1" destOrd="0" presId="urn:microsoft.com/office/officeart/2005/8/layout/vProcess5"/>
    <dgm:cxn modelId="{10730060-48AC-43E1-B0CA-655E2B6FDC22}" srcId="{A883AE32-4CA8-4EF3-B8B7-26C0BFBACDF3}" destId="{98E1E976-D7FE-446A-962F-89C06C94BFA9}" srcOrd="1" destOrd="0" parTransId="{38D68CEC-5F49-4DA7-8CD5-BBE84E8A4791}" sibTransId="{D529B016-EA37-4CCB-B6B1-0DFC783226F9}"/>
    <dgm:cxn modelId="{6E518C06-FAFA-45DC-A7E8-619A41A55954}" type="presParOf" srcId="{4AE54931-604D-4D69-9322-F5B75D53773D}" destId="{5A8B4D98-A3EF-41C4-B0FC-E7B9B8A5D5BE}" srcOrd="0" destOrd="0" presId="urn:microsoft.com/office/officeart/2005/8/layout/vProcess5"/>
    <dgm:cxn modelId="{481150A1-D8E9-47C3-ABBD-DBFD2CB7ABB1}" type="presParOf" srcId="{4AE54931-604D-4D69-9322-F5B75D53773D}" destId="{C7793727-1394-4CF6-816C-80B6F06D7043}" srcOrd="1" destOrd="0" presId="urn:microsoft.com/office/officeart/2005/8/layout/vProcess5"/>
    <dgm:cxn modelId="{194C3255-ACB5-41CA-BB76-659D2E09C9C2}" type="presParOf" srcId="{4AE54931-604D-4D69-9322-F5B75D53773D}" destId="{54F2CECE-8399-4758-B92F-34DBFE334390}" srcOrd="2" destOrd="0" presId="urn:microsoft.com/office/officeart/2005/8/layout/vProcess5"/>
    <dgm:cxn modelId="{9E208BDD-E7CC-4A98-89F2-9380F29D9F86}" type="presParOf" srcId="{4AE54931-604D-4D69-9322-F5B75D53773D}" destId="{588FF32D-BCE4-43BC-8E7F-7E665081CCFA}" srcOrd="3" destOrd="0" presId="urn:microsoft.com/office/officeart/2005/8/layout/vProcess5"/>
    <dgm:cxn modelId="{FD6F5A00-0791-4A90-A0AB-43FE64DB50FD}" type="presParOf" srcId="{4AE54931-604D-4D69-9322-F5B75D53773D}" destId="{47FBE957-6659-4579-9611-DB4A9ED0DBAB}" srcOrd="4" destOrd="0" presId="urn:microsoft.com/office/officeart/2005/8/layout/vProcess5"/>
    <dgm:cxn modelId="{3AB44AEE-2154-4AE1-84E3-421F72F34CF4}" type="presParOf" srcId="{4AE54931-604D-4D69-9322-F5B75D53773D}" destId="{8A89A699-95E7-4259-81B4-8B09A0AF2B3D}" srcOrd="5" destOrd="0" presId="urn:microsoft.com/office/officeart/2005/8/layout/vProcess5"/>
    <dgm:cxn modelId="{21754942-D87B-4C3C-81B6-0AE99B634587}" type="presParOf" srcId="{4AE54931-604D-4D69-9322-F5B75D53773D}" destId="{8090245A-639B-4C80-8FB6-55EA3DB68899}" srcOrd="6" destOrd="0" presId="urn:microsoft.com/office/officeart/2005/8/layout/vProcess5"/>
    <dgm:cxn modelId="{E8BD0939-324E-4CB8-8963-26AAB6BC30F0}" type="presParOf" srcId="{4AE54931-604D-4D69-9322-F5B75D53773D}" destId="{9D62BBF2-909E-4F04-A8E4-F89136FCFC1E}" srcOrd="7" destOrd="0" presId="urn:microsoft.com/office/officeart/2005/8/layout/vProcess5"/>
    <dgm:cxn modelId="{D9035B75-CDAE-4A0D-AE05-6D9ED5D333F0}" type="presParOf" srcId="{4AE54931-604D-4D69-9322-F5B75D53773D}" destId="{A4BA2BC6-D982-4D43-AF93-DCFD194B021F}" srcOrd="8" destOrd="0" presId="urn:microsoft.com/office/officeart/2005/8/layout/vProcess5"/>
    <dgm:cxn modelId="{9D9F2994-3C65-4A42-B81B-88456BE69D3A}" type="presParOf" srcId="{4AE54931-604D-4D69-9322-F5B75D53773D}" destId="{8208D940-768C-4CE2-8233-FEB68B03F9BE}" srcOrd="9" destOrd="0" presId="urn:microsoft.com/office/officeart/2005/8/layout/vProcess5"/>
    <dgm:cxn modelId="{74B6A42A-A678-4334-88AB-282815DE8581}" type="presParOf" srcId="{4AE54931-604D-4D69-9322-F5B75D53773D}" destId="{43ECBDCE-2160-4293-BCCC-819BD8745127}" srcOrd="10" destOrd="0" presId="urn:microsoft.com/office/officeart/2005/8/layout/vProcess5"/>
    <dgm:cxn modelId="{23E3E6A0-CE2B-42D9-B3AC-CF2D4C1F331B}" type="presParOf" srcId="{4AE54931-604D-4D69-9322-F5B75D53773D}" destId="{E05D25D5-5939-4D01-9968-1F2505552A4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A4BD02-FFCD-4470-9B00-3D3D597ADD1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85AB604-D841-44F6-81C5-B3EB535D0BDB}">
      <dgm:prSet phldrT="[Text]" custT="1"/>
      <dgm:spPr>
        <a:solidFill>
          <a:schemeClr val="accent5"/>
        </a:solidFill>
        <a:ln>
          <a:solidFill>
            <a:schemeClr val="accent5">
              <a:lumMod val="75000"/>
            </a:schemeClr>
          </a:solidFill>
        </a:ln>
      </dgm:spPr>
      <dgm:t>
        <a:bodyPr/>
        <a:lstStyle/>
        <a:p>
          <a:pPr algn="just"/>
          <a:r>
            <a:rPr lang="vi-VN" sz="1400" dirty="0">
              <a:solidFill>
                <a:schemeClr val="tx1"/>
              </a:solidFill>
              <a:latin typeface="+mj-lt"/>
              <a:ea typeface="Open Sans" panose="020B0604020202020204" charset="0"/>
              <a:cs typeface="Open Sans" panose="020B0604020202020204" charset="0"/>
            </a:rPr>
            <a:t>Giúp học sinh chia sẻ những cảm xúc khó nói hằng ngày bằng cách thể hiện thầm kín</a:t>
          </a:r>
          <a:endParaRPr lang="en-US" sz="1400" dirty="0">
            <a:solidFill>
              <a:schemeClr val="tx1"/>
            </a:solidFill>
            <a:latin typeface="+mj-lt"/>
            <a:ea typeface="Open Sans" panose="020B0604020202020204" charset="0"/>
            <a:cs typeface="Open Sans" panose="020B0604020202020204" charset="0"/>
          </a:endParaRPr>
        </a:p>
      </dgm:t>
    </dgm:pt>
    <dgm:pt modelId="{004DC8C8-6E3B-46F1-A9F4-C1CD9EC12C32}" type="parTrans" cxnId="{57ADA286-DEA4-400C-9568-FF1E65C41234}">
      <dgm:prSet/>
      <dgm:spPr/>
      <dgm:t>
        <a:bodyPr/>
        <a:lstStyle/>
        <a:p>
          <a:endParaRPr lang="en-US"/>
        </a:p>
      </dgm:t>
    </dgm:pt>
    <dgm:pt modelId="{4896E58D-E183-48E6-86DC-DD5CFD160D14}" type="sibTrans" cxnId="{57ADA286-DEA4-400C-9568-FF1E65C41234}">
      <dgm:prSet/>
      <dgm:spPr/>
      <dgm:t>
        <a:bodyPr/>
        <a:lstStyle/>
        <a:p>
          <a:endParaRPr lang="en-US"/>
        </a:p>
      </dgm:t>
    </dgm:pt>
    <dgm:pt modelId="{F5166D89-0632-4DD7-9595-A8D104466FCB}">
      <dgm:prSet phldrT="[Text]" custT="1"/>
      <dgm:spPr>
        <a:solidFill>
          <a:schemeClr val="tx2">
            <a:lumMod val="40000"/>
            <a:lumOff val="60000"/>
          </a:schemeClr>
        </a:solidFill>
        <a:ln>
          <a:solidFill>
            <a:schemeClr val="tx2">
              <a:lumMod val="60000"/>
              <a:lumOff val="40000"/>
            </a:schemeClr>
          </a:solidFill>
        </a:ln>
      </dgm:spPr>
      <dgm:t>
        <a:bodyPr/>
        <a:lstStyle/>
        <a:p>
          <a:pPr algn="just">
            <a:buClr>
              <a:schemeClr val="dk1"/>
            </a:buClr>
            <a:buSzPts val="1400"/>
            <a:buFontTx/>
            <a:buChar char="-"/>
          </a:pPr>
          <a:r>
            <a:rPr lang="vi-VN" sz="1400" dirty="0">
              <a:solidFill>
                <a:schemeClr val="tx1"/>
              </a:solidFill>
              <a:latin typeface="+mj-lt"/>
              <a:ea typeface="Open Sans" panose="020B0604020202020204" charset="0"/>
              <a:cs typeface="Open Sans" panose="020B0604020202020204" charset="0"/>
            </a:rPr>
            <a:t>Trẻ chọn sticker hoặc thẻ màu tương ứng với cảm xúc của mình và cho vào </a:t>
          </a:r>
          <a:r>
            <a:rPr lang="en-US" sz="1400" dirty="0" err="1">
              <a:solidFill>
                <a:schemeClr val="tx1"/>
              </a:solidFill>
              <a:latin typeface="+mj-lt"/>
              <a:ea typeface="Open Sans" panose="020B0604020202020204" charset="0"/>
              <a:cs typeface="Open Sans" panose="020B0604020202020204" charset="0"/>
            </a:rPr>
            <a:t>hộp</a:t>
          </a:r>
          <a:r>
            <a:rPr lang="vi-VN" sz="1400" dirty="0">
              <a:solidFill>
                <a:schemeClr val="tx1"/>
              </a:solidFill>
              <a:latin typeface="+mj-lt"/>
              <a:ea typeface="Open Sans" panose="020B0604020202020204" charset="0"/>
              <a:cs typeface="Open Sans" panose="020B0604020202020204" charset="0"/>
            </a:rPr>
            <a:t> lo lắng của mình</a:t>
          </a:r>
          <a:endParaRPr lang="en-US" sz="1400" dirty="0">
            <a:solidFill>
              <a:schemeClr val="tx1"/>
            </a:solidFill>
            <a:latin typeface="+mj-lt"/>
            <a:ea typeface="Open Sans" panose="020B0604020202020204" charset="0"/>
            <a:cs typeface="Open Sans" panose="020B0604020202020204" charset="0"/>
          </a:endParaRPr>
        </a:p>
      </dgm:t>
    </dgm:pt>
    <dgm:pt modelId="{0AF07E0C-E7A6-4301-BF92-28A057E161F3}" type="parTrans" cxnId="{263B1BD6-7C9A-4707-B0FE-5D2D2104E253}">
      <dgm:prSet/>
      <dgm:spPr/>
      <dgm:t>
        <a:bodyPr/>
        <a:lstStyle/>
        <a:p>
          <a:endParaRPr lang="en-US"/>
        </a:p>
      </dgm:t>
    </dgm:pt>
    <dgm:pt modelId="{CC73F409-7F41-4C2C-9D0F-9F9A5195E7A7}" type="sibTrans" cxnId="{263B1BD6-7C9A-4707-B0FE-5D2D2104E253}">
      <dgm:prSet/>
      <dgm:spPr/>
      <dgm:t>
        <a:bodyPr/>
        <a:lstStyle/>
        <a:p>
          <a:endParaRPr lang="en-US"/>
        </a:p>
      </dgm:t>
    </dgm:pt>
    <dgm:pt modelId="{374ECC26-8AC0-4E58-AEA2-221DF2B1913F}">
      <dgm:prSet phldrT="[Text]" custT="1"/>
      <dgm:spPr>
        <a:solidFill>
          <a:schemeClr val="accent2">
            <a:lumMod val="40000"/>
            <a:lumOff val="60000"/>
          </a:schemeClr>
        </a:solidFill>
        <a:ln>
          <a:solidFill>
            <a:schemeClr val="accent2">
              <a:lumMod val="75000"/>
            </a:schemeClr>
          </a:solidFill>
        </a:ln>
      </dgm:spPr>
      <dgm:t>
        <a:bodyPr/>
        <a:lstStyle/>
        <a:p>
          <a:pPr algn="just">
            <a:buClr>
              <a:schemeClr val="dk1"/>
            </a:buClr>
            <a:buSzPts val="1400"/>
            <a:buFontTx/>
            <a:buChar char="-"/>
          </a:pPr>
          <a:r>
            <a:rPr lang="vi-VN" sz="1400" dirty="0">
              <a:solidFill>
                <a:schemeClr val="tx1"/>
              </a:solidFill>
              <a:latin typeface="+mj-lt"/>
              <a:ea typeface="Open Sans" panose="020B0604020202020204" charset="0"/>
              <a:cs typeface="Open Sans" panose="020B0604020202020204" charset="0"/>
            </a:rPr>
            <a:t>Nhiệm vụ của giáo viên là quan sát và xử lý kịp thời những cảm xúc của trẻ một cách khéo léo để trẻ luôn có những cảm xúc tích cực</a:t>
          </a:r>
          <a:endParaRPr lang="en-US" sz="1400" dirty="0">
            <a:solidFill>
              <a:schemeClr val="tx1"/>
            </a:solidFill>
            <a:latin typeface="+mj-lt"/>
            <a:ea typeface="Open Sans" panose="020B0604020202020204" charset="0"/>
            <a:cs typeface="Open Sans" panose="020B0604020202020204" charset="0"/>
          </a:endParaRPr>
        </a:p>
      </dgm:t>
    </dgm:pt>
    <dgm:pt modelId="{DEEA4ECF-E909-4F26-B630-19DEA47668DC}" type="parTrans" cxnId="{F77EC2A7-106B-4F2A-A686-B0AC12B96001}">
      <dgm:prSet/>
      <dgm:spPr/>
      <dgm:t>
        <a:bodyPr/>
        <a:lstStyle/>
        <a:p>
          <a:endParaRPr lang="en-US"/>
        </a:p>
      </dgm:t>
    </dgm:pt>
    <dgm:pt modelId="{C72E944F-8FA3-48FC-B963-C7CD86C2958F}" type="sibTrans" cxnId="{F77EC2A7-106B-4F2A-A686-B0AC12B96001}">
      <dgm:prSet/>
      <dgm:spPr/>
      <dgm:t>
        <a:bodyPr/>
        <a:lstStyle/>
        <a:p>
          <a:endParaRPr lang="en-US"/>
        </a:p>
      </dgm:t>
    </dgm:pt>
    <dgm:pt modelId="{EF483CC6-924E-434C-8636-6BB1A4AF7C47}" type="pres">
      <dgm:prSet presAssocID="{CDA4BD02-FFCD-4470-9B00-3D3D597ADD19}" presName="Name0" presStyleCnt="0">
        <dgm:presLayoutVars>
          <dgm:chMax val="7"/>
          <dgm:chPref val="7"/>
          <dgm:dir/>
        </dgm:presLayoutVars>
      </dgm:prSet>
      <dgm:spPr/>
      <dgm:t>
        <a:bodyPr/>
        <a:lstStyle/>
        <a:p>
          <a:endParaRPr lang="en-US"/>
        </a:p>
      </dgm:t>
    </dgm:pt>
    <dgm:pt modelId="{7BF55CBC-D211-45FC-94AF-6B7C1F1FCCCA}" type="pres">
      <dgm:prSet presAssocID="{CDA4BD02-FFCD-4470-9B00-3D3D597ADD19}" presName="Name1" presStyleCnt="0"/>
      <dgm:spPr/>
    </dgm:pt>
    <dgm:pt modelId="{878CEB3C-F663-41E7-8F9D-7DAA42389A5F}" type="pres">
      <dgm:prSet presAssocID="{CDA4BD02-FFCD-4470-9B00-3D3D597ADD19}" presName="cycle" presStyleCnt="0"/>
      <dgm:spPr/>
    </dgm:pt>
    <dgm:pt modelId="{B30FEB22-A465-42B9-B0CE-49BD46C84BD1}" type="pres">
      <dgm:prSet presAssocID="{CDA4BD02-FFCD-4470-9B00-3D3D597ADD19}" presName="srcNode" presStyleLbl="node1" presStyleIdx="0" presStyleCnt="3"/>
      <dgm:spPr/>
    </dgm:pt>
    <dgm:pt modelId="{F72465D8-566A-46A2-A071-706F9FF0CE5A}" type="pres">
      <dgm:prSet presAssocID="{CDA4BD02-FFCD-4470-9B00-3D3D597ADD19}" presName="conn" presStyleLbl="parChTrans1D2" presStyleIdx="0" presStyleCnt="1"/>
      <dgm:spPr/>
      <dgm:t>
        <a:bodyPr/>
        <a:lstStyle/>
        <a:p>
          <a:endParaRPr lang="en-US"/>
        </a:p>
      </dgm:t>
    </dgm:pt>
    <dgm:pt modelId="{5D170499-FF04-4299-8AFD-8EA9C1A2CE08}" type="pres">
      <dgm:prSet presAssocID="{CDA4BD02-FFCD-4470-9B00-3D3D597ADD19}" presName="extraNode" presStyleLbl="node1" presStyleIdx="0" presStyleCnt="3"/>
      <dgm:spPr/>
    </dgm:pt>
    <dgm:pt modelId="{E57CF655-7A20-4134-B08D-C9BB62F702EC}" type="pres">
      <dgm:prSet presAssocID="{CDA4BD02-FFCD-4470-9B00-3D3D597ADD19}" presName="dstNode" presStyleLbl="node1" presStyleIdx="0" presStyleCnt="3"/>
      <dgm:spPr/>
    </dgm:pt>
    <dgm:pt modelId="{8F6EA610-B6D4-44CD-BFB7-29A49BB844EA}" type="pres">
      <dgm:prSet presAssocID="{785AB604-D841-44F6-81C5-B3EB535D0BDB}" presName="text_1" presStyleLbl="node1" presStyleIdx="0" presStyleCnt="3" custLinFactNeighborX="348" custLinFactNeighborY="6154">
        <dgm:presLayoutVars>
          <dgm:bulletEnabled val="1"/>
        </dgm:presLayoutVars>
      </dgm:prSet>
      <dgm:spPr/>
      <dgm:t>
        <a:bodyPr/>
        <a:lstStyle/>
        <a:p>
          <a:endParaRPr lang="en-US"/>
        </a:p>
      </dgm:t>
    </dgm:pt>
    <dgm:pt modelId="{52CCB0FE-3B83-45B7-93F5-FA5BC445E6DA}" type="pres">
      <dgm:prSet presAssocID="{785AB604-D841-44F6-81C5-B3EB535D0BDB}" presName="accent_1" presStyleCnt="0"/>
      <dgm:spPr/>
    </dgm:pt>
    <dgm:pt modelId="{6D002A8D-7910-4C6F-92D0-AC9F8301D43F}" type="pres">
      <dgm:prSet presAssocID="{785AB604-D841-44F6-81C5-B3EB535D0BDB}" presName="accentRepeatNode" presStyleLbl="solidFgAcc1" presStyleIdx="0" presStyleCnt="3"/>
      <dgm:spPr>
        <a:solidFill>
          <a:schemeClr val="accent5"/>
        </a:solidFill>
        <a:ln>
          <a:solidFill>
            <a:schemeClr val="accent5">
              <a:lumMod val="75000"/>
            </a:schemeClr>
          </a:solidFill>
        </a:ln>
      </dgm:spPr>
    </dgm:pt>
    <dgm:pt modelId="{ED2AD599-B18E-4BE7-8041-35520CC342BB}" type="pres">
      <dgm:prSet presAssocID="{F5166D89-0632-4DD7-9595-A8D104466FCB}" presName="text_2" presStyleLbl="node1" presStyleIdx="1" presStyleCnt="3">
        <dgm:presLayoutVars>
          <dgm:bulletEnabled val="1"/>
        </dgm:presLayoutVars>
      </dgm:prSet>
      <dgm:spPr/>
      <dgm:t>
        <a:bodyPr/>
        <a:lstStyle/>
        <a:p>
          <a:endParaRPr lang="en-US"/>
        </a:p>
      </dgm:t>
    </dgm:pt>
    <dgm:pt modelId="{AD185F65-14E1-4E20-B58E-2A18617E6EA2}" type="pres">
      <dgm:prSet presAssocID="{F5166D89-0632-4DD7-9595-A8D104466FCB}" presName="accent_2" presStyleCnt="0"/>
      <dgm:spPr/>
    </dgm:pt>
    <dgm:pt modelId="{1640CB41-7B78-4919-9EC1-DDF85EA08F64}" type="pres">
      <dgm:prSet presAssocID="{F5166D89-0632-4DD7-9595-A8D104466FCB}" presName="accentRepeatNode" presStyleLbl="solidFgAcc1" presStyleIdx="1" presStyleCnt="3" custLinFactNeighborX="2676"/>
      <dgm:spPr>
        <a:solidFill>
          <a:schemeClr val="tx2">
            <a:lumMod val="40000"/>
            <a:lumOff val="60000"/>
          </a:schemeClr>
        </a:solidFill>
        <a:ln>
          <a:solidFill>
            <a:schemeClr val="tx2">
              <a:lumMod val="60000"/>
              <a:lumOff val="40000"/>
            </a:schemeClr>
          </a:solidFill>
        </a:ln>
      </dgm:spPr>
    </dgm:pt>
    <dgm:pt modelId="{A1613602-3184-4DBF-9DEB-5C235330E53F}" type="pres">
      <dgm:prSet presAssocID="{374ECC26-8AC0-4E58-AEA2-221DF2B1913F}" presName="text_3" presStyleLbl="node1" presStyleIdx="2" presStyleCnt="3" custScaleY="151418">
        <dgm:presLayoutVars>
          <dgm:bulletEnabled val="1"/>
        </dgm:presLayoutVars>
      </dgm:prSet>
      <dgm:spPr/>
      <dgm:t>
        <a:bodyPr/>
        <a:lstStyle/>
        <a:p>
          <a:endParaRPr lang="en-US"/>
        </a:p>
      </dgm:t>
    </dgm:pt>
    <dgm:pt modelId="{DBF08B75-0F52-4EED-A38F-2960439C490D}" type="pres">
      <dgm:prSet presAssocID="{374ECC26-8AC0-4E58-AEA2-221DF2B1913F}" presName="accent_3" presStyleCnt="0"/>
      <dgm:spPr/>
    </dgm:pt>
    <dgm:pt modelId="{0C34A525-C134-4560-973A-1B212974F992}" type="pres">
      <dgm:prSet presAssocID="{374ECC26-8AC0-4E58-AEA2-221DF2B1913F}" presName="accentRepeatNode" presStyleLbl="solidFgAcc1" presStyleIdx="2" presStyleCnt="3"/>
      <dgm:spPr>
        <a:solidFill>
          <a:schemeClr val="accent2">
            <a:lumMod val="60000"/>
            <a:lumOff val="40000"/>
          </a:schemeClr>
        </a:solidFill>
      </dgm:spPr>
    </dgm:pt>
  </dgm:ptLst>
  <dgm:cxnLst>
    <dgm:cxn modelId="{3E1328F1-AF17-479D-8102-425B4DB4DBA0}" type="presOf" srcId="{CDA4BD02-FFCD-4470-9B00-3D3D597ADD19}" destId="{EF483CC6-924E-434C-8636-6BB1A4AF7C47}" srcOrd="0" destOrd="0" presId="urn:microsoft.com/office/officeart/2008/layout/VerticalCurvedList"/>
    <dgm:cxn modelId="{2DFADE2C-31B9-4CEB-A1FA-C508B5FEBF55}" type="presOf" srcId="{374ECC26-8AC0-4E58-AEA2-221DF2B1913F}" destId="{A1613602-3184-4DBF-9DEB-5C235330E53F}" srcOrd="0" destOrd="0" presId="urn:microsoft.com/office/officeart/2008/layout/VerticalCurvedList"/>
    <dgm:cxn modelId="{CFC79E0A-D81A-4A8D-8AFA-9EB7DCB73D9F}" type="presOf" srcId="{4896E58D-E183-48E6-86DC-DD5CFD160D14}" destId="{F72465D8-566A-46A2-A071-706F9FF0CE5A}" srcOrd="0" destOrd="0" presId="urn:microsoft.com/office/officeart/2008/layout/VerticalCurvedList"/>
    <dgm:cxn modelId="{F77EC2A7-106B-4F2A-A686-B0AC12B96001}" srcId="{CDA4BD02-FFCD-4470-9B00-3D3D597ADD19}" destId="{374ECC26-8AC0-4E58-AEA2-221DF2B1913F}" srcOrd="2" destOrd="0" parTransId="{DEEA4ECF-E909-4F26-B630-19DEA47668DC}" sibTransId="{C72E944F-8FA3-48FC-B963-C7CD86C2958F}"/>
    <dgm:cxn modelId="{E1FBE0C8-850B-4148-9BE8-16A0F1D18FDB}" type="presOf" srcId="{785AB604-D841-44F6-81C5-B3EB535D0BDB}" destId="{8F6EA610-B6D4-44CD-BFB7-29A49BB844EA}" srcOrd="0" destOrd="0" presId="urn:microsoft.com/office/officeart/2008/layout/VerticalCurvedList"/>
    <dgm:cxn modelId="{57ADA286-DEA4-400C-9568-FF1E65C41234}" srcId="{CDA4BD02-FFCD-4470-9B00-3D3D597ADD19}" destId="{785AB604-D841-44F6-81C5-B3EB535D0BDB}" srcOrd="0" destOrd="0" parTransId="{004DC8C8-6E3B-46F1-A9F4-C1CD9EC12C32}" sibTransId="{4896E58D-E183-48E6-86DC-DD5CFD160D14}"/>
    <dgm:cxn modelId="{F4D439C4-DBB9-4B5D-9303-E46FAF2E6152}" type="presOf" srcId="{F5166D89-0632-4DD7-9595-A8D104466FCB}" destId="{ED2AD599-B18E-4BE7-8041-35520CC342BB}" srcOrd="0" destOrd="0" presId="urn:microsoft.com/office/officeart/2008/layout/VerticalCurvedList"/>
    <dgm:cxn modelId="{263B1BD6-7C9A-4707-B0FE-5D2D2104E253}" srcId="{CDA4BD02-FFCD-4470-9B00-3D3D597ADD19}" destId="{F5166D89-0632-4DD7-9595-A8D104466FCB}" srcOrd="1" destOrd="0" parTransId="{0AF07E0C-E7A6-4301-BF92-28A057E161F3}" sibTransId="{CC73F409-7F41-4C2C-9D0F-9F9A5195E7A7}"/>
    <dgm:cxn modelId="{90EC557D-73F7-43A1-9998-00A1B1F31FB8}" type="presParOf" srcId="{EF483CC6-924E-434C-8636-6BB1A4AF7C47}" destId="{7BF55CBC-D211-45FC-94AF-6B7C1F1FCCCA}" srcOrd="0" destOrd="0" presId="urn:microsoft.com/office/officeart/2008/layout/VerticalCurvedList"/>
    <dgm:cxn modelId="{E95C9A30-A44B-42DA-AEF3-10C208A15DCB}" type="presParOf" srcId="{7BF55CBC-D211-45FC-94AF-6B7C1F1FCCCA}" destId="{878CEB3C-F663-41E7-8F9D-7DAA42389A5F}" srcOrd="0" destOrd="0" presId="urn:microsoft.com/office/officeart/2008/layout/VerticalCurvedList"/>
    <dgm:cxn modelId="{0C6B9C3D-11F9-4160-9BAE-71D70E9DB464}" type="presParOf" srcId="{878CEB3C-F663-41E7-8F9D-7DAA42389A5F}" destId="{B30FEB22-A465-42B9-B0CE-49BD46C84BD1}" srcOrd="0" destOrd="0" presId="urn:microsoft.com/office/officeart/2008/layout/VerticalCurvedList"/>
    <dgm:cxn modelId="{25F369AA-9D58-4D64-981A-0F10BBA75D01}" type="presParOf" srcId="{878CEB3C-F663-41E7-8F9D-7DAA42389A5F}" destId="{F72465D8-566A-46A2-A071-706F9FF0CE5A}" srcOrd="1" destOrd="0" presId="urn:microsoft.com/office/officeart/2008/layout/VerticalCurvedList"/>
    <dgm:cxn modelId="{515B30B7-031C-4EA4-8F67-46D3CB241F6F}" type="presParOf" srcId="{878CEB3C-F663-41E7-8F9D-7DAA42389A5F}" destId="{5D170499-FF04-4299-8AFD-8EA9C1A2CE08}" srcOrd="2" destOrd="0" presId="urn:microsoft.com/office/officeart/2008/layout/VerticalCurvedList"/>
    <dgm:cxn modelId="{5167033D-A8D7-4427-9C46-8B3110AF3EDC}" type="presParOf" srcId="{878CEB3C-F663-41E7-8F9D-7DAA42389A5F}" destId="{E57CF655-7A20-4134-B08D-C9BB62F702EC}" srcOrd="3" destOrd="0" presId="urn:microsoft.com/office/officeart/2008/layout/VerticalCurvedList"/>
    <dgm:cxn modelId="{6663A9DA-E177-483D-B55D-B529ACD1763B}" type="presParOf" srcId="{7BF55CBC-D211-45FC-94AF-6B7C1F1FCCCA}" destId="{8F6EA610-B6D4-44CD-BFB7-29A49BB844EA}" srcOrd="1" destOrd="0" presId="urn:microsoft.com/office/officeart/2008/layout/VerticalCurvedList"/>
    <dgm:cxn modelId="{461770AC-F1FD-4FA6-827F-D604D7167DEB}" type="presParOf" srcId="{7BF55CBC-D211-45FC-94AF-6B7C1F1FCCCA}" destId="{52CCB0FE-3B83-45B7-93F5-FA5BC445E6DA}" srcOrd="2" destOrd="0" presId="urn:microsoft.com/office/officeart/2008/layout/VerticalCurvedList"/>
    <dgm:cxn modelId="{9614B8B9-4C71-464D-ADF8-29784A1ABAF8}" type="presParOf" srcId="{52CCB0FE-3B83-45B7-93F5-FA5BC445E6DA}" destId="{6D002A8D-7910-4C6F-92D0-AC9F8301D43F}" srcOrd="0" destOrd="0" presId="urn:microsoft.com/office/officeart/2008/layout/VerticalCurvedList"/>
    <dgm:cxn modelId="{EED8FDB4-F1FF-474B-B497-D03B0C215456}" type="presParOf" srcId="{7BF55CBC-D211-45FC-94AF-6B7C1F1FCCCA}" destId="{ED2AD599-B18E-4BE7-8041-35520CC342BB}" srcOrd="3" destOrd="0" presId="urn:microsoft.com/office/officeart/2008/layout/VerticalCurvedList"/>
    <dgm:cxn modelId="{F61D718A-0ECC-4E1B-A6CC-31148CBF87F1}" type="presParOf" srcId="{7BF55CBC-D211-45FC-94AF-6B7C1F1FCCCA}" destId="{AD185F65-14E1-4E20-B58E-2A18617E6EA2}" srcOrd="4" destOrd="0" presId="urn:microsoft.com/office/officeart/2008/layout/VerticalCurvedList"/>
    <dgm:cxn modelId="{CEA856FA-EA1E-4A6D-AC28-FE5AD52B9A41}" type="presParOf" srcId="{AD185F65-14E1-4E20-B58E-2A18617E6EA2}" destId="{1640CB41-7B78-4919-9EC1-DDF85EA08F64}" srcOrd="0" destOrd="0" presId="urn:microsoft.com/office/officeart/2008/layout/VerticalCurvedList"/>
    <dgm:cxn modelId="{46399125-964A-4F4A-BDAD-1AF1E8B6BCFE}" type="presParOf" srcId="{7BF55CBC-D211-45FC-94AF-6B7C1F1FCCCA}" destId="{A1613602-3184-4DBF-9DEB-5C235330E53F}" srcOrd="5" destOrd="0" presId="urn:microsoft.com/office/officeart/2008/layout/VerticalCurvedList"/>
    <dgm:cxn modelId="{F3A5884B-AE3E-4418-B469-6E20B73F1ABF}" type="presParOf" srcId="{7BF55CBC-D211-45FC-94AF-6B7C1F1FCCCA}" destId="{DBF08B75-0F52-4EED-A38F-2960439C490D}" srcOrd="6" destOrd="0" presId="urn:microsoft.com/office/officeart/2008/layout/VerticalCurvedList"/>
    <dgm:cxn modelId="{DE27E915-44BC-4BED-9CFC-F21FBB50EB3F}" type="presParOf" srcId="{DBF08B75-0F52-4EED-A38F-2960439C490D}" destId="{0C34A525-C134-4560-973A-1B212974F99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661F38-0254-48BE-8E89-5B81CFBF113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F1AA712-58DE-4736-93FD-80672E4227CF}">
      <dgm:prSet phldrT="[Text]"/>
      <dgm:spPr>
        <a:solidFill>
          <a:schemeClr val="accent5"/>
        </a:solidFill>
        <a:ln>
          <a:solidFill>
            <a:schemeClr val="accent5">
              <a:lumMod val="9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Cha mẹ</a:t>
          </a:r>
          <a:endParaRPr lang="en-US" dirty="0">
            <a:solidFill>
              <a:schemeClr val="tx1"/>
            </a:solidFill>
            <a:latin typeface="+mj-lt"/>
            <a:ea typeface="Open Sans" panose="020B0606030504020204" pitchFamily="34" charset="0"/>
            <a:cs typeface="Open Sans" panose="020B0606030504020204" pitchFamily="34" charset="0"/>
          </a:endParaRPr>
        </a:p>
      </dgm:t>
    </dgm:pt>
    <dgm:pt modelId="{07734E87-9DB2-4A48-B466-6BBBADCEAF58}" type="parTrans" cxnId="{79C49038-FECB-4EF8-92F6-FB21FE798BC7}">
      <dgm:prSet/>
      <dgm:spPr/>
      <dgm:t>
        <a:bodyPr/>
        <a:lstStyle/>
        <a:p>
          <a:endParaRPr lang="en-US"/>
        </a:p>
      </dgm:t>
    </dgm:pt>
    <dgm:pt modelId="{C4018641-D59A-493E-AB09-928668CD3433}" type="sibTrans" cxnId="{79C49038-FECB-4EF8-92F6-FB21FE798BC7}">
      <dgm:prSet/>
      <dgm:spPr/>
      <dgm:t>
        <a:bodyPr/>
        <a:lstStyle/>
        <a:p>
          <a:endParaRPr lang="en-US"/>
        </a:p>
      </dgm:t>
    </dgm:pt>
    <dgm:pt modelId="{709CAE50-6490-4433-BA33-CD4D72605C42}">
      <dgm:prSet phldrT="[Text]"/>
      <dgm:spPr>
        <a:solidFill>
          <a:schemeClr val="accent5">
            <a:alpha val="90000"/>
          </a:schemeClr>
        </a:solidFill>
        <a:ln>
          <a:solidFill>
            <a:schemeClr val="accent4">
              <a:lumMod val="20000"/>
              <a:lumOff val="8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Chia sẻ trăn trở</a:t>
          </a:r>
          <a:endParaRPr lang="en-US" dirty="0">
            <a:solidFill>
              <a:schemeClr val="tx1"/>
            </a:solidFill>
            <a:latin typeface="+mj-lt"/>
            <a:ea typeface="Open Sans" panose="020B0606030504020204" pitchFamily="34" charset="0"/>
            <a:cs typeface="Open Sans" panose="020B0606030504020204" pitchFamily="34" charset="0"/>
          </a:endParaRPr>
        </a:p>
      </dgm:t>
    </dgm:pt>
    <dgm:pt modelId="{1DA5F582-DC6E-4D34-800F-D2D6AF6C0A29}" type="parTrans" cxnId="{AFB39F6E-BABC-4FB6-9B5B-66C25DBC8556}">
      <dgm:prSet/>
      <dgm:spPr/>
      <dgm:t>
        <a:bodyPr/>
        <a:lstStyle/>
        <a:p>
          <a:endParaRPr lang="en-US"/>
        </a:p>
      </dgm:t>
    </dgm:pt>
    <dgm:pt modelId="{4C3FC850-1E28-45CA-821C-2A7266154C3C}" type="sibTrans" cxnId="{AFB39F6E-BABC-4FB6-9B5B-66C25DBC8556}">
      <dgm:prSet/>
      <dgm:spPr/>
      <dgm:t>
        <a:bodyPr/>
        <a:lstStyle/>
        <a:p>
          <a:endParaRPr lang="en-US"/>
        </a:p>
      </dgm:t>
    </dgm:pt>
    <dgm:pt modelId="{6AE36CF6-FF1C-4F30-BE35-6D0BE6329A6E}">
      <dgm:prSet phldrT="[Text]"/>
      <dgm:spPr>
        <a:solidFill>
          <a:schemeClr val="accent5">
            <a:alpha val="90000"/>
          </a:schemeClr>
        </a:solidFill>
        <a:ln>
          <a:solidFill>
            <a:schemeClr val="accent4">
              <a:lumMod val="20000"/>
              <a:lumOff val="8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Ước nguyện năm học</a:t>
          </a:r>
          <a:endParaRPr lang="en-US" dirty="0">
            <a:solidFill>
              <a:schemeClr val="tx1"/>
            </a:solidFill>
            <a:latin typeface="+mj-lt"/>
            <a:ea typeface="Open Sans" panose="020B0606030504020204" pitchFamily="34" charset="0"/>
            <a:cs typeface="Open Sans" panose="020B0606030504020204" pitchFamily="34" charset="0"/>
          </a:endParaRPr>
        </a:p>
      </dgm:t>
    </dgm:pt>
    <dgm:pt modelId="{7BDA27D8-1F17-4232-8DF7-DBA24AFA43CF}" type="parTrans" cxnId="{1EA97E51-0819-4E94-8BFA-11162A49DE8C}">
      <dgm:prSet/>
      <dgm:spPr/>
      <dgm:t>
        <a:bodyPr/>
        <a:lstStyle/>
        <a:p>
          <a:endParaRPr lang="en-US"/>
        </a:p>
      </dgm:t>
    </dgm:pt>
    <dgm:pt modelId="{1C922185-BB2B-4D2A-AE88-FB0454F00286}" type="sibTrans" cxnId="{1EA97E51-0819-4E94-8BFA-11162A49DE8C}">
      <dgm:prSet/>
      <dgm:spPr/>
      <dgm:t>
        <a:bodyPr/>
        <a:lstStyle/>
        <a:p>
          <a:endParaRPr lang="en-US"/>
        </a:p>
      </dgm:t>
    </dgm:pt>
    <dgm:pt modelId="{E0B3D1BC-04BB-4319-BB57-506407610248}">
      <dgm:prSet phldrT="[Text]"/>
      <dgm:spPr>
        <a:solidFill>
          <a:schemeClr val="accent2">
            <a:lumMod val="40000"/>
            <a:lumOff val="60000"/>
          </a:schemeClr>
        </a:solidFill>
        <a:ln>
          <a:solidFill>
            <a:schemeClr val="accent2">
              <a:lumMod val="60000"/>
              <a:lumOff val="4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Cô giáo</a:t>
          </a:r>
          <a:endParaRPr lang="en-US" dirty="0">
            <a:solidFill>
              <a:schemeClr val="tx1"/>
            </a:solidFill>
            <a:latin typeface="+mj-lt"/>
            <a:ea typeface="Open Sans" panose="020B0606030504020204" pitchFamily="34" charset="0"/>
            <a:cs typeface="Open Sans" panose="020B0606030504020204" pitchFamily="34" charset="0"/>
          </a:endParaRPr>
        </a:p>
      </dgm:t>
    </dgm:pt>
    <dgm:pt modelId="{DA932E6F-80E5-46BA-90E5-EEE3578BCDB4}" type="parTrans" cxnId="{2AC4D2A6-985F-428E-9243-2D86F5CC0ADD}">
      <dgm:prSet/>
      <dgm:spPr/>
      <dgm:t>
        <a:bodyPr/>
        <a:lstStyle/>
        <a:p>
          <a:endParaRPr lang="en-US"/>
        </a:p>
      </dgm:t>
    </dgm:pt>
    <dgm:pt modelId="{C43A1758-18BC-4F55-B6A6-A139A330E978}" type="sibTrans" cxnId="{2AC4D2A6-985F-428E-9243-2D86F5CC0ADD}">
      <dgm:prSet/>
      <dgm:spPr/>
      <dgm:t>
        <a:bodyPr/>
        <a:lstStyle/>
        <a:p>
          <a:endParaRPr lang="en-US"/>
        </a:p>
      </dgm:t>
    </dgm:pt>
    <dgm:pt modelId="{A6FB1534-6EE8-40AD-848F-1D34D6ACA136}">
      <dgm:prSet phldrT="[Text]"/>
      <dgm:spPr>
        <a:solidFill>
          <a:schemeClr val="accent2">
            <a:lumMod val="20000"/>
            <a:lumOff val="80000"/>
            <a:alpha val="90000"/>
          </a:schemeClr>
        </a:solidFill>
        <a:ln>
          <a:solidFill>
            <a:schemeClr val="accent2">
              <a:lumMod val="60000"/>
              <a:lumOff val="4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Tổng kết ý kiến mỗi tuần</a:t>
          </a:r>
          <a:endParaRPr lang="en-US" dirty="0">
            <a:solidFill>
              <a:schemeClr val="tx1"/>
            </a:solidFill>
            <a:latin typeface="+mj-lt"/>
            <a:ea typeface="Open Sans" panose="020B0606030504020204" pitchFamily="34" charset="0"/>
            <a:cs typeface="Open Sans" panose="020B0606030504020204" pitchFamily="34" charset="0"/>
          </a:endParaRPr>
        </a:p>
      </dgm:t>
    </dgm:pt>
    <dgm:pt modelId="{17C5B64D-E27E-43CA-B3AB-8D9C064FF893}" type="parTrans" cxnId="{A825C055-83E9-4522-B6F1-DAB289C48614}">
      <dgm:prSet/>
      <dgm:spPr/>
      <dgm:t>
        <a:bodyPr/>
        <a:lstStyle/>
        <a:p>
          <a:endParaRPr lang="en-US"/>
        </a:p>
      </dgm:t>
    </dgm:pt>
    <dgm:pt modelId="{735C409B-5EBF-4DFB-B43F-D97ADFA8F391}" type="sibTrans" cxnId="{A825C055-83E9-4522-B6F1-DAB289C48614}">
      <dgm:prSet/>
      <dgm:spPr/>
      <dgm:t>
        <a:bodyPr/>
        <a:lstStyle/>
        <a:p>
          <a:endParaRPr lang="en-US"/>
        </a:p>
      </dgm:t>
    </dgm:pt>
    <dgm:pt modelId="{A36A659D-CA5B-414F-9073-82BD2485062A}">
      <dgm:prSet phldrT="[Text]"/>
      <dgm:spPr>
        <a:solidFill>
          <a:schemeClr val="accent2">
            <a:lumMod val="20000"/>
            <a:lumOff val="80000"/>
            <a:alpha val="90000"/>
          </a:schemeClr>
        </a:solidFill>
        <a:ln>
          <a:solidFill>
            <a:schemeClr val="accent2">
              <a:lumMod val="60000"/>
              <a:lumOff val="4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Phản hồi bằng các hình thức khác nhau</a:t>
          </a:r>
          <a:endParaRPr lang="en-US" dirty="0">
            <a:solidFill>
              <a:schemeClr val="tx1"/>
            </a:solidFill>
            <a:latin typeface="+mj-lt"/>
            <a:ea typeface="Open Sans" panose="020B0606030504020204" pitchFamily="34" charset="0"/>
            <a:cs typeface="Open Sans" panose="020B0606030504020204" pitchFamily="34" charset="0"/>
          </a:endParaRPr>
        </a:p>
      </dgm:t>
    </dgm:pt>
    <dgm:pt modelId="{58035B7F-E256-4F66-8497-C81EE73A3AAB}" type="parTrans" cxnId="{6F532A5A-C30E-4918-B2A7-9918781765AD}">
      <dgm:prSet/>
      <dgm:spPr/>
      <dgm:t>
        <a:bodyPr/>
        <a:lstStyle/>
        <a:p>
          <a:endParaRPr lang="en-US"/>
        </a:p>
      </dgm:t>
    </dgm:pt>
    <dgm:pt modelId="{C3608FC6-FF47-4628-969E-718392EAA839}" type="sibTrans" cxnId="{6F532A5A-C30E-4918-B2A7-9918781765AD}">
      <dgm:prSet/>
      <dgm:spPr/>
      <dgm:t>
        <a:bodyPr/>
        <a:lstStyle/>
        <a:p>
          <a:endParaRPr lang="en-US"/>
        </a:p>
      </dgm:t>
    </dgm:pt>
    <dgm:pt modelId="{19EFE357-B3E0-401F-BDE2-703AA344CDA4}">
      <dgm:prSet phldrT="[Text]"/>
      <dgm:spPr>
        <a:solidFill>
          <a:schemeClr val="tx2">
            <a:lumMod val="40000"/>
            <a:lumOff val="60000"/>
            <a:alpha val="90000"/>
          </a:schemeClr>
        </a:solidFill>
        <a:ln>
          <a:solidFill>
            <a:schemeClr val="tx2">
              <a:lumMod val="60000"/>
              <a:lumOff val="4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Cuộc họp cha mẹ học sinh đầu năm học</a:t>
          </a:r>
          <a:endParaRPr lang="en-US" dirty="0">
            <a:solidFill>
              <a:schemeClr val="tx1"/>
            </a:solidFill>
            <a:latin typeface="+mj-lt"/>
            <a:ea typeface="Open Sans" panose="020B0606030504020204" pitchFamily="34" charset="0"/>
            <a:cs typeface="Open Sans" panose="020B0606030504020204" pitchFamily="34" charset="0"/>
          </a:endParaRPr>
        </a:p>
      </dgm:t>
    </dgm:pt>
    <dgm:pt modelId="{79AE7489-010A-4071-88B4-5C1A2E79286E}" type="sibTrans" cxnId="{830B23F3-E050-4224-ABD4-B5B3E5A0C4CC}">
      <dgm:prSet/>
      <dgm:spPr/>
      <dgm:t>
        <a:bodyPr/>
        <a:lstStyle/>
        <a:p>
          <a:endParaRPr lang="en-US"/>
        </a:p>
      </dgm:t>
    </dgm:pt>
    <dgm:pt modelId="{B5376D5E-8A55-4954-B389-C36A14480239}" type="parTrans" cxnId="{830B23F3-E050-4224-ABD4-B5B3E5A0C4CC}">
      <dgm:prSet/>
      <dgm:spPr/>
      <dgm:t>
        <a:bodyPr/>
        <a:lstStyle/>
        <a:p>
          <a:endParaRPr lang="en-US"/>
        </a:p>
      </dgm:t>
    </dgm:pt>
    <dgm:pt modelId="{BEEF2844-CB42-4447-8B78-BDCBEF40FF99}">
      <dgm:prSet phldrT="[Text]"/>
      <dgm:spPr>
        <a:solidFill>
          <a:schemeClr val="tx2">
            <a:lumMod val="40000"/>
            <a:lumOff val="60000"/>
          </a:schemeClr>
        </a:solidFill>
        <a:ln>
          <a:solidFill>
            <a:schemeClr val="tx2">
              <a:lumMod val="60000"/>
              <a:lumOff val="40000"/>
            </a:schemeClr>
          </a:solidFill>
        </a:ln>
      </dgm:spPr>
      <dgm:t>
        <a:bodyPr/>
        <a:lstStyle/>
        <a:p>
          <a:r>
            <a:rPr lang="vi-VN" dirty="0">
              <a:solidFill>
                <a:schemeClr val="tx1"/>
              </a:solidFill>
              <a:latin typeface="+mj-lt"/>
              <a:ea typeface="Open Sans" panose="020B0606030504020204" pitchFamily="34" charset="0"/>
              <a:cs typeface="Open Sans" panose="020B0606030504020204" pitchFamily="34" charset="0"/>
            </a:rPr>
            <a:t>Triển khai</a:t>
          </a:r>
          <a:endParaRPr lang="en-US" dirty="0">
            <a:solidFill>
              <a:schemeClr val="tx1"/>
            </a:solidFill>
            <a:latin typeface="+mj-lt"/>
            <a:ea typeface="Open Sans" panose="020B0606030504020204" pitchFamily="34" charset="0"/>
            <a:cs typeface="Open Sans" panose="020B0606030504020204" pitchFamily="34" charset="0"/>
          </a:endParaRPr>
        </a:p>
      </dgm:t>
    </dgm:pt>
    <dgm:pt modelId="{22F9588A-92C3-4651-B1C4-E7DEC37B1EE0}" type="sibTrans" cxnId="{2268CD10-418C-437A-99DA-8F4B5B331707}">
      <dgm:prSet/>
      <dgm:spPr/>
      <dgm:t>
        <a:bodyPr/>
        <a:lstStyle/>
        <a:p>
          <a:endParaRPr lang="en-US"/>
        </a:p>
      </dgm:t>
    </dgm:pt>
    <dgm:pt modelId="{9E0E1FBB-E093-47D4-B3B8-4DBA2E706BA0}" type="parTrans" cxnId="{2268CD10-418C-437A-99DA-8F4B5B331707}">
      <dgm:prSet/>
      <dgm:spPr/>
      <dgm:t>
        <a:bodyPr/>
        <a:lstStyle/>
        <a:p>
          <a:endParaRPr lang="en-US"/>
        </a:p>
      </dgm:t>
    </dgm:pt>
    <dgm:pt modelId="{EFD0EEF3-5DE6-40A8-A24E-B7FCB861EEA8}" type="pres">
      <dgm:prSet presAssocID="{28661F38-0254-48BE-8E89-5B81CFBF113D}" presName="linearFlow" presStyleCnt="0">
        <dgm:presLayoutVars>
          <dgm:dir/>
          <dgm:animLvl val="lvl"/>
          <dgm:resizeHandles val="exact"/>
        </dgm:presLayoutVars>
      </dgm:prSet>
      <dgm:spPr/>
      <dgm:t>
        <a:bodyPr/>
        <a:lstStyle/>
        <a:p>
          <a:endParaRPr lang="en-US"/>
        </a:p>
      </dgm:t>
    </dgm:pt>
    <dgm:pt modelId="{18E2CCCD-4466-4022-8022-3BEB89C53054}" type="pres">
      <dgm:prSet presAssocID="{2F1AA712-58DE-4736-93FD-80672E4227CF}" presName="composite" presStyleCnt="0"/>
      <dgm:spPr/>
    </dgm:pt>
    <dgm:pt modelId="{50E1950C-AE33-4DB7-B379-06C4528A650A}" type="pres">
      <dgm:prSet presAssocID="{2F1AA712-58DE-4736-93FD-80672E4227CF}" presName="parentText" presStyleLbl="alignNode1" presStyleIdx="0" presStyleCnt="3">
        <dgm:presLayoutVars>
          <dgm:chMax val="1"/>
          <dgm:bulletEnabled val="1"/>
        </dgm:presLayoutVars>
      </dgm:prSet>
      <dgm:spPr/>
      <dgm:t>
        <a:bodyPr/>
        <a:lstStyle/>
        <a:p>
          <a:endParaRPr lang="en-US"/>
        </a:p>
      </dgm:t>
    </dgm:pt>
    <dgm:pt modelId="{AD639698-291B-4F6B-B9F0-8168130CBEE1}" type="pres">
      <dgm:prSet presAssocID="{2F1AA712-58DE-4736-93FD-80672E4227CF}" presName="descendantText" presStyleLbl="alignAcc1" presStyleIdx="0" presStyleCnt="3">
        <dgm:presLayoutVars>
          <dgm:bulletEnabled val="1"/>
        </dgm:presLayoutVars>
      </dgm:prSet>
      <dgm:spPr/>
      <dgm:t>
        <a:bodyPr/>
        <a:lstStyle/>
        <a:p>
          <a:endParaRPr lang="en-US"/>
        </a:p>
      </dgm:t>
    </dgm:pt>
    <dgm:pt modelId="{1F183B3D-BA70-444D-AAAC-AFAEAE8CE7A3}" type="pres">
      <dgm:prSet presAssocID="{C4018641-D59A-493E-AB09-928668CD3433}" presName="sp" presStyleCnt="0"/>
      <dgm:spPr/>
    </dgm:pt>
    <dgm:pt modelId="{17509F04-00B1-4653-A6EA-917AB169B42A}" type="pres">
      <dgm:prSet presAssocID="{BEEF2844-CB42-4447-8B78-BDCBEF40FF99}" presName="composite" presStyleCnt="0"/>
      <dgm:spPr/>
    </dgm:pt>
    <dgm:pt modelId="{67F28A99-C5D6-4FFC-9F36-354C7B77BE79}" type="pres">
      <dgm:prSet presAssocID="{BEEF2844-CB42-4447-8B78-BDCBEF40FF99}" presName="parentText" presStyleLbl="alignNode1" presStyleIdx="1" presStyleCnt="3">
        <dgm:presLayoutVars>
          <dgm:chMax val="1"/>
          <dgm:bulletEnabled val="1"/>
        </dgm:presLayoutVars>
      </dgm:prSet>
      <dgm:spPr/>
      <dgm:t>
        <a:bodyPr/>
        <a:lstStyle/>
        <a:p>
          <a:endParaRPr lang="en-US"/>
        </a:p>
      </dgm:t>
    </dgm:pt>
    <dgm:pt modelId="{A54F8DE0-B610-450E-A67D-DF6069A9B058}" type="pres">
      <dgm:prSet presAssocID="{BEEF2844-CB42-4447-8B78-BDCBEF40FF99}" presName="descendantText" presStyleLbl="alignAcc1" presStyleIdx="1" presStyleCnt="3">
        <dgm:presLayoutVars>
          <dgm:bulletEnabled val="1"/>
        </dgm:presLayoutVars>
      </dgm:prSet>
      <dgm:spPr/>
      <dgm:t>
        <a:bodyPr/>
        <a:lstStyle/>
        <a:p>
          <a:endParaRPr lang="en-US"/>
        </a:p>
      </dgm:t>
    </dgm:pt>
    <dgm:pt modelId="{86DEA127-B292-43F9-955D-34AE71525EE6}" type="pres">
      <dgm:prSet presAssocID="{22F9588A-92C3-4651-B1C4-E7DEC37B1EE0}" presName="sp" presStyleCnt="0"/>
      <dgm:spPr/>
    </dgm:pt>
    <dgm:pt modelId="{B2EAAAD0-E0B0-474F-B92F-64BE5B4752A2}" type="pres">
      <dgm:prSet presAssocID="{E0B3D1BC-04BB-4319-BB57-506407610248}" presName="composite" presStyleCnt="0"/>
      <dgm:spPr/>
    </dgm:pt>
    <dgm:pt modelId="{E269DC85-94A9-4456-8F89-A4291006AF03}" type="pres">
      <dgm:prSet presAssocID="{E0B3D1BC-04BB-4319-BB57-506407610248}" presName="parentText" presStyleLbl="alignNode1" presStyleIdx="2" presStyleCnt="3">
        <dgm:presLayoutVars>
          <dgm:chMax val="1"/>
          <dgm:bulletEnabled val="1"/>
        </dgm:presLayoutVars>
      </dgm:prSet>
      <dgm:spPr/>
      <dgm:t>
        <a:bodyPr/>
        <a:lstStyle/>
        <a:p>
          <a:endParaRPr lang="en-US"/>
        </a:p>
      </dgm:t>
    </dgm:pt>
    <dgm:pt modelId="{83489853-D8B4-4116-95E6-1A0CBCE6A89E}" type="pres">
      <dgm:prSet presAssocID="{E0B3D1BC-04BB-4319-BB57-506407610248}" presName="descendantText" presStyleLbl="alignAcc1" presStyleIdx="2" presStyleCnt="3">
        <dgm:presLayoutVars>
          <dgm:bulletEnabled val="1"/>
        </dgm:presLayoutVars>
      </dgm:prSet>
      <dgm:spPr/>
      <dgm:t>
        <a:bodyPr/>
        <a:lstStyle/>
        <a:p>
          <a:endParaRPr lang="en-US"/>
        </a:p>
      </dgm:t>
    </dgm:pt>
  </dgm:ptLst>
  <dgm:cxnLst>
    <dgm:cxn modelId="{13926A82-0596-47BD-99D7-5CCFE66E5CE7}" type="presOf" srcId="{6AE36CF6-FF1C-4F30-BE35-6D0BE6329A6E}" destId="{AD639698-291B-4F6B-B9F0-8168130CBEE1}" srcOrd="0" destOrd="1" presId="urn:microsoft.com/office/officeart/2005/8/layout/chevron2"/>
    <dgm:cxn modelId="{1EA97E51-0819-4E94-8BFA-11162A49DE8C}" srcId="{2F1AA712-58DE-4736-93FD-80672E4227CF}" destId="{6AE36CF6-FF1C-4F30-BE35-6D0BE6329A6E}" srcOrd="1" destOrd="0" parTransId="{7BDA27D8-1F17-4232-8DF7-DBA24AFA43CF}" sibTransId="{1C922185-BB2B-4D2A-AE88-FB0454F00286}"/>
    <dgm:cxn modelId="{2268CD10-418C-437A-99DA-8F4B5B331707}" srcId="{28661F38-0254-48BE-8E89-5B81CFBF113D}" destId="{BEEF2844-CB42-4447-8B78-BDCBEF40FF99}" srcOrd="1" destOrd="0" parTransId="{9E0E1FBB-E093-47D4-B3B8-4DBA2E706BA0}" sibTransId="{22F9588A-92C3-4651-B1C4-E7DEC37B1EE0}"/>
    <dgm:cxn modelId="{EB1B9769-E0AE-45C7-9E35-BAE7A29C993E}" type="presOf" srcId="{A36A659D-CA5B-414F-9073-82BD2485062A}" destId="{83489853-D8B4-4116-95E6-1A0CBCE6A89E}" srcOrd="0" destOrd="1" presId="urn:microsoft.com/office/officeart/2005/8/layout/chevron2"/>
    <dgm:cxn modelId="{6F532A5A-C30E-4918-B2A7-9918781765AD}" srcId="{E0B3D1BC-04BB-4319-BB57-506407610248}" destId="{A36A659D-CA5B-414F-9073-82BD2485062A}" srcOrd="1" destOrd="0" parTransId="{58035B7F-E256-4F66-8497-C81EE73A3AAB}" sibTransId="{C3608FC6-FF47-4628-969E-718392EAA839}"/>
    <dgm:cxn modelId="{A825C055-83E9-4522-B6F1-DAB289C48614}" srcId="{E0B3D1BC-04BB-4319-BB57-506407610248}" destId="{A6FB1534-6EE8-40AD-848F-1D34D6ACA136}" srcOrd="0" destOrd="0" parTransId="{17C5B64D-E27E-43CA-B3AB-8D9C064FF893}" sibTransId="{735C409B-5EBF-4DFB-B43F-D97ADFA8F391}"/>
    <dgm:cxn modelId="{AFB39F6E-BABC-4FB6-9B5B-66C25DBC8556}" srcId="{2F1AA712-58DE-4736-93FD-80672E4227CF}" destId="{709CAE50-6490-4433-BA33-CD4D72605C42}" srcOrd="0" destOrd="0" parTransId="{1DA5F582-DC6E-4D34-800F-D2D6AF6C0A29}" sibTransId="{4C3FC850-1E28-45CA-821C-2A7266154C3C}"/>
    <dgm:cxn modelId="{79C49038-FECB-4EF8-92F6-FB21FE798BC7}" srcId="{28661F38-0254-48BE-8E89-5B81CFBF113D}" destId="{2F1AA712-58DE-4736-93FD-80672E4227CF}" srcOrd="0" destOrd="0" parTransId="{07734E87-9DB2-4A48-B466-6BBBADCEAF58}" sibTransId="{C4018641-D59A-493E-AB09-928668CD3433}"/>
    <dgm:cxn modelId="{9DAE4193-3006-4705-8B62-89290075BB2A}" type="presOf" srcId="{A6FB1534-6EE8-40AD-848F-1D34D6ACA136}" destId="{83489853-D8B4-4116-95E6-1A0CBCE6A89E}" srcOrd="0" destOrd="0" presId="urn:microsoft.com/office/officeart/2005/8/layout/chevron2"/>
    <dgm:cxn modelId="{5BC0E2AF-1A1A-4C51-A5AF-A1A2928FAB85}" type="presOf" srcId="{19EFE357-B3E0-401F-BDE2-703AA344CDA4}" destId="{A54F8DE0-B610-450E-A67D-DF6069A9B058}" srcOrd="0" destOrd="0" presId="urn:microsoft.com/office/officeart/2005/8/layout/chevron2"/>
    <dgm:cxn modelId="{2AC4D2A6-985F-428E-9243-2D86F5CC0ADD}" srcId="{28661F38-0254-48BE-8E89-5B81CFBF113D}" destId="{E0B3D1BC-04BB-4319-BB57-506407610248}" srcOrd="2" destOrd="0" parTransId="{DA932E6F-80E5-46BA-90E5-EEE3578BCDB4}" sibTransId="{C43A1758-18BC-4F55-B6A6-A139A330E978}"/>
    <dgm:cxn modelId="{AF5C12E8-3946-479C-A80C-38BD3B934953}" type="presOf" srcId="{709CAE50-6490-4433-BA33-CD4D72605C42}" destId="{AD639698-291B-4F6B-B9F0-8168130CBEE1}" srcOrd="0" destOrd="0" presId="urn:microsoft.com/office/officeart/2005/8/layout/chevron2"/>
    <dgm:cxn modelId="{21A8AF8D-6E66-4D37-9B1E-AD58D5BB1E13}" type="presOf" srcId="{E0B3D1BC-04BB-4319-BB57-506407610248}" destId="{E269DC85-94A9-4456-8F89-A4291006AF03}" srcOrd="0" destOrd="0" presId="urn:microsoft.com/office/officeart/2005/8/layout/chevron2"/>
    <dgm:cxn modelId="{830B23F3-E050-4224-ABD4-B5B3E5A0C4CC}" srcId="{BEEF2844-CB42-4447-8B78-BDCBEF40FF99}" destId="{19EFE357-B3E0-401F-BDE2-703AA344CDA4}" srcOrd="0" destOrd="0" parTransId="{B5376D5E-8A55-4954-B389-C36A14480239}" sibTransId="{79AE7489-010A-4071-88B4-5C1A2E79286E}"/>
    <dgm:cxn modelId="{AFB24555-CC02-4ED0-9633-1F5FBCF6AEEF}" type="presOf" srcId="{2F1AA712-58DE-4736-93FD-80672E4227CF}" destId="{50E1950C-AE33-4DB7-B379-06C4528A650A}" srcOrd="0" destOrd="0" presId="urn:microsoft.com/office/officeart/2005/8/layout/chevron2"/>
    <dgm:cxn modelId="{DADD5015-9B16-4807-A153-C09F9E0C06FB}" type="presOf" srcId="{BEEF2844-CB42-4447-8B78-BDCBEF40FF99}" destId="{67F28A99-C5D6-4FFC-9F36-354C7B77BE79}" srcOrd="0" destOrd="0" presId="urn:microsoft.com/office/officeart/2005/8/layout/chevron2"/>
    <dgm:cxn modelId="{916CF3D8-CB44-4E9C-851D-4D6192A8DC10}" type="presOf" srcId="{28661F38-0254-48BE-8E89-5B81CFBF113D}" destId="{EFD0EEF3-5DE6-40A8-A24E-B7FCB861EEA8}" srcOrd="0" destOrd="0" presId="urn:microsoft.com/office/officeart/2005/8/layout/chevron2"/>
    <dgm:cxn modelId="{AD2437EC-E245-422E-94C8-33A70937E056}" type="presParOf" srcId="{EFD0EEF3-5DE6-40A8-A24E-B7FCB861EEA8}" destId="{18E2CCCD-4466-4022-8022-3BEB89C53054}" srcOrd="0" destOrd="0" presId="urn:microsoft.com/office/officeart/2005/8/layout/chevron2"/>
    <dgm:cxn modelId="{9D1C061F-4879-4C20-BC06-C2B58AAAB151}" type="presParOf" srcId="{18E2CCCD-4466-4022-8022-3BEB89C53054}" destId="{50E1950C-AE33-4DB7-B379-06C4528A650A}" srcOrd="0" destOrd="0" presId="urn:microsoft.com/office/officeart/2005/8/layout/chevron2"/>
    <dgm:cxn modelId="{E0D78362-7D4D-436B-8051-23B8C5824BDF}" type="presParOf" srcId="{18E2CCCD-4466-4022-8022-3BEB89C53054}" destId="{AD639698-291B-4F6B-B9F0-8168130CBEE1}" srcOrd="1" destOrd="0" presId="urn:microsoft.com/office/officeart/2005/8/layout/chevron2"/>
    <dgm:cxn modelId="{BF271219-5264-45AA-8BB3-643B87034528}" type="presParOf" srcId="{EFD0EEF3-5DE6-40A8-A24E-B7FCB861EEA8}" destId="{1F183B3D-BA70-444D-AAAC-AFAEAE8CE7A3}" srcOrd="1" destOrd="0" presId="urn:microsoft.com/office/officeart/2005/8/layout/chevron2"/>
    <dgm:cxn modelId="{19E8810C-F735-4E7B-BBD7-7A8F7AD7F68A}" type="presParOf" srcId="{EFD0EEF3-5DE6-40A8-A24E-B7FCB861EEA8}" destId="{17509F04-00B1-4653-A6EA-917AB169B42A}" srcOrd="2" destOrd="0" presId="urn:microsoft.com/office/officeart/2005/8/layout/chevron2"/>
    <dgm:cxn modelId="{8F88C19B-2DF2-41B0-98BC-705940201A76}" type="presParOf" srcId="{17509F04-00B1-4653-A6EA-917AB169B42A}" destId="{67F28A99-C5D6-4FFC-9F36-354C7B77BE79}" srcOrd="0" destOrd="0" presId="urn:microsoft.com/office/officeart/2005/8/layout/chevron2"/>
    <dgm:cxn modelId="{638EB8EB-2009-4E50-9C36-B979A7900F66}" type="presParOf" srcId="{17509F04-00B1-4653-A6EA-917AB169B42A}" destId="{A54F8DE0-B610-450E-A67D-DF6069A9B058}" srcOrd="1" destOrd="0" presId="urn:microsoft.com/office/officeart/2005/8/layout/chevron2"/>
    <dgm:cxn modelId="{4B8B2B66-5CF4-4B8E-97E0-0D0248A9F426}" type="presParOf" srcId="{EFD0EEF3-5DE6-40A8-A24E-B7FCB861EEA8}" destId="{86DEA127-B292-43F9-955D-34AE71525EE6}" srcOrd="3" destOrd="0" presId="urn:microsoft.com/office/officeart/2005/8/layout/chevron2"/>
    <dgm:cxn modelId="{4D969892-E9FD-449E-8975-472A6331ACD4}" type="presParOf" srcId="{EFD0EEF3-5DE6-40A8-A24E-B7FCB861EEA8}" destId="{B2EAAAD0-E0B0-474F-B92F-64BE5B4752A2}" srcOrd="4" destOrd="0" presId="urn:microsoft.com/office/officeart/2005/8/layout/chevron2"/>
    <dgm:cxn modelId="{6E46F99B-7980-443D-BD40-B8A696FCAA3E}" type="presParOf" srcId="{B2EAAAD0-E0B0-474F-B92F-64BE5B4752A2}" destId="{E269DC85-94A9-4456-8F89-A4291006AF03}" srcOrd="0" destOrd="0" presId="urn:microsoft.com/office/officeart/2005/8/layout/chevron2"/>
    <dgm:cxn modelId="{27EE6B91-DEC7-4590-99ED-A89B1515B57D}" type="presParOf" srcId="{B2EAAAD0-E0B0-474F-B92F-64BE5B4752A2}" destId="{83489853-D8B4-4116-95E6-1A0CBCE6A89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93727-1394-4CF6-816C-80B6F06D7043}">
      <dsp:nvSpPr>
        <dsp:cNvPr id="0" name=""/>
        <dsp:cNvSpPr/>
      </dsp:nvSpPr>
      <dsp:spPr>
        <a:xfrm>
          <a:off x="0" y="0"/>
          <a:ext cx="4876800" cy="83198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kern="1200">
              <a:latin typeface="Open Sans" panose="020B0604020202020204" charset="0"/>
              <a:ea typeface="Open Sans" panose="020B0604020202020204" charset="0"/>
              <a:cs typeface="Open Sans" panose="020B0604020202020204" charset="0"/>
            </a:rPr>
            <a:t>1. Tình trạng thực tiễn</a:t>
          </a:r>
          <a:endParaRPr lang="en-US" sz="2400" kern="1200" dirty="0">
            <a:latin typeface="Open Sans" panose="020B0604020202020204" charset="0"/>
            <a:ea typeface="Open Sans" panose="020B0604020202020204" charset="0"/>
            <a:cs typeface="Open Sans" panose="020B0604020202020204" charset="0"/>
          </a:endParaRPr>
        </a:p>
      </dsp:txBody>
      <dsp:txXfrm>
        <a:off x="24368" y="24368"/>
        <a:ext cx="3908715" cy="783253"/>
      </dsp:txXfrm>
    </dsp:sp>
    <dsp:sp modelId="{54F2CECE-8399-4758-B92F-34DBFE334390}">
      <dsp:nvSpPr>
        <dsp:cNvPr id="0" name=""/>
        <dsp:cNvSpPr/>
      </dsp:nvSpPr>
      <dsp:spPr>
        <a:xfrm>
          <a:off x="408432" y="983260"/>
          <a:ext cx="4876800" cy="83198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kern="1200">
              <a:latin typeface="Open Sans" panose="020B0604020202020204" charset="0"/>
              <a:ea typeface="Open Sans" panose="020B0604020202020204" charset="0"/>
              <a:cs typeface="Open Sans" panose="020B0604020202020204" charset="0"/>
            </a:rPr>
            <a:t>2. Biện pháp</a:t>
          </a:r>
          <a:endParaRPr lang="en-US" sz="2400" kern="1200" dirty="0">
            <a:latin typeface="Open Sans" panose="020B0604020202020204" charset="0"/>
            <a:ea typeface="Open Sans" panose="020B0604020202020204" charset="0"/>
            <a:cs typeface="Open Sans" panose="020B0604020202020204" charset="0"/>
          </a:endParaRPr>
        </a:p>
      </dsp:txBody>
      <dsp:txXfrm>
        <a:off x="432800" y="1007628"/>
        <a:ext cx="3878838" cy="783253"/>
      </dsp:txXfrm>
    </dsp:sp>
    <dsp:sp modelId="{588FF32D-BCE4-43BC-8E7F-7E665081CCFA}">
      <dsp:nvSpPr>
        <dsp:cNvPr id="0" name=""/>
        <dsp:cNvSpPr/>
      </dsp:nvSpPr>
      <dsp:spPr>
        <a:xfrm>
          <a:off x="810768" y="1966521"/>
          <a:ext cx="4876800" cy="83198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kern="1200">
              <a:latin typeface="Open Sans" panose="020B0604020202020204" charset="0"/>
              <a:ea typeface="Open Sans" panose="020B0604020202020204" charset="0"/>
              <a:cs typeface="Open Sans" panose="020B0604020202020204" charset="0"/>
            </a:rPr>
            <a:t>3. Kết quả</a:t>
          </a:r>
          <a:endParaRPr lang="en-US" sz="2400" kern="1200" dirty="0">
            <a:latin typeface="Open Sans" panose="020B0604020202020204" charset="0"/>
            <a:ea typeface="Open Sans" panose="020B0604020202020204" charset="0"/>
            <a:cs typeface="Open Sans" panose="020B0604020202020204" charset="0"/>
          </a:endParaRPr>
        </a:p>
      </dsp:txBody>
      <dsp:txXfrm>
        <a:off x="835136" y="1990889"/>
        <a:ext cx="3884934" cy="783253"/>
      </dsp:txXfrm>
    </dsp:sp>
    <dsp:sp modelId="{47FBE957-6659-4579-9611-DB4A9ED0DBAB}">
      <dsp:nvSpPr>
        <dsp:cNvPr id="0" name=""/>
        <dsp:cNvSpPr/>
      </dsp:nvSpPr>
      <dsp:spPr>
        <a:xfrm>
          <a:off x="1219200" y="2949782"/>
          <a:ext cx="4876800" cy="83198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kern="1200">
              <a:latin typeface="Open Sans" panose="020B0604020202020204" charset="0"/>
              <a:ea typeface="Open Sans" panose="020B0604020202020204" charset="0"/>
              <a:cs typeface="Open Sans" panose="020B0604020202020204" charset="0"/>
            </a:rPr>
            <a:t>4. Bài học kinh nghiệm</a:t>
          </a:r>
          <a:endParaRPr lang="en-US" sz="2400" kern="1200" dirty="0">
            <a:latin typeface="Open Sans" panose="020B0604020202020204" charset="0"/>
            <a:ea typeface="Open Sans" panose="020B0604020202020204" charset="0"/>
            <a:cs typeface="Open Sans" panose="020B0604020202020204" charset="0"/>
          </a:endParaRPr>
        </a:p>
      </dsp:txBody>
      <dsp:txXfrm>
        <a:off x="1243568" y="2974150"/>
        <a:ext cx="3878838" cy="783253"/>
      </dsp:txXfrm>
    </dsp:sp>
    <dsp:sp modelId="{8A89A699-95E7-4259-81B4-8B09A0AF2B3D}">
      <dsp:nvSpPr>
        <dsp:cNvPr id="0" name=""/>
        <dsp:cNvSpPr/>
      </dsp:nvSpPr>
      <dsp:spPr>
        <a:xfrm>
          <a:off x="4336006" y="637228"/>
          <a:ext cx="540793" cy="5407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4457684" y="637228"/>
        <a:ext cx="297437" cy="406947"/>
      </dsp:txXfrm>
    </dsp:sp>
    <dsp:sp modelId="{8090245A-639B-4C80-8FB6-55EA3DB68899}">
      <dsp:nvSpPr>
        <dsp:cNvPr id="0" name=""/>
        <dsp:cNvSpPr/>
      </dsp:nvSpPr>
      <dsp:spPr>
        <a:xfrm>
          <a:off x="4744438" y="1620489"/>
          <a:ext cx="540793" cy="5407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4866116" y="1620489"/>
        <a:ext cx="297437" cy="406947"/>
      </dsp:txXfrm>
    </dsp:sp>
    <dsp:sp modelId="{9D62BBF2-909E-4F04-A8E4-F89136FCFC1E}">
      <dsp:nvSpPr>
        <dsp:cNvPr id="0" name=""/>
        <dsp:cNvSpPr/>
      </dsp:nvSpPr>
      <dsp:spPr>
        <a:xfrm>
          <a:off x="5146774" y="2603750"/>
          <a:ext cx="540793" cy="5407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5268452" y="2603750"/>
        <a:ext cx="297437" cy="406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465D8-566A-46A2-A071-706F9FF0CE5A}">
      <dsp:nvSpPr>
        <dsp:cNvPr id="0" name=""/>
        <dsp:cNvSpPr/>
      </dsp:nvSpPr>
      <dsp:spPr>
        <a:xfrm>
          <a:off x="-3186635" y="-490400"/>
          <a:ext cx="3800569" cy="3800569"/>
        </a:xfrm>
        <a:prstGeom prst="blockArc">
          <a:avLst>
            <a:gd name="adj1" fmla="val 18900000"/>
            <a:gd name="adj2" fmla="val 2700000"/>
            <a:gd name="adj3" fmla="val 56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6EA610-B6D4-44CD-BFB7-29A49BB844EA}">
      <dsp:nvSpPr>
        <dsp:cNvPr id="0" name=""/>
        <dsp:cNvSpPr/>
      </dsp:nvSpPr>
      <dsp:spPr>
        <a:xfrm>
          <a:off x="407733" y="316682"/>
          <a:ext cx="3727673" cy="563953"/>
        </a:xfrm>
        <a:prstGeom prst="rect">
          <a:avLst/>
        </a:prstGeom>
        <a:solidFill>
          <a:schemeClr val="accent5"/>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38" tIns="35560" rIns="35560" bIns="35560" numCol="1" spcCol="1270" anchor="ctr" anchorCtr="0">
          <a:noAutofit/>
        </a:bodyPr>
        <a:lstStyle/>
        <a:p>
          <a:pPr lvl="0" algn="just" defTabSz="622300">
            <a:lnSpc>
              <a:spcPct val="90000"/>
            </a:lnSpc>
            <a:spcBef>
              <a:spcPct val="0"/>
            </a:spcBef>
            <a:spcAft>
              <a:spcPct val="35000"/>
            </a:spcAft>
          </a:pPr>
          <a:r>
            <a:rPr lang="vi-VN" sz="1400" kern="1200" dirty="0">
              <a:solidFill>
                <a:schemeClr val="tx1"/>
              </a:solidFill>
              <a:latin typeface="+mj-lt"/>
              <a:ea typeface="Open Sans" panose="020B0604020202020204" charset="0"/>
              <a:cs typeface="Open Sans" panose="020B0604020202020204" charset="0"/>
            </a:rPr>
            <a:t>Giúp học sinh chia sẻ những cảm xúc khó nói hằng ngày bằng cách thể hiện thầm kín</a:t>
          </a:r>
          <a:endParaRPr lang="en-US" sz="1400" kern="1200" dirty="0">
            <a:solidFill>
              <a:schemeClr val="tx1"/>
            </a:solidFill>
            <a:latin typeface="+mj-lt"/>
            <a:ea typeface="Open Sans" panose="020B0604020202020204" charset="0"/>
            <a:cs typeface="Open Sans" panose="020B0604020202020204" charset="0"/>
          </a:endParaRPr>
        </a:p>
      </dsp:txBody>
      <dsp:txXfrm>
        <a:off x="407733" y="316682"/>
        <a:ext cx="3727673" cy="563953"/>
      </dsp:txXfrm>
    </dsp:sp>
    <dsp:sp modelId="{6D002A8D-7910-4C6F-92D0-AC9F8301D43F}">
      <dsp:nvSpPr>
        <dsp:cNvPr id="0" name=""/>
        <dsp:cNvSpPr/>
      </dsp:nvSpPr>
      <dsp:spPr>
        <a:xfrm>
          <a:off x="42290" y="211482"/>
          <a:ext cx="704942" cy="704942"/>
        </a:xfrm>
        <a:prstGeom prst="ellipse">
          <a:avLst/>
        </a:prstGeom>
        <a:solidFill>
          <a:schemeClr val="accent5"/>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sp>
    <dsp:sp modelId="{ED2AD599-B18E-4BE7-8041-35520CC342BB}">
      <dsp:nvSpPr>
        <dsp:cNvPr id="0" name=""/>
        <dsp:cNvSpPr/>
      </dsp:nvSpPr>
      <dsp:spPr>
        <a:xfrm>
          <a:off x="599758" y="1127907"/>
          <a:ext cx="3522676" cy="563953"/>
        </a:xfrm>
        <a:prstGeom prst="rect">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38" tIns="35560" rIns="35560" bIns="35560" numCol="1" spcCol="1270" anchor="ctr" anchorCtr="0">
          <a:noAutofit/>
        </a:bodyPr>
        <a:lstStyle/>
        <a:p>
          <a:pPr lvl="0" algn="just" defTabSz="622300">
            <a:lnSpc>
              <a:spcPct val="90000"/>
            </a:lnSpc>
            <a:spcBef>
              <a:spcPct val="0"/>
            </a:spcBef>
            <a:spcAft>
              <a:spcPct val="35000"/>
            </a:spcAft>
            <a:buClr>
              <a:schemeClr val="dk1"/>
            </a:buClr>
            <a:buSzPts val="1400"/>
            <a:buFontTx/>
            <a:buChar char="-"/>
          </a:pPr>
          <a:r>
            <a:rPr lang="vi-VN" sz="1400" kern="1200" dirty="0">
              <a:solidFill>
                <a:schemeClr val="tx1"/>
              </a:solidFill>
              <a:latin typeface="+mj-lt"/>
              <a:ea typeface="Open Sans" panose="020B0604020202020204" charset="0"/>
              <a:cs typeface="Open Sans" panose="020B0604020202020204" charset="0"/>
            </a:rPr>
            <a:t>Trẻ chọn sticker hoặc thẻ màu tương ứng với cảm xúc của mình và cho vào </a:t>
          </a:r>
          <a:r>
            <a:rPr lang="en-US" sz="1400" kern="1200" dirty="0" err="1">
              <a:solidFill>
                <a:schemeClr val="tx1"/>
              </a:solidFill>
              <a:latin typeface="+mj-lt"/>
              <a:ea typeface="Open Sans" panose="020B0604020202020204" charset="0"/>
              <a:cs typeface="Open Sans" panose="020B0604020202020204" charset="0"/>
            </a:rPr>
            <a:t>hộp</a:t>
          </a:r>
          <a:r>
            <a:rPr lang="vi-VN" sz="1400" kern="1200" dirty="0">
              <a:solidFill>
                <a:schemeClr val="tx1"/>
              </a:solidFill>
              <a:latin typeface="+mj-lt"/>
              <a:ea typeface="Open Sans" panose="020B0604020202020204" charset="0"/>
              <a:cs typeface="Open Sans" panose="020B0604020202020204" charset="0"/>
            </a:rPr>
            <a:t> lo lắng của mình</a:t>
          </a:r>
          <a:endParaRPr lang="en-US" sz="1400" kern="1200" dirty="0">
            <a:solidFill>
              <a:schemeClr val="tx1"/>
            </a:solidFill>
            <a:latin typeface="+mj-lt"/>
            <a:ea typeface="Open Sans" panose="020B0604020202020204" charset="0"/>
            <a:cs typeface="Open Sans" panose="020B0604020202020204" charset="0"/>
          </a:endParaRPr>
        </a:p>
      </dsp:txBody>
      <dsp:txXfrm>
        <a:off x="599758" y="1127907"/>
        <a:ext cx="3522676" cy="563953"/>
      </dsp:txXfrm>
    </dsp:sp>
    <dsp:sp modelId="{1640CB41-7B78-4919-9EC1-DDF85EA08F64}">
      <dsp:nvSpPr>
        <dsp:cNvPr id="0" name=""/>
        <dsp:cNvSpPr/>
      </dsp:nvSpPr>
      <dsp:spPr>
        <a:xfrm>
          <a:off x="266151" y="1057413"/>
          <a:ext cx="704942" cy="704942"/>
        </a:xfrm>
        <a:prstGeom prst="ellipse">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A1613602-3184-4DBF-9DEB-5C235330E53F}">
      <dsp:nvSpPr>
        <dsp:cNvPr id="0" name=""/>
        <dsp:cNvSpPr/>
      </dsp:nvSpPr>
      <dsp:spPr>
        <a:xfrm>
          <a:off x="394761" y="1828851"/>
          <a:ext cx="3727673" cy="853927"/>
        </a:xfrm>
        <a:prstGeom prst="rect">
          <a:avLst/>
        </a:prstGeom>
        <a:solidFill>
          <a:schemeClr val="accent2">
            <a:lumMod val="40000"/>
            <a:lumOff val="60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38" tIns="35560" rIns="35560" bIns="35560" numCol="1" spcCol="1270" anchor="ctr" anchorCtr="0">
          <a:noAutofit/>
        </a:bodyPr>
        <a:lstStyle/>
        <a:p>
          <a:pPr lvl="0" algn="just" defTabSz="622300">
            <a:lnSpc>
              <a:spcPct val="90000"/>
            </a:lnSpc>
            <a:spcBef>
              <a:spcPct val="0"/>
            </a:spcBef>
            <a:spcAft>
              <a:spcPct val="35000"/>
            </a:spcAft>
            <a:buClr>
              <a:schemeClr val="dk1"/>
            </a:buClr>
            <a:buSzPts val="1400"/>
            <a:buFontTx/>
            <a:buChar char="-"/>
          </a:pPr>
          <a:r>
            <a:rPr lang="vi-VN" sz="1400" kern="1200" dirty="0">
              <a:solidFill>
                <a:schemeClr val="tx1"/>
              </a:solidFill>
              <a:latin typeface="+mj-lt"/>
              <a:ea typeface="Open Sans" panose="020B0604020202020204" charset="0"/>
              <a:cs typeface="Open Sans" panose="020B0604020202020204" charset="0"/>
            </a:rPr>
            <a:t>Nhiệm vụ của giáo viên là quan sát và xử lý kịp thời những cảm xúc của trẻ một cách khéo léo để trẻ luôn có những cảm xúc tích cực</a:t>
          </a:r>
          <a:endParaRPr lang="en-US" sz="1400" kern="1200" dirty="0">
            <a:solidFill>
              <a:schemeClr val="tx1"/>
            </a:solidFill>
            <a:latin typeface="+mj-lt"/>
            <a:ea typeface="Open Sans" panose="020B0604020202020204" charset="0"/>
            <a:cs typeface="Open Sans" panose="020B0604020202020204" charset="0"/>
          </a:endParaRPr>
        </a:p>
      </dsp:txBody>
      <dsp:txXfrm>
        <a:off x="394761" y="1828851"/>
        <a:ext cx="3727673" cy="853927"/>
      </dsp:txXfrm>
    </dsp:sp>
    <dsp:sp modelId="{0C34A525-C134-4560-973A-1B212974F992}">
      <dsp:nvSpPr>
        <dsp:cNvPr id="0" name=""/>
        <dsp:cNvSpPr/>
      </dsp:nvSpPr>
      <dsp:spPr>
        <a:xfrm>
          <a:off x="42290" y="1903344"/>
          <a:ext cx="704942" cy="704942"/>
        </a:xfrm>
        <a:prstGeom prst="ellipse">
          <a:avLst/>
        </a:prstGeom>
        <a:solidFill>
          <a:schemeClr val="accent2">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1950C-AE33-4DB7-B379-06C4528A650A}">
      <dsp:nvSpPr>
        <dsp:cNvPr id="0" name=""/>
        <dsp:cNvSpPr/>
      </dsp:nvSpPr>
      <dsp:spPr>
        <a:xfrm rot="5400000">
          <a:off x="-192599" y="193396"/>
          <a:ext cx="1283993" cy="898795"/>
        </a:xfrm>
        <a:prstGeom prst="chevron">
          <a:avLst/>
        </a:prstGeom>
        <a:solidFill>
          <a:schemeClr val="accent5"/>
        </a:solidFill>
        <a:ln w="25400" cap="flat" cmpd="sng" algn="ctr">
          <a:solidFill>
            <a:schemeClr val="accent5">
              <a:lumMod val="9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kern="1200" dirty="0">
              <a:solidFill>
                <a:schemeClr val="tx1"/>
              </a:solidFill>
              <a:latin typeface="+mj-lt"/>
              <a:ea typeface="Open Sans" panose="020B0606030504020204" pitchFamily="34" charset="0"/>
              <a:cs typeface="Open Sans" panose="020B0606030504020204" pitchFamily="34" charset="0"/>
            </a:rPr>
            <a:t>Cha mẹ</a:t>
          </a:r>
          <a:endParaRPr lang="en-US" sz="1600" kern="1200" dirty="0">
            <a:solidFill>
              <a:schemeClr val="tx1"/>
            </a:solidFill>
            <a:latin typeface="+mj-lt"/>
            <a:ea typeface="Open Sans" panose="020B0606030504020204" pitchFamily="34" charset="0"/>
            <a:cs typeface="Open Sans" panose="020B0606030504020204" pitchFamily="34" charset="0"/>
          </a:endParaRPr>
        </a:p>
      </dsp:txBody>
      <dsp:txXfrm rot="-5400000">
        <a:off x="1" y="450195"/>
        <a:ext cx="898795" cy="385198"/>
      </dsp:txXfrm>
    </dsp:sp>
    <dsp:sp modelId="{AD639698-291B-4F6B-B9F0-8168130CBEE1}">
      <dsp:nvSpPr>
        <dsp:cNvPr id="0" name=""/>
        <dsp:cNvSpPr/>
      </dsp:nvSpPr>
      <dsp:spPr>
        <a:xfrm rot="5400000">
          <a:off x="2405300" y="-1505707"/>
          <a:ext cx="834596" cy="3847606"/>
        </a:xfrm>
        <a:prstGeom prst="round2SameRect">
          <a:avLst/>
        </a:prstGeom>
        <a:solidFill>
          <a:schemeClr val="accent5">
            <a:alpha val="90000"/>
          </a:schemeClr>
        </a:solidFill>
        <a:ln w="25400" cap="flat" cmpd="sng" algn="ctr">
          <a:solidFill>
            <a:schemeClr val="accent4">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vi-VN" sz="1700" kern="1200" dirty="0">
              <a:solidFill>
                <a:schemeClr val="tx1"/>
              </a:solidFill>
              <a:latin typeface="+mj-lt"/>
              <a:ea typeface="Open Sans" panose="020B0606030504020204" pitchFamily="34" charset="0"/>
              <a:cs typeface="Open Sans" panose="020B0606030504020204" pitchFamily="34" charset="0"/>
            </a:rPr>
            <a:t>Chia sẻ trăn trở</a:t>
          </a:r>
          <a:endParaRPr lang="en-US" sz="1700" kern="1200" dirty="0">
            <a:solidFill>
              <a:schemeClr val="tx1"/>
            </a:solidFill>
            <a:latin typeface="+mj-lt"/>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15000"/>
            </a:spcAft>
            <a:buChar char="••"/>
          </a:pPr>
          <a:r>
            <a:rPr lang="vi-VN" sz="1700" kern="1200" dirty="0">
              <a:solidFill>
                <a:schemeClr val="tx1"/>
              </a:solidFill>
              <a:latin typeface="+mj-lt"/>
              <a:ea typeface="Open Sans" panose="020B0606030504020204" pitchFamily="34" charset="0"/>
              <a:cs typeface="Open Sans" panose="020B0606030504020204" pitchFamily="34" charset="0"/>
            </a:rPr>
            <a:t>Ước nguyện năm học</a:t>
          </a:r>
          <a:endParaRPr lang="en-US" sz="1700" kern="1200" dirty="0">
            <a:solidFill>
              <a:schemeClr val="tx1"/>
            </a:solidFill>
            <a:latin typeface="+mj-lt"/>
            <a:ea typeface="Open Sans" panose="020B0606030504020204" pitchFamily="34" charset="0"/>
            <a:cs typeface="Open Sans" panose="020B0606030504020204" pitchFamily="34" charset="0"/>
          </a:endParaRPr>
        </a:p>
      </dsp:txBody>
      <dsp:txXfrm rot="-5400000">
        <a:off x="898795" y="41540"/>
        <a:ext cx="3806864" cy="753112"/>
      </dsp:txXfrm>
    </dsp:sp>
    <dsp:sp modelId="{67F28A99-C5D6-4FFC-9F36-354C7B77BE79}">
      <dsp:nvSpPr>
        <dsp:cNvPr id="0" name=""/>
        <dsp:cNvSpPr/>
      </dsp:nvSpPr>
      <dsp:spPr>
        <a:xfrm rot="5400000">
          <a:off x="-192599" y="1278341"/>
          <a:ext cx="1283993" cy="898795"/>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kern="1200" dirty="0">
              <a:solidFill>
                <a:schemeClr val="tx1"/>
              </a:solidFill>
              <a:latin typeface="+mj-lt"/>
              <a:ea typeface="Open Sans" panose="020B0606030504020204" pitchFamily="34" charset="0"/>
              <a:cs typeface="Open Sans" panose="020B0606030504020204" pitchFamily="34" charset="0"/>
            </a:rPr>
            <a:t>Triển khai</a:t>
          </a:r>
          <a:endParaRPr lang="en-US" sz="1600" kern="1200" dirty="0">
            <a:solidFill>
              <a:schemeClr val="tx1"/>
            </a:solidFill>
            <a:latin typeface="+mj-lt"/>
            <a:ea typeface="Open Sans" panose="020B0606030504020204" pitchFamily="34" charset="0"/>
            <a:cs typeface="Open Sans" panose="020B0606030504020204" pitchFamily="34" charset="0"/>
          </a:endParaRPr>
        </a:p>
      </dsp:txBody>
      <dsp:txXfrm rot="-5400000">
        <a:off x="1" y="1535140"/>
        <a:ext cx="898795" cy="385198"/>
      </dsp:txXfrm>
    </dsp:sp>
    <dsp:sp modelId="{A54F8DE0-B610-450E-A67D-DF6069A9B058}">
      <dsp:nvSpPr>
        <dsp:cNvPr id="0" name=""/>
        <dsp:cNvSpPr/>
      </dsp:nvSpPr>
      <dsp:spPr>
        <a:xfrm rot="5400000">
          <a:off x="2405300" y="-420762"/>
          <a:ext cx="834596" cy="3847606"/>
        </a:xfrm>
        <a:prstGeom prst="round2SameRect">
          <a:avLst/>
        </a:prstGeom>
        <a:solidFill>
          <a:schemeClr val="tx2">
            <a:lumMod val="40000"/>
            <a:lumOff val="60000"/>
            <a:alpha val="9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vi-VN" sz="1700" kern="1200" dirty="0">
              <a:solidFill>
                <a:schemeClr val="tx1"/>
              </a:solidFill>
              <a:latin typeface="+mj-lt"/>
              <a:ea typeface="Open Sans" panose="020B0606030504020204" pitchFamily="34" charset="0"/>
              <a:cs typeface="Open Sans" panose="020B0606030504020204" pitchFamily="34" charset="0"/>
            </a:rPr>
            <a:t>Cuộc họp cha mẹ học sinh đầu năm học</a:t>
          </a:r>
          <a:endParaRPr lang="en-US" sz="1700" kern="1200" dirty="0">
            <a:solidFill>
              <a:schemeClr val="tx1"/>
            </a:solidFill>
            <a:latin typeface="+mj-lt"/>
            <a:ea typeface="Open Sans" panose="020B0606030504020204" pitchFamily="34" charset="0"/>
            <a:cs typeface="Open Sans" panose="020B0606030504020204" pitchFamily="34" charset="0"/>
          </a:endParaRPr>
        </a:p>
      </dsp:txBody>
      <dsp:txXfrm rot="-5400000">
        <a:off x="898795" y="1126485"/>
        <a:ext cx="3806864" cy="753112"/>
      </dsp:txXfrm>
    </dsp:sp>
    <dsp:sp modelId="{E269DC85-94A9-4456-8F89-A4291006AF03}">
      <dsp:nvSpPr>
        <dsp:cNvPr id="0" name=""/>
        <dsp:cNvSpPr/>
      </dsp:nvSpPr>
      <dsp:spPr>
        <a:xfrm rot="5400000">
          <a:off x="-192599" y="2363286"/>
          <a:ext cx="1283993" cy="898795"/>
        </a:xfrm>
        <a:prstGeom prst="chevron">
          <a:avLst/>
        </a:prstGeom>
        <a:solidFill>
          <a:schemeClr val="accent2">
            <a:lumMod val="40000"/>
            <a:lumOff val="6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kern="1200" dirty="0">
              <a:solidFill>
                <a:schemeClr val="tx1"/>
              </a:solidFill>
              <a:latin typeface="+mj-lt"/>
              <a:ea typeface="Open Sans" panose="020B0606030504020204" pitchFamily="34" charset="0"/>
              <a:cs typeface="Open Sans" panose="020B0606030504020204" pitchFamily="34" charset="0"/>
            </a:rPr>
            <a:t>Cô giáo</a:t>
          </a:r>
          <a:endParaRPr lang="en-US" sz="1600" kern="1200" dirty="0">
            <a:solidFill>
              <a:schemeClr val="tx1"/>
            </a:solidFill>
            <a:latin typeface="+mj-lt"/>
            <a:ea typeface="Open Sans" panose="020B0606030504020204" pitchFamily="34" charset="0"/>
            <a:cs typeface="Open Sans" panose="020B0606030504020204" pitchFamily="34" charset="0"/>
          </a:endParaRPr>
        </a:p>
      </dsp:txBody>
      <dsp:txXfrm rot="-5400000">
        <a:off x="1" y="2620085"/>
        <a:ext cx="898795" cy="385198"/>
      </dsp:txXfrm>
    </dsp:sp>
    <dsp:sp modelId="{83489853-D8B4-4116-95E6-1A0CBCE6A89E}">
      <dsp:nvSpPr>
        <dsp:cNvPr id="0" name=""/>
        <dsp:cNvSpPr/>
      </dsp:nvSpPr>
      <dsp:spPr>
        <a:xfrm rot="5400000">
          <a:off x="2405300" y="664182"/>
          <a:ext cx="834596" cy="3847606"/>
        </a:xfrm>
        <a:prstGeom prst="round2SameRect">
          <a:avLst/>
        </a:prstGeom>
        <a:solidFill>
          <a:schemeClr val="accent2">
            <a:lumMod val="20000"/>
            <a:lumOff val="80000"/>
            <a:alpha val="9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vi-VN" sz="1700" kern="1200" dirty="0">
              <a:solidFill>
                <a:schemeClr val="tx1"/>
              </a:solidFill>
              <a:latin typeface="+mj-lt"/>
              <a:ea typeface="Open Sans" panose="020B0606030504020204" pitchFamily="34" charset="0"/>
              <a:cs typeface="Open Sans" panose="020B0606030504020204" pitchFamily="34" charset="0"/>
            </a:rPr>
            <a:t>Tổng kết ý kiến mỗi tuần</a:t>
          </a:r>
          <a:endParaRPr lang="en-US" sz="1700" kern="1200" dirty="0">
            <a:solidFill>
              <a:schemeClr val="tx1"/>
            </a:solidFill>
            <a:latin typeface="+mj-lt"/>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15000"/>
            </a:spcAft>
            <a:buChar char="••"/>
          </a:pPr>
          <a:r>
            <a:rPr lang="vi-VN" sz="1700" kern="1200" dirty="0">
              <a:solidFill>
                <a:schemeClr val="tx1"/>
              </a:solidFill>
              <a:latin typeface="+mj-lt"/>
              <a:ea typeface="Open Sans" panose="020B0606030504020204" pitchFamily="34" charset="0"/>
              <a:cs typeface="Open Sans" panose="020B0606030504020204" pitchFamily="34" charset="0"/>
            </a:rPr>
            <a:t>Phản hồi bằng các hình thức khác nhau</a:t>
          </a:r>
          <a:endParaRPr lang="en-US" sz="1700" kern="1200" dirty="0">
            <a:solidFill>
              <a:schemeClr val="tx1"/>
            </a:solidFill>
            <a:latin typeface="+mj-lt"/>
            <a:ea typeface="Open Sans" panose="020B0606030504020204" pitchFamily="34" charset="0"/>
            <a:cs typeface="Open Sans" panose="020B0606030504020204" pitchFamily="34" charset="0"/>
          </a:endParaRPr>
        </a:p>
      </dsp:txBody>
      <dsp:txXfrm rot="-5400000">
        <a:off x="898795" y="2211429"/>
        <a:ext cx="3806864" cy="75311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e47fcb28e8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e47fcb28e8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177b49205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177b49205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cd80e51ba9_0_3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6" name="Google Shape;2496;gcd80e51ba9_0_3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e47fcb28e8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e47fcb28e8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5"/>
        <p:cNvGrpSpPr/>
        <p:nvPr/>
      </p:nvGrpSpPr>
      <p:grpSpPr>
        <a:xfrm>
          <a:off x="0" y="0"/>
          <a:ext cx="0" cy="0"/>
          <a:chOff x="0" y="0"/>
          <a:chExt cx="0" cy="0"/>
        </a:xfrm>
      </p:grpSpPr>
      <p:sp>
        <p:nvSpPr>
          <p:cNvPr id="4296" name="Google Shape;4296;g14ce09b4ab4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7" name="Google Shape;4297;g14ce09b4ab4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14cbfd7558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14cbfd7558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92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7"/>
        <p:cNvGrpSpPr/>
        <p:nvPr/>
      </p:nvGrpSpPr>
      <p:grpSpPr>
        <a:xfrm>
          <a:off x="0" y="0"/>
          <a:ext cx="0" cy="0"/>
          <a:chOff x="0" y="0"/>
          <a:chExt cx="0" cy="0"/>
        </a:xfrm>
      </p:grpSpPr>
      <p:sp>
        <p:nvSpPr>
          <p:cNvPr id="3298" name="Google Shape;3298;g177b492054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9" name="Google Shape;3299;g177b492054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5851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154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091" cy="5143648"/>
            <a:chOff x="0" y="0"/>
            <a:chExt cx="7440875" cy="4152456"/>
          </a:xfrm>
        </p:grpSpPr>
        <p:sp>
          <p:nvSpPr>
            <p:cNvPr id="10" name="Google Shape;10;p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502465" y="399924"/>
            <a:ext cx="8139069" cy="4343656"/>
            <a:chOff x="916986" y="2500875"/>
            <a:chExt cx="2280618" cy="1217119"/>
          </a:xfrm>
        </p:grpSpPr>
        <p:sp>
          <p:nvSpPr>
            <p:cNvPr id="73" name="Google Shape;73;p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1920100" y="1584325"/>
            <a:ext cx="5304000" cy="18072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1920025" y="3432600"/>
            <a:ext cx="5304000" cy="3732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0" name="Google Shape;80;p2"/>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036"/>
        <p:cNvGrpSpPr/>
        <p:nvPr/>
      </p:nvGrpSpPr>
      <p:grpSpPr>
        <a:xfrm>
          <a:off x="0" y="0"/>
          <a:ext cx="0" cy="0"/>
          <a:chOff x="0" y="0"/>
          <a:chExt cx="0" cy="0"/>
        </a:xfrm>
      </p:grpSpPr>
      <p:grpSp>
        <p:nvGrpSpPr>
          <p:cNvPr id="1037" name="Google Shape;1037;p18"/>
          <p:cNvGrpSpPr/>
          <p:nvPr/>
        </p:nvGrpSpPr>
        <p:grpSpPr>
          <a:xfrm>
            <a:off x="0" y="0"/>
            <a:ext cx="9144091" cy="5143648"/>
            <a:chOff x="0" y="0"/>
            <a:chExt cx="7440875" cy="4152456"/>
          </a:xfrm>
        </p:grpSpPr>
        <p:sp>
          <p:nvSpPr>
            <p:cNvPr id="1038" name="Google Shape;1038;p1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8"/>
          <p:cNvGrpSpPr/>
          <p:nvPr/>
        </p:nvGrpSpPr>
        <p:grpSpPr>
          <a:xfrm>
            <a:off x="192408" y="135664"/>
            <a:ext cx="8759169" cy="4872494"/>
            <a:chOff x="916986" y="2500875"/>
            <a:chExt cx="2280618" cy="1217119"/>
          </a:xfrm>
        </p:grpSpPr>
        <p:sp>
          <p:nvSpPr>
            <p:cNvPr id="1101" name="Google Shape;1101;p1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6" name="Google Shape;110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7" name="Google Shape;1107;p18"/>
          <p:cNvSpPr txBox="1">
            <a:spLocks noGrp="1"/>
          </p:cNvSpPr>
          <p:nvPr>
            <p:ph type="subTitle" idx="1"/>
          </p:nvPr>
        </p:nvSpPr>
        <p:spPr>
          <a:xfrm>
            <a:off x="4923076"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8" name="Google Shape;1108;p18"/>
          <p:cNvSpPr txBox="1">
            <a:spLocks noGrp="1"/>
          </p:cNvSpPr>
          <p:nvPr>
            <p:ph type="subTitle" idx="2"/>
          </p:nvPr>
        </p:nvSpPr>
        <p:spPr>
          <a:xfrm>
            <a:off x="1580900"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9" name="Google Shape;1109;p18"/>
          <p:cNvSpPr txBox="1">
            <a:spLocks noGrp="1"/>
          </p:cNvSpPr>
          <p:nvPr>
            <p:ph type="subTitle" idx="3"/>
          </p:nvPr>
        </p:nvSpPr>
        <p:spPr>
          <a:xfrm>
            <a:off x="1580905"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0" name="Google Shape;1110;p18"/>
          <p:cNvSpPr txBox="1">
            <a:spLocks noGrp="1"/>
          </p:cNvSpPr>
          <p:nvPr>
            <p:ph type="subTitle" idx="4"/>
          </p:nvPr>
        </p:nvSpPr>
        <p:spPr>
          <a:xfrm>
            <a:off x="4923082"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1" name="Google Shape;1111;p18"/>
          <p:cNvSpPr/>
          <p:nvPr/>
        </p:nvSpPr>
        <p:spPr>
          <a:xfrm>
            <a:off x="8430766" y="352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dk2"/>
        </a:solidFill>
        <a:effectLst/>
      </p:bgPr>
    </p:bg>
    <p:spTree>
      <p:nvGrpSpPr>
        <p:cNvPr id="1" name="Shape 1415"/>
        <p:cNvGrpSpPr/>
        <p:nvPr/>
      </p:nvGrpSpPr>
      <p:grpSpPr>
        <a:xfrm>
          <a:off x="0" y="0"/>
          <a:ext cx="0" cy="0"/>
          <a:chOff x="0" y="0"/>
          <a:chExt cx="0" cy="0"/>
        </a:xfrm>
      </p:grpSpPr>
      <p:grpSp>
        <p:nvGrpSpPr>
          <p:cNvPr id="1416" name="Google Shape;1416;p23"/>
          <p:cNvGrpSpPr/>
          <p:nvPr/>
        </p:nvGrpSpPr>
        <p:grpSpPr>
          <a:xfrm>
            <a:off x="0" y="0"/>
            <a:ext cx="9144091" cy="5143648"/>
            <a:chOff x="0" y="0"/>
            <a:chExt cx="7440875" cy="4152456"/>
          </a:xfrm>
        </p:grpSpPr>
        <p:sp>
          <p:nvSpPr>
            <p:cNvPr id="1417" name="Google Shape;1417;p2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9" name="Google Shape;1479;p23"/>
          <p:cNvGrpSpPr/>
          <p:nvPr/>
        </p:nvGrpSpPr>
        <p:grpSpPr>
          <a:xfrm>
            <a:off x="173287" y="130863"/>
            <a:ext cx="8797256" cy="4881744"/>
            <a:chOff x="916986" y="2500875"/>
            <a:chExt cx="2280618" cy="1217119"/>
          </a:xfrm>
        </p:grpSpPr>
        <p:sp>
          <p:nvSpPr>
            <p:cNvPr id="1480" name="Google Shape;1480;p2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5" name="Google Shape;148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6" name="Google Shape;1486;p23"/>
          <p:cNvSpPr txBox="1">
            <a:spLocks noGrp="1"/>
          </p:cNvSpPr>
          <p:nvPr>
            <p:ph type="subTitle" idx="1"/>
          </p:nvPr>
        </p:nvSpPr>
        <p:spPr>
          <a:xfrm>
            <a:off x="956752"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7" name="Google Shape;1487;p23"/>
          <p:cNvSpPr txBox="1">
            <a:spLocks noGrp="1"/>
          </p:cNvSpPr>
          <p:nvPr>
            <p:ph type="subTitle" idx="2"/>
          </p:nvPr>
        </p:nvSpPr>
        <p:spPr>
          <a:xfrm>
            <a:off x="3579000"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8" name="Google Shape;1488;p23"/>
          <p:cNvSpPr txBox="1">
            <a:spLocks noGrp="1"/>
          </p:cNvSpPr>
          <p:nvPr>
            <p:ph type="subTitle" idx="3"/>
          </p:nvPr>
        </p:nvSpPr>
        <p:spPr>
          <a:xfrm>
            <a:off x="956752"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9" name="Google Shape;1489;p23"/>
          <p:cNvSpPr txBox="1">
            <a:spLocks noGrp="1"/>
          </p:cNvSpPr>
          <p:nvPr>
            <p:ph type="subTitle" idx="4"/>
          </p:nvPr>
        </p:nvSpPr>
        <p:spPr>
          <a:xfrm>
            <a:off x="3579000"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0" name="Google Shape;1490;p23"/>
          <p:cNvSpPr txBox="1">
            <a:spLocks noGrp="1"/>
          </p:cNvSpPr>
          <p:nvPr>
            <p:ph type="subTitle" idx="5"/>
          </p:nvPr>
        </p:nvSpPr>
        <p:spPr>
          <a:xfrm>
            <a:off x="6201248"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1" name="Google Shape;1491;p23"/>
          <p:cNvSpPr txBox="1">
            <a:spLocks noGrp="1"/>
          </p:cNvSpPr>
          <p:nvPr>
            <p:ph type="subTitle" idx="6"/>
          </p:nvPr>
        </p:nvSpPr>
        <p:spPr>
          <a:xfrm>
            <a:off x="6201248"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2" name="Google Shape;1492;p23"/>
          <p:cNvSpPr txBox="1">
            <a:spLocks noGrp="1"/>
          </p:cNvSpPr>
          <p:nvPr>
            <p:ph type="subTitle" idx="7"/>
          </p:nvPr>
        </p:nvSpPr>
        <p:spPr>
          <a:xfrm>
            <a:off x="960652"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3" name="Google Shape;1493;p23"/>
          <p:cNvSpPr txBox="1">
            <a:spLocks noGrp="1"/>
          </p:cNvSpPr>
          <p:nvPr>
            <p:ph type="subTitle" idx="8"/>
          </p:nvPr>
        </p:nvSpPr>
        <p:spPr>
          <a:xfrm>
            <a:off x="3582900"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4" name="Google Shape;1494;p23"/>
          <p:cNvSpPr txBox="1">
            <a:spLocks noGrp="1"/>
          </p:cNvSpPr>
          <p:nvPr>
            <p:ph type="subTitle" idx="9"/>
          </p:nvPr>
        </p:nvSpPr>
        <p:spPr>
          <a:xfrm>
            <a:off x="6205148"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5" name="Google Shape;1495;p23"/>
          <p:cNvSpPr txBox="1">
            <a:spLocks noGrp="1"/>
          </p:cNvSpPr>
          <p:nvPr>
            <p:ph type="subTitle" idx="13"/>
          </p:nvPr>
        </p:nvSpPr>
        <p:spPr>
          <a:xfrm>
            <a:off x="960652"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6" name="Google Shape;1496;p23"/>
          <p:cNvSpPr txBox="1">
            <a:spLocks noGrp="1"/>
          </p:cNvSpPr>
          <p:nvPr>
            <p:ph type="subTitle" idx="14"/>
          </p:nvPr>
        </p:nvSpPr>
        <p:spPr>
          <a:xfrm>
            <a:off x="3582900"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7" name="Google Shape;1497;p23"/>
          <p:cNvSpPr txBox="1">
            <a:spLocks noGrp="1"/>
          </p:cNvSpPr>
          <p:nvPr>
            <p:ph type="subTitle" idx="15"/>
          </p:nvPr>
        </p:nvSpPr>
        <p:spPr>
          <a:xfrm>
            <a:off x="6205148"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4_2">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27"/>
          <p:cNvGrpSpPr/>
          <p:nvPr/>
        </p:nvGrpSpPr>
        <p:grpSpPr>
          <a:xfrm>
            <a:off x="0" y="0"/>
            <a:ext cx="9144091" cy="5143648"/>
            <a:chOff x="0" y="0"/>
            <a:chExt cx="7440875" cy="4152456"/>
          </a:xfrm>
        </p:grpSpPr>
        <p:sp>
          <p:nvSpPr>
            <p:cNvPr id="1731" name="Google Shape;1731;p27"/>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7"/>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7"/>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7"/>
          <p:cNvGrpSpPr/>
          <p:nvPr/>
        </p:nvGrpSpPr>
        <p:grpSpPr>
          <a:xfrm>
            <a:off x="502465" y="399924"/>
            <a:ext cx="8139069" cy="4343656"/>
            <a:chOff x="916986" y="2500875"/>
            <a:chExt cx="2280618" cy="1217119"/>
          </a:xfrm>
        </p:grpSpPr>
        <p:sp>
          <p:nvSpPr>
            <p:cNvPr id="1794" name="Google Shape;1794;p27"/>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27"/>
          <p:cNvSpPr txBox="1">
            <a:spLocks noGrp="1"/>
          </p:cNvSpPr>
          <p:nvPr>
            <p:ph type="title"/>
          </p:nvPr>
        </p:nvSpPr>
        <p:spPr>
          <a:xfrm>
            <a:off x="1024800" y="1789950"/>
            <a:ext cx="35979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0" name="Google Shape;1800;p27"/>
          <p:cNvSpPr txBox="1">
            <a:spLocks noGrp="1"/>
          </p:cNvSpPr>
          <p:nvPr>
            <p:ph type="subTitle" idx="1"/>
          </p:nvPr>
        </p:nvSpPr>
        <p:spPr>
          <a:xfrm>
            <a:off x="1024800" y="3073560"/>
            <a:ext cx="3597900" cy="9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1945"/>
        <p:cNvGrpSpPr/>
        <p:nvPr/>
      </p:nvGrpSpPr>
      <p:grpSpPr>
        <a:xfrm>
          <a:off x="0" y="0"/>
          <a:ext cx="0" cy="0"/>
          <a:chOff x="0" y="0"/>
          <a:chExt cx="0" cy="0"/>
        </a:xfrm>
      </p:grpSpPr>
      <p:grpSp>
        <p:nvGrpSpPr>
          <p:cNvPr id="1946" name="Google Shape;1946;p30"/>
          <p:cNvGrpSpPr/>
          <p:nvPr/>
        </p:nvGrpSpPr>
        <p:grpSpPr>
          <a:xfrm>
            <a:off x="0" y="0"/>
            <a:ext cx="9144091" cy="5143648"/>
            <a:chOff x="0" y="0"/>
            <a:chExt cx="7440875" cy="4152456"/>
          </a:xfrm>
        </p:grpSpPr>
        <p:sp>
          <p:nvSpPr>
            <p:cNvPr id="1947" name="Google Shape;1947;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30"/>
          <p:cNvGrpSpPr/>
          <p:nvPr/>
        </p:nvGrpSpPr>
        <p:grpSpPr>
          <a:xfrm>
            <a:off x="502465" y="399924"/>
            <a:ext cx="8139069" cy="4343656"/>
            <a:chOff x="916986" y="2500875"/>
            <a:chExt cx="2280618" cy="1217119"/>
          </a:xfrm>
        </p:grpSpPr>
        <p:sp>
          <p:nvSpPr>
            <p:cNvPr id="2010" name="Google Shape;2010;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015"/>
        <p:cNvGrpSpPr/>
        <p:nvPr/>
      </p:nvGrpSpPr>
      <p:grpSpPr>
        <a:xfrm>
          <a:off x="0" y="0"/>
          <a:ext cx="0" cy="0"/>
          <a:chOff x="0" y="0"/>
          <a:chExt cx="0" cy="0"/>
        </a:xfrm>
      </p:grpSpPr>
      <p:grpSp>
        <p:nvGrpSpPr>
          <p:cNvPr id="2016" name="Google Shape;2016;p31"/>
          <p:cNvGrpSpPr/>
          <p:nvPr/>
        </p:nvGrpSpPr>
        <p:grpSpPr>
          <a:xfrm>
            <a:off x="0" y="0"/>
            <a:ext cx="9144091" cy="5143648"/>
            <a:chOff x="0" y="0"/>
            <a:chExt cx="7440875" cy="4152456"/>
          </a:xfrm>
        </p:grpSpPr>
        <p:sp>
          <p:nvSpPr>
            <p:cNvPr id="2017" name="Google Shape;2017;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31"/>
          <p:cNvGrpSpPr/>
          <p:nvPr/>
        </p:nvGrpSpPr>
        <p:grpSpPr>
          <a:xfrm>
            <a:off x="173287" y="130863"/>
            <a:ext cx="8797256" cy="4881744"/>
            <a:chOff x="916986" y="2500875"/>
            <a:chExt cx="2280618" cy="1217119"/>
          </a:xfrm>
        </p:grpSpPr>
        <p:sp>
          <p:nvSpPr>
            <p:cNvPr id="2080" name="Google Shape;2080;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1"/>
        <p:cNvGrpSpPr/>
        <p:nvPr/>
      </p:nvGrpSpPr>
      <p:grpSpPr>
        <a:xfrm>
          <a:off x="0" y="0"/>
          <a:ext cx="0" cy="0"/>
          <a:chOff x="0" y="0"/>
          <a:chExt cx="0" cy="0"/>
        </a:xfrm>
      </p:grpSpPr>
      <p:grpSp>
        <p:nvGrpSpPr>
          <p:cNvPr id="252" name="Google Shape;252;p7"/>
          <p:cNvGrpSpPr/>
          <p:nvPr/>
        </p:nvGrpSpPr>
        <p:grpSpPr>
          <a:xfrm>
            <a:off x="269665" y="273853"/>
            <a:ext cx="8600224" cy="4595365"/>
            <a:chOff x="269665" y="273853"/>
            <a:chExt cx="8600224" cy="4595365"/>
          </a:xfrm>
        </p:grpSpPr>
        <p:sp>
          <p:nvSpPr>
            <p:cNvPr id="253" name="Google Shape;253;p7"/>
            <p:cNvSpPr/>
            <p:nvPr/>
          </p:nvSpPr>
          <p:spPr>
            <a:xfrm rot="5400000">
              <a:off x="2274688" y="-1726247"/>
              <a:ext cx="4595100" cy="8595300"/>
            </a:xfrm>
            <a:prstGeom prst="round2SameRect">
              <a:avLst>
                <a:gd name="adj1" fmla="val 448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7"/>
            <p:cNvGrpSpPr/>
            <p:nvPr/>
          </p:nvGrpSpPr>
          <p:grpSpPr>
            <a:xfrm>
              <a:off x="274203" y="274878"/>
              <a:ext cx="8595486" cy="4594341"/>
              <a:chOff x="273605" y="274875"/>
              <a:chExt cx="8596346" cy="4594800"/>
            </a:xfrm>
          </p:grpSpPr>
          <p:grpSp>
            <p:nvGrpSpPr>
              <p:cNvPr id="255" name="Google Shape;255;p7"/>
              <p:cNvGrpSpPr/>
              <p:nvPr/>
            </p:nvGrpSpPr>
            <p:grpSpPr>
              <a:xfrm>
                <a:off x="273605" y="810950"/>
                <a:ext cx="8596346" cy="3797573"/>
                <a:chOff x="282893" y="810954"/>
                <a:chExt cx="8586900" cy="3797573"/>
              </a:xfrm>
            </p:grpSpPr>
            <p:cxnSp>
              <p:nvCxnSpPr>
                <p:cNvPr id="256" name="Google Shape;256;p7"/>
                <p:cNvCxnSpPr/>
                <p:nvPr/>
              </p:nvCxnSpPr>
              <p:spPr>
                <a:xfrm>
                  <a:off x="282893" y="810954"/>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57" name="Google Shape;257;p7"/>
                <p:cNvCxnSpPr/>
                <p:nvPr/>
              </p:nvCxnSpPr>
              <p:spPr>
                <a:xfrm>
                  <a:off x="282893" y="1082210"/>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58" name="Google Shape;258;p7"/>
                <p:cNvCxnSpPr/>
                <p:nvPr/>
              </p:nvCxnSpPr>
              <p:spPr>
                <a:xfrm>
                  <a:off x="282893" y="1353465"/>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59" name="Google Shape;259;p7"/>
                <p:cNvCxnSpPr/>
                <p:nvPr/>
              </p:nvCxnSpPr>
              <p:spPr>
                <a:xfrm>
                  <a:off x="282893" y="1624720"/>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0" name="Google Shape;260;p7"/>
                <p:cNvCxnSpPr/>
                <p:nvPr/>
              </p:nvCxnSpPr>
              <p:spPr>
                <a:xfrm>
                  <a:off x="282893" y="1895975"/>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1" name="Google Shape;261;p7"/>
                <p:cNvCxnSpPr/>
                <p:nvPr/>
              </p:nvCxnSpPr>
              <p:spPr>
                <a:xfrm>
                  <a:off x="282893" y="2167230"/>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2" name="Google Shape;262;p7"/>
                <p:cNvCxnSpPr/>
                <p:nvPr/>
              </p:nvCxnSpPr>
              <p:spPr>
                <a:xfrm>
                  <a:off x="282893" y="2438486"/>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7"/>
                <p:cNvCxnSpPr/>
                <p:nvPr/>
              </p:nvCxnSpPr>
              <p:spPr>
                <a:xfrm>
                  <a:off x="282893" y="2709741"/>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7"/>
                <p:cNvCxnSpPr/>
                <p:nvPr/>
              </p:nvCxnSpPr>
              <p:spPr>
                <a:xfrm>
                  <a:off x="282893" y="2980996"/>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7"/>
                <p:cNvCxnSpPr/>
                <p:nvPr/>
              </p:nvCxnSpPr>
              <p:spPr>
                <a:xfrm>
                  <a:off x="282893" y="3252251"/>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7"/>
                <p:cNvCxnSpPr/>
                <p:nvPr/>
              </p:nvCxnSpPr>
              <p:spPr>
                <a:xfrm>
                  <a:off x="282893" y="3523506"/>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7"/>
                <p:cNvCxnSpPr/>
                <p:nvPr/>
              </p:nvCxnSpPr>
              <p:spPr>
                <a:xfrm>
                  <a:off x="282893" y="3794762"/>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7"/>
                <p:cNvCxnSpPr/>
                <p:nvPr/>
              </p:nvCxnSpPr>
              <p:spPr>
                <a:xfrm>
                  <a:off x="282893" y="4066017"/>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7"/>
                <p:cNvCxnSpPr/>
                <p:nvPr/>
              </p:nvCxnSpPr>
              <p:spPr>
                <a:xfrm>
                  <a:off x="282893" y="4337272"/>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7"/>
                <p:cNvCxnSpPr/>
                <p:nvPr/>
              </p:nvCxnSpPr>
              <p:spPr>
                <a:xfrm>
                  <a:off x="282893" y="4608527"/>
                  <a:ext cx="8586900" cy="0"/>
                </a:xfrm>
                <a:prstGeom prst="straightConnector1">
                  <a:avLst/>
                </a:prstGeom>
                <a:noFill/>
                <a:ln w="9525" cap="flat" cmpd="sng">
                  <a:solidFill>
                    <a:schemeClr val="accent5"/>
                  </a:solidFill>
                  <a:prstDash val="solid"/>
                  <a:round/>
                  <a:headEnd type="none" w="med" len="med"/>
                  <a:tailEnd type="none" w="med" len="med"/>
                </a:ln>
              </p:spPr>
            </p:cxnSp>
          </p:grpSp>
          <p:cxnSp>
            <p:nvCxnSpPr>
              <p:cNvPr id="271" name="Google Shape;271;p7"/>
              <p:cNvCxnSpPr/>
              <p:nvPr/>
            </p:nvCxnSpPr>
            <p:spPr>
              <a:xfrm>
                <a:off x="932025" y="274875"/>
                <a:ext cx="0" cy="4594800"/>
              </a:xfrm>
              <a:prstGeom prst="straightConnector1">
                <a:avLst/>
              </a:prstGeom>
              <a:noFill/>
              <a:ln w="9525" cap="flat" cmpd="sng">
                <a:solidFill>
                  <a:schemeClr val="dk2"/>
                </a:solidFill>
                <a:prstDash val="solid"/>
                <a:round/>
                <a:headEnd type="none" w="med" len="med"/>
                <a:tailEnd type="none" w="med" len="med"/>
              </a:ln>
            </p:spPr>
          </p:cxnSp>
        </p:grpSp>
        <p:grpSp>
          <p:nvGrpSpPr>
            <p:cNvPr id="272" name="Google Shape;272;p7"/>
            <p:cNvGrpSpPr/>
            <p:nvPr/>
          </p:nvGrpSpPr>
          <p:grpSpPr>
            <a:xfrm>
              <a:off x="269665" y="402235"/>
              <a:ext cx="361845" cy="4343155"/>
              <a:chOff x="269665" y="402235"/>
              <a:chExt cx="361845" cy="4343155"/>
            </a:xfrm>
          </p:grpSpPr>
          <p:grpSp>
            <p:nvGrpSpPr>
              <p:cNvPr id="273" name="Google Shape;273;p7"/>
              <p:cNvGrpSpPr/>
              <p:nvPr/>
            </p:nvGrpSpPr>
            <p:grpSpPr>
              <a:xfrm>
                <a:off x="357037" y="402235"/>
                <a:ext cx="274473" cy="4343155"/>
                <a:chOff x="137149" y="402245"/>
                <a:chExt cx="274500" cy="4343589"/>
              </a:xfrm>
            </p:grpSpPr>
            <p:sp>
              <p:nvSpPr>
                <p:cNvPr id="274" name="Google Shape;274;p7"/>
                <p:cNvSpPr/>
                <p:nvPr/>
              </p:nvSpPr>
              <p:spPr>
                <a:xfrm>
                  <a:off x="137149" y="2436789"/>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137149" y="2843698"/>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137149" y="3250607"/>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137149" y="3657516"/>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137149" y="4064425"/>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137149" y="4471334"/>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137149" y="2029880"/>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137149" y="1622971"/>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137149" y="1216063"/>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137149" y="402245"/>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137149" y="809154"/>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269665" y="493723"/>
                <a:ext cx="224515" cy="4160159"/>
                <a:chOff x="274200" y="493750"/>
                <a:chExt cx="274200" cy="4160575"/>
              </a:xfrm>
            </p:grpSpPr>
            <p:sp>
              <p:nvSpPr>
                <p:cNvPr id="286" name="Google Shape;286;p7"/>
                <p:cNvSpPr/>
                <p:nvPr/>
              </p:nvSpPr>
              <p:spPr>
                <a:xfrm>
                  <a:off x="274200" y="493750"/>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74200" y="900658"/>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74200" y="1307565"/>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74200" y="1714472"/>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74200" y="2121380"/>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74200" y="2528288"/>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74200" y="2935195"/>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74200" y="3342103"/>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74200" y="3749010"/>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274200" y="4155918"/>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274200" y="4562825"/>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97" name="Google Shape;297;p7"/>
          <p:cNvSpPr txBox="1">
            <a:spLocks noGrp="1"/>
          </p:cNvSpPr>
          <p:nvPr>
            <p:ph type="subTitle" idx="1"/>
          </p:nvPr>
        </p:nvSpPr>
        <p:spPr>
          <a:xfrm>
            <a:off x="1151550" y="1362700"/>
            <a:ext cx="3456600" cy="32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95959"/>
              </a:buClr>
              <a:buSzPts val="1000"/>
              <a:buFont typeface="Anaheim"/>
              <a:buChar char="●"/>
              <a:defRPr/>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a:endParaRPr/>
          </a:p>
        </p:txBody>
      </p:sp>
      <p:sp>
        <p:nvSpPr>
          <p:cNvPr id="298" name="Google Shape;298;p7"/>
          <p:cNvSpPr txBox="1">
            <a:spLocks noGrp="1"/>
          </p:cNvSpPr>
          <p:nvPr>
            <p:ph type="title"/>
          </p:nvPr>
        </p:nvSpPr>
        <p:spPr>
          <a:xfrm>
            <a:off x="1151550" y="539500"/>
            <a:ext cx="72792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52770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00"/>
        <p:cNvGrpSpPr/>
        <p:nvPr/>
      </p:nvGrpSpPr>
      <p:grpSpPr>
        <a:xfrm>
          <a:off x="0" y="0"/>
          <a:ext cx="0" cy="0"/>
          <a:chOff x="0" y="0"/>
          <a:chExt cx="0" cy="0"/>
        </a:xfrm>
      </p:grpSpPr>
      <p:grpSp>
        <p:nvGrpSpPr>
          <p:cNvPr id="601" name="Google Shape;601;p16"/>
          <p:cNvGrpSpPr/>
          <p:nvPr/>
        </p:nvGrpSpPr>
        <p:grpSpPr>
          <a:xfrm>
            <a:off x="269665" y="273853"/>
            <a:ext cx="8600224" cy="4595365"/>
            <a:chOff x="269665" y="273853"/>
            <a:chExt cx="8600224" cy="4595365"/>
          </a:xfrm>
        </p:grpSpPr>
        <p:sp>
          <p:nvSpPr>
            <p:cNvPr id="602" name="Google Shape;602;p16"/>
            <p:cNvSpPr/>
            <p:nvPr/>
          </p:nvSpPr>
          <p:spPr>
            <a:xfrm rot="5400000">
              <a:off x="2274688" y="-1726247"/>
              <a:ext cx="4595100" cy="8595300"/>
            </a:xfrm>
            <a:prstGeom prst="round2SameRect">
              <a:avLst>
                <a:gd name="adj1" fmla="val 448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16"/>
            <p:cNvGrpSpPr/>
            <p:nvPr/>
          </p:nvGrpSpPr>
          <p:grpSpPr>
            <a:xfrm>
              <a:off x="274203" y="274878"/>
              <a:ext cx="8595486" cy="4594341"/>
              <a:chOff x="273605" y="274875"/>
              <a:chExt cx="8596346" cy="4594800"/>
            </a:xfrm>
          </p:grpSpPr>
          <p:grpSp>
            <p:nvGrpSpPr>
              <p:cNvPr id="604" name="Google Shape;604;p16"/>
              <p:cNvGrpSpPr/>
              <p:nvPr/>
            </p:nvGrpSpPr>
            <p:grpSpPr>
              <a:xfrm>
                <a:off x="273605" y="810950"/>
                <a:ext cx="8596346" cy="3797573"/>
                <a:chOff x="282893" y="810954"/>
                <a:chExt cx="8586900" cy="3797573"/>
              </a:xfrm>
            </p:grpSpPr>
            <p:cxnSp>
              <p:nvCxnSpPr>
                <p:cNvPr id="605" name="Google Shape;605;p16"/>
                <p:cNvCxnSpPr/>
                <p:nvPr/>
              </p:nvCxnSpPr>
              <p:spPr>
                <a:xfrm>
                  <a:off x="282893" y="810954"/>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06" name="Google Shape;606;p16"/>
                <p:cNvCxnSpPr/>
                <p:nvPr/>
              </p:nvCxnSpPr>
              <p:spPr>
                <a:xfrm>
                  <a:off x="282893" y="1082210"/>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07" name="Google Shape;607;p16"/>
                <p:cNvCxnSpPr/>
                <p:nvPr/>
              </p:nvCxnSpPr>
              <p:spPr>
                <a:xfrm>
                  <a:off x="282893" y="1353465"/>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08" name="Google Shape;608;p16"/>
                <p:cNvCxnSpPr/>
                <p:nvPr/>
              </p:nvCxnSpPr>
              <p:spPr>
                <a:xfrm>
                  <a:off x="282893" y="1624720"/>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09" name="Google Shape;609;p16"/>
                <p:cNvCxnSpPr/>
                <p:nvPr/>
              </p:nvCxnSpPr>
              <p:spPr>
                <a:xfrm>
                  <a:off x="282893" y="1895975"/>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0" name="Google Shape;610;p16"/>
                <p:cNvCxnSpPr/>
                <p:nvPr/>
              </p:nvCxnSpPr>
              <p:spPr>
                <a:xfrm>
                  <a:off x="282893" y="2167230"/>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1" name="Google Shape;611;p16"/>
                <p:cNvCxnSpPr/>
                <p:nvPr/>
              </p:nvCxnSpPr>
              <p:spPr>
                <a:xfrm>
                  <a:off x="282893" y="2438486"/>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2" name="Google Shape;612;p16"/>
                <p:cNvCxnSpPr/>
                <p:nvPr/>
              </p:nvCxnSpPr>
              <p:spPr>
                <a:xfrm>
                  <a:off x="282893" y="2709741"/>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3" name="Google Shape;613;p16"/>
                <p:cNvCxnSpPr/>
                <p:nvPr/>
              </p:nvCxnSpPr>
              <p:spPr>
                <a:xfrm>
                  <a:off x="282893" y="2980996"/>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4" name="Google Shape;614;p16"/>
                <p:cNvCxnSpPr/>
                <p:nvPr/>
              </p:nvCxnSpPr>
              <p:spPr>
                <a:xfrm>
                  <a:off x="282893" y="3252251"/>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5" name="Google Shape;615;p16"/>
                <p:cNvCxnSpPr/>
                <p:nvPr/>
              </p:nvCxnSpPr>
              <p:spPr>
                <a:xfrm>
                  <a:off x="282893" y="3523506"/>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6" name="Google Shape;616;p16"/>
                <p:cNvCxnSpPr/>
                <p:nvPr/>
              </p:nvCxnSpPr>
              <p:spPr>
                <a:xfrm>
                  <a:off x="282893" y="3794762"/>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7" name="Google Shape;617;p16"/>
                <p:cNvCxnSpPr/>
                <p:nvPr/>
              </p:nvCxnSpPr>
              <p:spPr>
                <a:xfrm>
                  <a:off x="282893" y="4066017"/>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8" name="Google Shape;618;p16"/>
                <p:cNvCxnSpPr/>
                <p:nvPr/>
              </p:nvCxnSpPr>
              <p:spPr>
                <a:xfrm>
                  <a:off x="282893" y="4337272"/>
                  <a:ext cx="8586900" cy="0"/>
                </a:xfrm>
                <a:prstGeom prst="straightConnector1">
                  <a:avLst/>
                </a:prstGeom>
                <a:noFill/>
                <a:ln w="9525" cap="flat" cmpd="sng">
                  <a:solidFill>
                    <a:schemeClr val="accent5"/>
                  </a:solidFill>
                  <a:prstDash val="solid"/>
                  <a:round/>
                  <a:headEnd type="none" w="med" len="med"/>
                  <a:tailEnd type="none" w="med" len="med"/>
                </a:ln>
              </p:spPr>
            </p:cxnSp>
            <p:cxnSp>
              <p:nvCxnSpPr>
                <p:cNvPr id="619" name="Google Shape;619;p16"/>
                <p:cNvCxnSpPr/>
                <p:nvPr/>
              </p:nvCxnSpPr>
              <p:spPr>
                <a:xfrm>
                  <a:off x="282893" y="4608527"/>
                  <a:ext cx="8586900" cy="0"/>
                </a:xfrm>
                <a:prstGeom prst="straightConnector1">
                  <a:avLst/>
                </a:prstGeom>
                <a:noFill/>
                <a:ln w="9525" cap="flat" cmpd="sng">
                  <a:solidFill>
                    <a:schemeClr val="accent5"/>
                  </a:solidFill>
                  <a:prstDash val="solid"/>
                  <a:round/>
                  <a:headEnd type="none" w="med" len="med"/>
                  <a:tailEnd type="none" w="med" len="med"/>
                </a:ln>
              </p:spPr>
            </p:cxnSp>
          </p:grpSp>
          <p:cxnSp>
            <p:nvCxnSpPr>
              <p:cNvPr id="620" name="Google Shape;620;p16"/>
              <p:cNvCxnSpPr/>
              <p:nvPr/>
            </p:nvCxnSpPr>
            <p:spPr>
              <a:xfrm>
                <a:off x="932025" y="274875"/>
                <a:ext cx="0" cy="4594800"/>
              </a:xfrm>
              <a:prstGeom prst="straightConnector1">
                <a:avLst/>
              </a:prstGeom>
              <a:noFill/>
              <a:ln w="9525" cap="flat" cmpd="sng">
                <a:solidFill>
                  <a:schemeClr val="dk2"/>
                </a:solidFill>
                <a:prstDash val="solid"/>
                <a:round/>
                <a:headEnd type="none" w="med" len="med"/>
                <a:tailEnd type="none" w="med" len="med"/>
              </a:ln>
            </p:spPr>
          </p:cxnSp>
        </p:grpSp>
        <p:grpSp>
          <p:nvGrpSpPr>
            <p:cNvPr id="621" name="Google Shape;621;p16"/>
            <p:cNvGrpSpPr/>
            <p:nvPr/>
          </p:nvGrpSpPr>
          <p:grpSpPr>
            <a:xfrm>
              <a:off x="269665" y="402235"/>
              <a:ext cx="361845" cy="4343155"/>
              <a:chOff x="269665" y="402235"/>
              <a:chExt cx="361845" cy="4343155"/>
            </a:xfrm>
          </p:grpSpPr>
          <p:grpSp>
            <p:nvGrpSpPr>
              <p:cNvPr id="622" name="Google Shape;622;p16"/>
              <p:cNvGrpSpPr/>
              <p:nvPr/>
            </p:nvGrpSpPr>
            <p:grpSpPr>
              <a:xfrm>
                <a:off x="357037" y="402235"/>
                <a:ext cx="274473" cy="4343155"/>
                <a:chOff x="137149" y="402245"/>
                <a:chExt cx="274500" cy="4343589"/>
              </a:xfrm>
            </p:grpSpPr>
            <p:sp>
              <p:nvSpPr>
                <p:cNvPr id="623" name="Google Shape;623;p16"/>
                <p:cNvSpPr/>
                <p:nvPr/>
              </p:nvSpPr>
              <p:spPr>
                <a:xfrm>
                  <a:off x="137149" y="2436789"/>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137149" y="2843698"/>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137149" y="3250607"/>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137149" y="3657516"/>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137149" y="4064425"/>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137149" y="4471334"/>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137149" y="2029880"/>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137149" y="1622971"/>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137149" y="1216063"/>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137149" y="402245"/>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137149" y="809154"/>
                  <a:ext cx="274500" cy="27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16"/>
              <p:cNvGrpSpPr/>
              <p:nvPr/>
            </p:nvGrpSpPr>
            <p:grpSpPr>
              <a:xfrm>
                <a:off x="269665" y="493723"/>
                <a:ext cx="224515" cy="4160159"/>
                <a:chOff x="274200" y="493750"/>
                <a:chExt cx="274200" cy="4160575"/>
              </a:xfrm>
            </p:grpSpPr>
            <p:sp>
              <p:nvSpPr>
                <p:cNvPr id="635" name="Google Shape;635;p16"/>
                <p:cNvSpPr/>
                <p:nvPr/>
              </p:nvSpPr>
              <p:spPr>
                <a:xfrm>
                  <a:off x="274200" y="493750"/>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74200" y="900658"/>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74200" y="1307565"/>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74200" y="1714472"/>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74200" y="2121380"/>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74200" y="2528288"/>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74200" y="2935195"/>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74200" y="3342103"/>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274200" y="3749010"/>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274200" y="4155918"/>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74200" y="4562825"/>
                  <a:ext cx="274200" cy="9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6" name="Google Shape;646;p16"/>
          <p:cNvSpPr txBox="1">
            <a:spLocks noGrp="1"/>
          </p:cNvSpPr>
          <p:nvPr>
            <p:ph type="subTitle" idx="1"/>
          </p:nvPr>
        </p:nvSpPr>
        <p:spPr>
          <a:xfrm>
            <a:off x="1151450" y="1362700"/>
            <a:ext cx="3456600" cy="32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rtl="0">
              <a:lnSpc>
                <a:spcPct val="100000"/>
              </a:lnSpc>
              <a:spcBef>
                <a:spcPts val="1000"/>
              </a:spcBef>
              <a:spcAft>
                <a:spcPts val="0"/>
              </a:spcAft>
              <a:buClr>
                <a:srgbClr val="434343"/>
              </a:buClr>
              <a:buSzPts val="1400"/>
              <a:buFont typeface="Anaheim"/>
              <a:buChar char="○"/>
              <a:defRPr/>
            </a:lvl2pPr>
            <a:lvl3pPr lvl="2" rtl="0">
              <a:lnSpc>
                <a:spcPct val="100000"/>
              </a:lnSpc>
              <a:spcBef>
                <a:spcPts val="0"/>
              </a:spcBef>
              <a:spcAft>
                <a:spcPts val="0"/>
              </a:spcAft>
              <a:buClr>
                <a:srgbClr val="434343"/>
              </a:buClr>
              <a:buSzPts val="1400"/>
              <a:buFont typeface="Anaheim"/>
              <a:buChar char="■"/>
              <a:defRPr/>
            </a:lvl3pPr>
            <a:lvl4pPr lvl="3" rtl="0">
              <a:lnSpc>
                <a:spcPct val="100000"/>
              </a:lnSpc>
              <a:spcBef>
                <a:spcPts val="0"/>
              </a:spcBef>
              <a:spcAft>
                <a:spcPts val="0"/>
              </a:spcAft>
              <a:buClr>
                <a:srgbClr val="434343"/>
              </a:buClr>
              <a:buSzPts val="1400"/>
              <a:buFont typeface="Anaheim"/>
              <a:buChar char="●"/>
              <a:defRPr/>
            </a:lvl4pPr>
            <a:lvl5pPr lvl="4" rtl="0">
              <a:lnSpc>
                <a:spcPct val="100000"/>
              </a:lnSpc>
              <a:spcBef>
                <a:spcPts val="0"/>
              </a:spcBef>
              <a:spcAft>
                <a:spcPts val="0"/>
              </a:spcAft>
              <a:buClr>
                <a:srgbClr val="434343"/>
              </a:buClr>
              <a:buSzPts val="1400"/>
              <a:buFont typeface="Anaheim"/>
              <a:buChar char="○"/>
              <a:defRPr/>
            </a:lvl5pPr>
            <a:lvl6pPr lvl="5" rtl="0">
              <a:lnSpc>
                <a:spcPct val="100000"/>
              </a:lnSpc>
              <a:spcBef>
                <a:spcPts val="0"/>
              </a:spcBef>
              <a:spcAft>
                <a:spcPts val="0"/>
              </a:spcAft>
              <a:buClr>
                <a:srgbClr val="434343"/>
              </a:buClr>
              <a:buSzPts val="1400"/>
              <a:buFont typeface="Anaheim"/>
              <a:buChar char="■"/>
              <a:defRPr/>
            </a:lvl6pPr>
            <a:lvl7pPr lvl="6" rtl="0">
              <a:lnSpc>
                <a:spcPct val="100000"/>
              </a:lnSpc>
              <a:spcBef>
                <a:spcPts val="0"/>
              </a:spcBef>
              <a:spcAft>
                <a:spcPts val="0"/>
              </a:spcAft>
              <a:buClr>
                <a:srgbClr val="434343"/>
              </a:buClr>
              <a:buSzPts val="1400"/>
              <a:buFont typeface="Anaheim"/>
              <a:buChar char="●"/>
              <a:defRPr/>
            </a:lvl7pPr>
            <a:lvl8pPr lvl="7" rtl="0">
              <a:lnSpc>
                <a:spcPct val="100000"/>
              </a:lnSpc>
              <a:spcBef>
                <a:spcPts val="0"/>
              </a:spcBef>
              <a:spcAft>
                <a:spcPts val="0"/>
              </a:spcAft>
              <a:buClr>
                <a:srgbClr val="434343"/>
              </a:buClr>
              <a:buSzPts val="1400"/>
              <a:buFont typeface="Anaheim"/>
              <a:buChar char="○"/>
              <a:defRPr/>
            </a:lvl8pPr>
            <a:lvl9pPr lvl="8" rtl="0">
              <a:lnSpc>
                <a:spcPct val="100000"/>
              </a:lnSpc>
              <a:spcBef>
                <a:spcPts val="0"/>
              </a:spcBef>
              <a:spcAft>
                <a:spcPts val="0"/>
              </a:spcAft>
              <a:buClr>
                <a:srgbClr val="434343"/>
              </a:buClr>
              <a:buSzPts val="1400"/>
              <a:buFont typeface="Anaheim"/>
              <a:buChar char="■"/>
              <a:defRPr/>
            </a:lvl9pPr>
          </a:lstStyle>
          <a:p>
            <a:endParaRPr/>
          </a:p>
        </p:txBody>
      </p:sp>
      <p:sp>
        <p:nvSpPr>
          <p:cNvPr id="647" name="Google Shape;647;p16"/>
          <p:cNvSpPr txBox="1">
            <a:spLocks noGrp="1"/>
          </p:cNvSpPr>
          <p:nvPr>
            <p:ph type="title"/>
          </p:nvPr>
        </p:nvSpPr>
        <p:spPr>
          <a:xfrm>
            <a:off x="1151450" y="539500"/>
            <a:ext cx="72792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8" name="Google Shape;648;p16"/>
          <p:cNvSpPr txBox="1">
            <a:spLocks noGrp="1"/>
          </p:cNvSpPr>
          <p:nvPr>
            <p:ph type="subTitle" idx="2"/>
          </p:nvPr>
        </p:nvSpPr>
        <p:spPr>
          <a:xfrm>
            <a:off x="4973975" y="1362700"/>
            <a:ext cx="3456600" cy="32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rtl="0">
              <a:lnSpc>
                <a:spcPct val="100000"/>
              </a:lnSpc>
              <a:spcBef>
                <a:spcPts val="0"/>
              </a:spcBef>
              <a:spcAft>
                <a:spcPts val="0"/>
              </a:spcAft>
              <a:buClr>
                <a:srgbClr val="434343"/>
              </a:buClr>
              <a:buSzPts val="1400"/>
              <a:buFont typeface="Anaheim"/>
              <a:buChar char="○"/>
              <a:defRPr/>
            </a:lvl2pPr>
            <a:lvl3pPr lvl="2" rtl="0">
              <a:lnSpc>
                <a:spcPct val="100000"/>
              </a:lnSpc>
              <a:spcBef>
                <a:spcPts val="0"/>
              </a:spcBef>
              <a:spcAft>
                <a:spcPts val="0"/>
              </a:spcAft>
              <a:buClr>
                <a:srgbClr val="434343"/>
              </a:buClr>
              <a:buSzPts val="1400"/>
              <a:buFont typeface="Anaheim"/>
              <a:buChar char="■"/>
              <a:defRPr/>
            </a:lvl3pPr>
            <a:lvl4pPr lvl="3" rtl="0">
              <a:lnSpc>
                <a:spcPct val="100000"/>
              </a:lnSpc>
              <a:spcBef>
                <a:spcPts val="0"/>
              </a:spcBef>
              <a:spcAft>
                <a:spcPts val="0"/>
              </a:spcAft>
              <a:buClr>
                <a:srgbClr val="434343"/>
              </a:buClr>
              <a:buSzPts val="1400"/>
              <a:buFont typeface="Anaheim"/>
              <a:buChar char="●"/>
              <a:defRPr/>
            </a:lvl4pPr>
            <a:lvl5pPr lvl="4" rtl="0">
              <a:lnSpc>
                <a:spcPct val="100000"/>
              </a:lnSpc>
              <a:spcBef>
                <a:spcPts val="0"/>
              </a:spcBef>
              <a:spcAft>
                <a:spcPts val="0"/>
              </a:spcAft>
              <a:buClr>
                <a:srgbClr val="434343"/>
              </a:buClr>
              <a:buSzPts val="1400"/>
              <a:buFont typeface="Anaheim"/>
              <a:buChar char="○"/>
              <a:defRPr/>
            </a:lvl5pPr>
            <a:lvl6pPr lvl="5" rtl="0">
              <a:lnSpc>
                <a:spcPct val="100000"/>
              </a:lnSpc>
              <a:spcBef>
                <a:spcPts val="0"/>
              </a:spcBef>
              <a:spcAft>
                <a:spcPts val="0"/>
              </a:spcAft>
              <a:buClr>
                <a:srgbClr val="434343"/>
              </a:buClr>
              <a:buSzPts val="1400"/>
              <a:buFont typeface="Anaheim"/>
              <a:buChar char="■"/>
              <a:defRPr/>
            </a:lvl6pPr>
            <a:lvl7pPr lvl="6" rtl="0">
              <a:lnSpc>
                <a:spcPct val="100000"/>
              </a:lnSpc>
              <a:spcBef>
                <a:spcPts val="0"/>
              </a:spcBef>
              <a:spcAft>
                <a:spcPts val="0"/>
              </a:spcAft>
              <a:buClr>
                <a:srgbClr val="434343"/>
              </a:buClr>
              <a:buSzPts val="1400"/>
              <a:buFont typeface="Anaheim"/>
              <a:buChar char="●"/>
              <a:defRPr/>
            </a:lvl7pPr>
            <a:lvl8pPr lvl="7" rtl="0">
              <a:lnSpc>
                <a:spcPct val="100000"/>
              </a:lnSpc>
              <a:spcBef>
                <a:spcPts val="0"/>
              </a:spcBef>
              <a:spcAft>
                <a:spcPts val="0"/>
              </a:spcAft>
              <a:buClr>
                <a:srgbClr val="434343"/>
              </a:buClr>
              <a:buSzPts val="1400"/>
              <a:buFont typeface="Anaheim"/>
              <a:buChar char="○"/>
              <a:defRPr/>
            </a:lvl8pPr>
            <a:lvl9pPr lvl="8" rtl="0">
              <a:lnSpc>
                <a:spcPct val="100000"/>
              </a:lnSpc>
              <a:spcBef>
                <a:spcPts val="0"/>
              </a:spcBef>
              <a:spcAft>
                <a:spcPts val="0"/>
              </a:spcAft>
              <a:buClr>
                <a:srgbClr val="434343"/>
              </a:buClr>
              <a:buSzPts val="1400"/>
              <a:buFont typeface="Anaheim"/>
              <a:buChar char="■"/>
              <a:defRPr/>
            </a:lvl9pPr>
          </a:lstStyle>
          <a:p>
            <a:endParaRPr/>
          </a:p>
        </p:txBody>
      </p:sp>
    </p:spTree>
    <p:extLst>
      <p:ext uri="{BB962C8B-B14F-4D97-AF65-F5344CB8AC3E}">
        <p14:creationId xmlns:p14="http://schemas.microsoft.com/office/powerpoint/2010/main" val="1514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57"/>
        <p:cNvGrpSpPr/>
        <p:nvPr/>
      </p:nvGrpSpPr>
      <p:grpSpPr>
        <a:xfrm>
          <a:off x="0" y="0"/>
          <a:ext cx="0" cy="0"/>
          <a:chOff x="0" y="0"/>
          <a:chExt cx="0" cy="0"/>
        </a:xfrm>
      </p:grpSpPr>
      <p:grpSp>
        <p:nvGrpSpPr>
          <p:cNvPr id="158" name="Google Shape;158;p4"/>
          <p:cNvGrpSpPr/>
          <p:nvPr/>
        </p:nvGrpSpPr>
        <p:grpSpPr>
          <a:xfrm>
            <a:off x="0" y="0"/>
            <a:ext cx="9144091" cy="5143648"/>
            <a:chOff x="0" y="0"/>
            <a:chExt cx="7440875" cy="4152456"/>
          </a:xfrm>
        </p:grpSpPr>
        <p:sp>
          <p:nvSpPr>
            <p:cNvPr id="159" name="Google Shape;159;p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4"/>
          <p:cNvGrpSpPr/>
          <p:nvPr/>
        </p:nvGrpSpPr>
        <p:grpSpPr>
          <a:xfrm>
            <a:off x="192408" y="135664"/>
            <a:ext cx="8759169" cy="4872494"/>
            <a:chOff x="916986" y="2500875"/>
            <a:chExt cx="2280618" cy="1217119"/>
          </a:xfrm>
        </p:grpSpPr>
        <p:sp>
          <p:nvSpPr>
            <p:cNvPr id="222" name="Google Shape;222;p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4"/>
          <p:cNvSpPr txBox="1">
            <a:spLocks noGrp="1"/>
          </p:cNvSpPr>
          <p:nvPr>
            <p:ph type="title"/>
          </p:nvPr>
        </p:nvSpPr>
        <p:spPr>
          <a:xfrm>
            <a:off x="720000" y="445025"/>
            <a:ext cx="7002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4"/>
          <p:cNvSpPr txBox="1">
            <a:spLocks noGrp="1"/>
          </p:cNvSpPr>
          <p:nvPr>
            <p:ph type="body" idx="1"/>
          </p:nvPr>
        </p:nvSpPr>
        <p:spPr>
          <a:xfrm>
            <a:off x="720000" y="1215750"/>
            <a:ext cx="7002600" cy="382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229"/>
        <p:cNvGrpSpPr/>
        <p:nvPr/>
      </p:nvGrpSpPr>
      <p:grpSpPr>
        <a:xfrm>
          <a:off x="0" y="0"/>
          <a:ext cx="0" cy="0"/>
          <a:chOff x="0" y="0"/>
          <a:chExt cx="0" cy="0"/>
        </a:xfrm>
      </p:grpSpPr>
      <p:grpSp>
        <p:nvGrpSpPr>
          <p:cNvPr id="230" name="Google Shape;230;p5"/>
          <p:cNvGrpSpPr/>
          <p:nvPr/>
        </p:nvGrpSpPr>
        <p:grpSpPr>
          <a:xfrm>
            <a:off x="0" y="0"/>
            <a:ext cx="9144091" cy="5143648"/>
            <a:chOff x="0" y="0"/>
            <a:chExt cx="7440875" cy="4152456"/>
          </a:xfrm>
        </p:grpSpPr>
        <p:sp>
          <p:nvSpPr>
            <p:cNvPr id="231" name="Google Shape;231;p5"/>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5"/>
          <p:cNvGrpSpPr/>
          <p:nvPr/>
        </p:nvGrpSpPr>
        <p:grpSpPr>
          <a:xfrm>
            <a:off x="192408" y="135664"/>
            <a:ext cx="8759169" cy="4872494"/>
            <a:chOff x="916986" y="2500875"/>
            <a:chExt cx="2280618" cy="1217119"/>
          </a:xfrm>
        </p:grpSpPr>
        <p:sp>
          <p:nvSpPr>
            <p:cNvPr id="294" name="Google Shape;294;p5"/>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0" name="Google Shape;300;p5"/>
          <p:cNvSpPr txBox="1">
            <a:spLocks noGrp="1"/>
          </p:cNvSpPr>
          <p:nvPr>
            <p:ph type="subTitle" idx="1"/>
          </p:nvPr>
        </p:nvSpPr>
        <p:spPr>
          <a:xfrm>
            <a:off x="5055284" y="36190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1" name="Google Shape;301;p5"/>
          <p:cNvSpPr txBox="1">
            <a:spLocks noGrp="1"/>
          </p:cNvSpPr>
          <p:nvPr>
            <p:ph type="subTitle" idx="2"/>
          </p:nvPr>
        </p:nvSpPr>
        <p:spPr>
          <a:xfrm>
            <a:off x="1583300" y="36190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2" name="Google Shape;302;p5"/>
          <p:cNvSpPr txBox="1">
            <a:spLocks noGrp="1"/>
          </p:cNvSpPr>
          <p:nvPr>
            <p:ph type="subTitle" idx="3"/>
          </p:nvPr>
        </p:nvSpPr>
        <p:spPr>
          <a:xfrm>
            <a:off x="50552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3" name="Google Shape;303;p5"/>
          <p:cNvSpPr txBox="1">
            <a:spLocks noGrp="1"/>
          </p:cNvSpPr>
          <p:nvPr>
            <p:ph type="subTitle" idx="4"/>
          </p:nvPr>
        </p:nvSpPr>
        <p:spPr>
          <a:xfrm>
            <a:off x="15830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04"/>
        <p:cNvGrpSpPr/>
        <p:nvPr/>
      </p:nvGrpSpPr>
      <p:grpSpPr>
        <a:xfrm>
          <a:off x="0" y="0"/>
          <a:ext cx="0" cy="0"/>
          <a:chOff x="0" y="0"/>
          <a:chExt cx="0" cy="0"/>
        </a:xfrm>
      </p:grpSpPr>
      <p:grpSp>
        <p:nvGrpSpPr>
          <p:cNvPr id="305" name="Google Shape;305;p6"/>
          <p:cNvGrpSpPr/>
          <p:nvPr/>
        </p:nvGrpSpPr>
        <p:grpSpPr>
          <a:xfrm>
            <a:off x="0" y="0"/>
            <a:ext cx="9144091" cy="5143648"/>
            <a:chOff x="0" y="0"/>
            <a:chExt cx="7440875" cy="4152456"/>
          </a:xfrm>
        </p:grpSpPr>
        <p:sp>
          <p:nvSpPr>
            <p:cNvPr id="306" name="Google Shape;306;p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6"/>
          <p:cNvGrpSpPr/>
          <p:nvPr/>
        </p:nvGrpSpPr>
        <p:grpSpPr>
          <a:xfrm>
            <a:off x="192408" y="135664"/>
            <a:ext cx="8759169" cy="4872494"/>
            <a:chOff x="916986" y="2500875"/>
            <a:chExt cx="2280618" cy="1217119"/>
          </a:xfrm>
        </p:grpSpPr>
        <p:sp>
          <p:nvSpPr>
            <p:cNvPr id="369" name="Google Shape;369;p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520"/>
        <p:cNvGrpSpPr/>
        <p:nvPr/>
      </p:nvGrpSpPr>
      <p:grpSpPr>
        <a:xfrm>
          <a:off x="0" y="0"/>
          <a:ext cx="0" cy="0"/>
          <a:chOff x="0" y="0"/>
          <a:chExt cx="0" cy="0"/>
        </a:xfrm>
      </p:grpSpPr>
      <p:grpSp>
        <p:nvGrpSpPr>
          <p:cNvPr id="521" name="Google Shape;521;p9"/>
          <p:cNvGrpSpPr/>
          <p:nvPr/>
        </p:nvGrpSpPr>
        <p:grpSpPr>
          <a:xfrm>
            <a:off x="0" y="0"/>
            <a:ext cx="9144091" cy="5143648"/>
            <a:chOff x="0" y="0"/>
            <a:chExt cx="7440875" cy="4152456"/>
          </a:xfrm>
        </p:grpSpPr>
        <p:sp>
          <p:nvSpPr>
            <p:cNvPr id="522" name="Google Shape;522;p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9"/>
          <p:cNvGrpSpPr/>
          <p:nvPr/>
        </p:nvGrpSpPr>
        <p:grpSpPr>
          <a:xfrm>
            <a:off x="502465" y="399924"/>
            <a:ext cx="8139069" cy="4343656"/>
            <a:chOff x="916986" y="2500875"/>
            <a:chExt cx="2280618" cy="1217119"/>
          </a:xfrm>
        </p:grpSpPr>
        <p:sp>
          <p:nvSpPr>
            <p:cNvPr id="585" name="Google Shape;585;p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9"/>
          <p:cNvSpPr txBox="1">
            <a:spLocks noGrp="1"/>
          </p:cNvSpPr>
          <p:nvPr>
            <p:ph type="title"/>
          </p:nvPr>
        </p:nvSpPr>
        <p:spPr>
          <a:xfrm>
            <a:off x="2135550" y="1058588"/>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solidFill>
                  <a:schemeClr val="accen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1" name="Google Shape;591;p9"/>
          <p:cNvSpPr txBox="1">
            <a:spLocks noGrp="1"/>
          </p:cNvSpPr>
          <p:nvPr>
            <p:ph type="subTitle" idx="1"/>
          </p:nvPr>
        </p:nvSpPr>
        <p:spPr>
          <a:xfrm>
            <a:off x="2135550" y="30642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2"/>
        </a:solidFill>
        <a:effectLst/>
      </p:bgPr>
    </p:bg>
    <p:spTree>
      <p:nvGrpSpPr>
        <p:cNvPr id="1" name="Shape 667"/>
        <p:cNvGrpSpPr/>
        <p:nvPr/>
      </p:nvGrpSpPr>
      <p:grpSpPr>
        <a:xfrm>
          <a:off x="0" y="0"/>
          <a:ext cx="0" cy="0"/>
          <a:chOff x="0" y="0"/>
          <a:chExt cx="0" cy="0"/>
        </a:xfrm>
      </p:grpSpPr>
      <p:grpSp>
        <p:nvGrpSpPr>
          <p:cNvPr id="668" name="Google Shape;668;p13"/>
          <p:cNvGrpSpPr/>
          <p:nvPr/>
        </p:nvGrpSpPr>
        <p:grpSpPr>
          <a:xfrm>
            <a:off x="0" y="0"/>
            <a:ext cx="9144091" cy="5143648"/>
            <a:chOff x="0" y="0"/>
            <a:chExt cx="7440875" cy="4152456"/>
          </a:xfrm>
        </p:grpSpPr>
        <p:sp>
          <p:nvSpPr>
            <p:cNvPr id="669" name="Google Shape;669;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a:off x="192408" y="135664"/>
            <a:ext cx="8759169" cy="4872494"/>
            <a:chOff x="916986" y="2500875"/>
            <a:chExt cx="2280618" cy="1217119"/>
          </a:xfrm>
        </p:grpSpPr>
        <p:sp>
          <p:nvSpPr>
            <p:cNvPr id="732" name="Google Shape;732;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8" name="Google Shape;738;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9" name="Google Shape;739;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2" name="Google Shape;742;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3" name="Google Shape;743;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4" name="Google Shape;744;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5" name="Google Shape;745;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6" name="Google Shape;746;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2"/>
        </a:solidFill>
        <a:effectLst/>
      </p:bgPr>
    </p:bg>
    <p:spTree>
      <p:nvGrpSpPr>
        <p:cNvPr id="1" name="Shape 747"/>
        <p:cNvGrpSpPr/>
        <p:nvPr/>
      </p:nvGrpSpPr>
      <p:grpSpPr>
        <a:xfrm>
          <a:off x="0" y="0"/>
          <a:ext cx="0" cy="0"/>
          <a:chOff x="0" y="0"/>
          <a:chExt cx="0" cy="0"/>
        </a:xfrm>
      </p:grpSpPr>
      <p:grpSp>
        <p:nvGrpSpPr>
          <p:cNvPr id="748" name="Google Shape;748;p14"/>
          <p:cNvGrpSpPr/>
          <p:nvPr/>
        </p:nvGrpSpPr>
        <p:grpSpPr>
          <a:xfrm>
            <a:off x="0" y="0"/>
            <a:ext cx="9144091" cy="5143648"/>
            <a:chOff x="0" y="0"/>
            <a:chExt cx="7440875" cy="4152456"/>
          </a:xfrm>
        </p:grpSpPr>
        <p:sp>
          <p:nvSpPr>
            <p:cNvPr id="749" name="Google Shape;749;p1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4"/>
          <p:cNvGrpSpPr/>
          <p:nvPr/>
        </p:nvGrpSpPr>
        <p:grpSpPr>
          <a:xfrm>
            <a:off x="502465" y="399924"/>
            <a:ext cx="8139069" cy="4343656"/>
            <a:chOff x="916986" y="2500875"/>
            <a:chExt cx="2280618" cy="1217119"/>
          </a:xfrm>
        </p:grpSpPr>
        <p:sp>
          <p:nvSpPr>
            <p:cNvPr id="812" name="Google Shape;812;p1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7" name="Google Shape;817;p14"/>
          <p:cNvSpPr txBox="1">
            <a:spLocks noGrp="1"/>
          </p:cNvSpPr>
          <p:nvPr>
            <p:ph type="title"/>
          </p:nvPr>
        </p:nvSpPr>
        <p:spPr>
          <a:xfrm>
            <a:off x="2539225" y="3557500"/>
            <a:ext cx="5378400" cy="566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18" name="Google Shape;818;p14"/>
          <p:cNvSpPr txBox="1">
            <a:spLocks noGrp="1"/>
          </p:cNvSpPr>
          <p:nvPr>
            <p:ph type="subTitle" idx="1"/>
          </p:nvPr>
        </p:nvSpPr>
        <p:spPr>
          <a:xfrm>
            <a:off x="1847750" y="975200"/>
            <a:ext cx="6069900" cy="231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8" r:id="rId7"/>
    <p:sldLayoutId id="2147483659" r:id="rId8"/>
    <p:sldLayoutId id="2147483660" r:id="rId9"/>
    <p:sldLayoutId id="2147483664" r:id="rId10"/>
    <p:sldLayoutId id="2147483669" r:id="rId11"/>
    <p:sldLayoutId id="2147483673" r:id="rId12"/>
    <p:sldLayoutId id="2147483676" r:id="rId13"/>
    <p:sldLayoutId id="2147483677" r:id="rId14"/>
    <p:sldLayoutId id="2147483682" r:id="rId15"/>
    <p:sldLayoutId id="214748368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Layout" Target="../diagrams/layout3.xml"/><Relationship Id="rId7" Type="http://schemas.openxmlformats.org/officeDocument/2006/relationships/image" Target="../media/image22.jp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medlatec.vn/tin-tuc/dau-hieu-tram-cam-va-nhung-thong-tin-ve-benh-ly-s195-n18356"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35"/>
          <p:cNvSpPr txBox="1">
            <a:spLocks noGrp="1"/>
          </p:cNvSpPr>
          <p:nvPr>
            <p:ph type="ctrTitle"/>
          </p:nvPr>
        </p:nvSpPr>
        <p:spPr>
          <a:xfrm>
            <a:off x="1902958" y="495291"/>
            <a:ext cx="4910322" cy="6700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600" dirty="0">
                <a:solidFill>
                  <a:schemeClr val="accent1"/>
                </a:solidFill>
                <a:highlight>
                  <a:schemeClr val="dk2"/>
                </a:highlight>
                <a:latin typeface="Varela Round"/>
                <a:ea typeface="Varela Round"/>
                <a:cs typeface="Varela Round"/>
                <a:sym typeface="Varela Round"/>
              </a:rPr>
              <a:t>UBND QUẬN LONG BI</a:t>
            </a:r>
            <a:r>
              <a:rPr lang="en-US" sz="1600" dirty="0">
                <a:solidFill>
                  <a:schemeClr val="accent1"/>
                </a:solidFill>
                <a:highlight>
                  <a:schemeClr val="dk2"/>
                </a:highlight>
              </a:rPr>
              <a:t>ÊN </a:t>
            </a:r>
            <a:br>
              <a:rPr lang="en-US" sz="1600" dirty="0">
                <a:solidFill>
                  <a:schemeClr val="accent1"/>
                </a:solidFill>
                <a:highlight>
                  <a:schemeClr val="dk2"/>
                </a:highlight>
              </a:rPr>
            </a:br>
            <a:r>
              <a:rPr lang="en-US" sz="1600" dirty="0">
                <a:solidFill>
                  <a:schemeClr val="accent1"/>
                </a:solidFill>
                <a:highlight>
                  <a:schemeClr val="dk2"/>
                </a:highlight>
              </a:rPr>
              <a:t>TR</a:t>
            </a:r>
            <a:r>
              <a:rPr lang="vi-VN" sz="1600" dirty="0">
                <a:solidFill>
                  <a:schemeClr val="accent1"/>
                </a:solidFill>
                <a:highlight>
                  <a:schemeClr val="dk2"/>
                </a:highlight>
              </a:rPr>
              <a:t>Ư</a:t>
            </a:r>
            <a:r>
              <a:rPr lang="en-US" sz="1600" dirty="0">
                <a:solidFill>
                  <a:schemeClr val="accent1"/>
                </a:solidFill>
                <a:highlight>
                  <a:schemeClr val="dk2"/>
                </a:highlight>
              </a:rPr>
              <a:t>ỜNG MẦM NON NGUYỆT QUẾ </a:t>
            </a:r>
            <a:endParaRPr sz="1600" dirty="0">
              <a:highlight>
                <a:schemeClr val="dk2"/>
              </a:highlight>
              <a:latin typeface="Varela Round"/>
              <a:ea typeface="Varela Round"/>
              <a:cs typeface="Varela Round"/>
              <a:sym typeface="Varela Round"/>
            </a:endParaRPr>
          </a:p>
        </p:txBody>
      </p:sp>
      <p:sp>
        <p:nvSpPr>
          <p:cNvPr id="2096" name="Google Shape;2096;p35"/>
          <p:cNvSpPr txBox="1">
            <a:spLocks noGrp="1"/>
          </p:cNvSpPr>
          <p:nvPr>
            <p:ph type="subTitle" idx="1"/>
          </p:nvPr>
        </p:nvSpPr>
        <p:spPr>
          <a:xfrm>
            <a:off x="1920024" y="3432599"/>
            <a:ext cx="5330009" cy="6900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Giáo</a:t>
            </a:r>
            <a:r>
              <a:rPr lang="en-US" dirty="0"/>
              <a:t> </a:t>
            </a:r>
            <a:r>
              <a:rPr lang="en-US" dirty="0" err="1"/>
              <a:t>viên</a:t>
            </a:r>
            <a:r>
              <a:rPr lang="en-US" dirty="0"/>
              <a:t>: </a:t>
            </a:r>
            <a:r>
              <a:rPr lang="en-US" dirty="0" err="1"/>
              <a:t>Nguyễn</a:t>
            </a:r>
            <a:r>
              <a:rPr lang="en-US" dirty="0"/>
              <a:t> </a:t>
            </a:r>
            <a:r>
              <a:rPr lang="en-US" dirty="0" err="1"/>
              <a:t>Hải</a:t>
            </a:r>
            <a:r>
              <a:rPr lang="en-US" dirty="0"/>
              <a:t> </a:t>
            </a:r>
            <a:r>
              <a:rPr lang="en-US" dirty="0" err="1"/>
              <a:t>Yến</a:t>
            </a:r>
            <a:r>
              <a:rPr lang="en-US" dirty="0"/>
              <a:t> </a:t>
            </a:r>
          </a:p>
          <a:p>
            <a:pPr marL="0" lvl="0" indent="0" algn="ctr" rtl="0">
              <a:spcBef>
                <a:spcPts val="0"/>
              </a:spcBef>
              <a:spcAft>
                <a:spcPts val="0"/>
              </a:spcAft>
              <a:buNone/>
            </a:pPr>
            <a:r>
              <a:rPr lang="en-US" dirty="0" err="1"/>
              <a:t>Năm</a:t>
            </a:r>
            <a:r>
              <a:rPr lang="en-US" dirty="0"/>
              <a:t> </a:t>
            </a:r>
            <a:r>
              <a:rPr lang="en-US" dirty="0" err="1"/>
              <a:t>học</a:t>
            </a:r>
            <a:r>
              <a:rPr lang="en-US" dirty="0"/>
              <a:t> : 2024-2025</a:t>
            </a:r>
            <a:endParaRPr dirty="0"/>
          </a:p>
        </p:txBody>
      </p:sp>
      <p:grpSp>
        <p:nvGrpSpPr>
          <p:cNvPr id="2097" name="Google Shape;2097;p35"/>
          <p:cNvGrpSpPr/>
          <p:nvPr/>
        </p:nvGrpSpPr>
        <p:grpSpPr>
          <a:xfrm rot="17182255" flipH="1">
            <a:off x="7100811" y="2101148"/>
            <a:ext cx="1018454" cy="1271627"/>
            <a:chOff x="1400935" y="1333409"/>
            <a:chExt cx="760984" cy="1020399"/>
          </a:xfrm>
        </p:grpSpPr>
        <p:sp>
          <p:nvSpPr>
            <p:cNvPr id="2098"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099"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105"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2" name="Google Shape;2112;p35"/>
          <p:cNvSpPr/>
          <p:nvPr/>
        </p:nvSpPr>
        <p:spPr>
          <a:xfrm>
            <a:off x="6830422" y="855823"/>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1527241" y="41770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5"/>
          <p:cNvSpPr/>
          <p:nvPr/>
        </p:nvSpPr>
        <p:spPr>
          <a:xfrm>
            <a:off x="7988191" y="7140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115" name="Google Shape;2115;p35"/>
          <p:cNvSpPr/>
          <p:nvPr/>
        </p:nvSpPr>
        <p:spPr>
          <a:xfrm>
            <a:off x="7727591" y="40394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6" name="Google Shape;2116;p35"/>
          <p:cNvGrpSpPr/>
          <p:nvPr/>
        </p:nvGrpSpPr>
        <p:grpSpPr>
          <a:xfrm rot="1315589">
            <a:off x="976505" y="459619"/>
            <a:ext cx="902596" cy="1584801"/>
            <a:chOff x="2332850" y="1508965"/>
            <a:chExt cx="495799" cy="870474"/>
          </a:xfrm>
        </p:grpSpPr>
        <p:sp>
          <p:nvSpPr>
            <p:cNvPr id="2117"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5"/>
          <p:cNvGrpSpPr/>
          <p:nvPr/>
        </p:nvGrpSpPr>
        <p:grpSpPr>
          <a:xfrm>
            <a:off x="490857" y="3000656"/>
            <a:ext cx="1059580" cy="1088238"/>
            <a:chOff x="1742490" y="367839"/>
            <a:chExt cx="629242" cy="646260"/>
          </a:xfrm>
        </p:grpSpPr>
        <p:sp>
          <p:nvSpPr>
            <p:cNvPr id="2130" name="Google Shape;2130;p35"/>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5"/>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5"/>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5"/>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5"/>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5"/>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5"/>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5"/>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5"/>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5"/>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5"/>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B8DABB26-0B64-4CBD-8604-7908F397A56E}"/>
              </a:ext>
            </a:extLst>
          </p:cNvPr>
          <p:cNvSpPr txBox="1"/>
          <p:nvPr/>
        </p:nvSpPr>
        <p:spPr>
          <a:xfrm>
            <a:off x="2223834" y="2571533"/>
            <a:ext cx="4482557" cy="738664"/>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BIỆN PHÁP GIÁO DỤC CẢM XÚC VÀ TÌNH CẢM XÃ HỘI CHO TRẺ NHÀ TRẺ GIÚP TRẺ PHÁT TRIỂN TOÀN DIỆN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547" y="863037"/>
            <a:ext cx="2087635" cy="20876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grpSp>
        <p:nvGrpSpPr>
          <p:cNvPr id="2150" name="Google Shape;2150;p39"/>
          <p:cNvGrpSpPr/>
          <p:nvPr/>
        </p:nvGrpSpPr>
        <p:grpSpPr>
          <a:xfrm>
            <a:off x="883339" y="2755069"/>
            <a:ext cx="2441382" cy="2103023"/>
            <a:chOff x="1151846" y="3167975"/>
            <a:chExt cx="2182495" cy="1440600"/>
          </a:xfrm>
        </p:grpSpPr>
        <p:sp>
          <p:nvSpPr>
            <p:cNvPr id="2151" name="Google Shape;2151;p39"/>
            <p:cNvSpPr/>
            <p:nvPr/>
          </p:nvSpPr>
          <p:spPr>
            <a:xfrm rot="10800000" flipH="1">
              <a:off x="1151846" y="3167975"/>
              <a:ext cx="2182200" cy="14406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9"/>
            <p:cNvSpPr/>
            <p:nvPr/>
          </p:nvSpPr>
          <p:spPr>
            <a:xfrm rot="10800000" flipH="1">
              <a:off x="3094341" y="4368275"/>
              <a:ext cx="240000" cy="240300"/>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3" name="Google Shape;2153;p39"/>
          <p:cNvGrpSpPr/>
          <p:nvPr/>
        </p:nvGrpSpPr>
        <p:grpSpPr>
          <a:xfrm>
            <a:off x="3500385" y="1231945"/>
            <a:ext cx="2668567" cy="1378401"/>
            <a:chOff x="3699971" y="1400243"/>
            <a:chExt cx="2182495" cy="1403082"/>
          </a:xfrm>
        </p:grpSpPr>
        <p:sp>
          <p:nvSpPr>
            <p:cNvPr id="2154" name="Google Shape;2154;p39"/>
            <p:cNvSpPr/>
            <p:nvPr/>
          </p:nvSpPr>
          <p:spPr>
            <a:xfrm rot="10800000" flipH="1">
              <a:off x="3699971" y="1400243"/>
              <a:ext cx="2182200" cy="1403082"/>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9"/>
            <p:cNvSpPr/>
            <p:nvPr/>
          </p:nvSpPr>
          <p:spPr>
            <a:xfrm rot="10800000" flipH="1">
              <a:off x="5642466" y="2563025"/>
              <a:ext cx="240000" cy="240300"/>
            </a:xfrm>
            <a:prstGeom prst="rtTriangl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39"/>
          <p:cNvGrpSpPr/>
          <p:nvPr/>
        </p:nvGrpSpPr>
        <p:grpSpPr>
          <a:xfrm>
            <a:off x="3432135" y="2795404"/>
            <a:ext cx="2706165" cy="1834433"/>
            <a:chOff x="6248109" y="1362725"/>
            <a:chExt cx="2182495" cy="1440600"/>
          </a:xfrm>
        </p:grpSpPr>
        <p:sp>
          <p:nvSpPr>
            <p:cNvPr id="2157" name="Google Shape;2157;p39"/>
            <p:cNvSpPr/>
            <p:nvPr/>
          </p:nvSpPr>
          <p:spPr>
            <a:xfrm rot="10800000" flipH="1">
              <a:off x="6248109" y="1362725"/>
              <a:ext cx="2182200" cy="1440600"/>
            </a:xfrm>
            <a:prstGeom prst="snip1Rect">
              <a:avLst>
                <a:gd name="adj" fmla="val 16667"/>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9"/>
            <p:cNvSpPr/>
            <p:nvPr/>
          </p:nvSpPr>
          <p:spPr>
            <a:xfrm rot="10800000" flipH="1">
              <a:off x="8190604" y="2563025"/>
              <a:ext cx="240000" cy="240300"/>
            </a:xfrm>
            <a:prstGeom prst="rtTriangl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9" name="Google Shape;2159;p39"/>
          <p:cNvGrpSpPr/>
          <p:nvPr/>
        </p:nvGrpSpPr>
        <p:grpSpPr>
          <a:xfrm>
            <a:off x="6304602" y="1171354"/>
            <a:ext cx="2446155" cy="1401704"/>
            <a:chOff x="6248109" y="1362725"/>
            <a:chExt cx="2182495" cy="1440600"/>
          </a:xfrm>
        </p:grpSpPr>
        <p:sp>
          <p:nvSpPr>
            <p:cNvPr id="2160" name="Google Shape;2160;p39"/>
            <p:cNvSpPr/>
            <p:nvPr/>
          </p:nvSpPr>
          <p:spPr>
            <a:xfrm rot="10800000" flipH="1">
              <a:off x="6248109" y="1362725"/>
              <a:ext cx="2182200" cy="1440600"/>
            </a:xfrm>
            <a:prstGeom prst="snip1Rect">
              <a:avLst>
                <a:gd name="adj" fmla="val 16667"/>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9"/>
            <p:cNvSpPr/>
            <p:nvPr/>
          </p:nvSpPr>
          <p:spPr>
            <a:xfrm rot="10800000" flipH="1">
              <a:off x="8190604" y="2563025"/>
              <a:ext cx="240000" cy="240300"/>
            </a:xfrm>
            <a:prstGeom prst="rtTriangl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2" name="Google Shape;2162;p39"/>
          <p:cNvGrpSpPr/>
          <p:nvPr/>
        </p:nvGrpSpPr>
        <p:grpSpPr>
          <a:xfrm>
            <a:off x="6228350" y="2679565"/>
            <a:ext cx="2514992" cy="2090710"/>
            <a:chOff x="1147120" y="1359316"/>
            <a:chExt cx="2187222" cy="1444009"/>
          </a:xfrm>
        </p:grpSpPr>
        <p:sp>
          <p:nvSpPr>
            <p:cNvPr id="2163" name="Google Shape;2163;p39"/>
            <p:cNvSpPr/>
            <p:nvPr/>
          </p:nvSpPr>
          <p:spPr>
            <a:xfrm rot="10800000" flipH="1">
              <a:off x="1147120" y="1359316"/>
              <a:ext cx="2182200" cy="1440600"/>
            </a:xfrm>
            <a:prstGeom prst="snip1Rect">
              <a:avLst>
                <a:gd name="adj" fmla="val 16667"/>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9"/>
            <p:cNvSpPr/>
            <p:nvPr/>
          </p:nvSpPr>
          <p:spPr>
            <a:xfrm rot="10800000" flipH="1">
              <a:off x="3094342" y="2563025"/>
              <a:ext cx="240000" cy="240300"/>
            </a:xfrm>
            <a:prstGeom prst="rtTriangl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5" name="Google Shape;2165;p39"/>
          <p:cNvGrpSpPr/>
          <p:nvPr/>
        </p:nvGrpSpPr>
        <p:grpSpPr>
          <a:xfrm>
            <a:off x="936398" y="1203880"/>
            <a:ext cx="2427975" cy="1475685"/>
            <a:chOff x="1151847" y="1362725"/>
            <a:chExt cx="2182495" cy="1440600"/>
          </a:xfrm>
        </p:grpSpPr>
        <p:sp>
          <p:nvSpPr>
            <p:cNvPr id="2166" name="Google Shape;2166;p39"/>
            <p:cNvSpPr/>
            <p:nvPr/>
          </p:nvSpPr>
          <p:spPr>
            <a:xfrm rot="10800000" flipH="1">
              <a:off x="1151847" y="1362725"/>
              <a:ext cx="2182200" cy="1440600"/>
            </a:xfrm>
            <a:prstGeom prst="snip1Rect">
              <a:avLst>
                <a:gd name="adj" fmla="val 16667"/>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2167" name="Google Shape;2167;p39"/>
            <p:cNvSpPr/>
            <p:nvPr/>
          </p:nvSpPr>
          <p:spPr>
            <a:xfrm rot="10800000" flipH="1">
              <a:off x="3094342" y="2563025"/>
              <a:ext cx="240000" cy="240300"/>
            </a:xfrm>
            <a:prstGeom prst="rtTriangl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grpSp>
      <p:sp>
        <p:nvSpPr>
          <p:cNvPr id="2168" name="Google Shape;2168;p39"/>
          <p:cNvSpPr txBox="1">
            <a:spLocks noGrp="1"/>
          </p:cNvSpPr>
          <p:nvPr>
            <p:ph type="title"/>
          </p:nvPr>
        </p:nvSpPr>
        <p:spPr>
          <a:xfrm>
            <a:off x="838945" y="276930"/>
            <a:ext cx="7597503"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latin typeface="+mj-lt"/>
              </a:rPr>
              <a:t>MỘT SỐ QUY ĐỊNH CỦA LỚP HỌC</a:t>
            </a:r>
            <a:endParaRPr dirty="0">
              <a:latin typeface="+mj-lt"/>
            </a:endParaRPr>
          </a:p>
        </p:txBody>
      </p:sp>
      <p:sp>
        <p:nvSpPr>
          <p:cNvPr id="2169" name="Google Shape;2169;p39"/>
          <p:cNvSpPr txBox="1">
            <a:spLocks noGrp="1"/>
          </p:cNvSpPr>
          <p:nvPr>
            <p:ph type="subTitle" idx="1"/>
          </p:nvPr>
        </p:nvSpPr>
        <p:spPr>
          <a:xfrm>
            <a:off x="904025" y="1359821"/>
            <a:ext cx="2326850" cy="111073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pPr>
            <a:r>
              <a:rPr lang="vi-VN" dirty="0">
                <a:latin typeface="+mj-lt"/>
              </a:rPr>
              <a:t>- Cùng thảo luận</a:t>
            </a:r>
          </a:p>
          <a:p>
            <a:pPr marL="0" lvl="0" indent="0" algn="just" rtl="0">
              <a:spcBef>
                <a:spcPts val="0"/>
              </a:spcBef>
              <a:spcAft>
                <a:spcPts val="0"/>
              </a:spcAft>
            </a:pPr>
            <a:r>
              <a:rPr lang="vi-VN" dirty="0">
                <a:latin typeface="+mj-lt"/>
              </a:rPr>
              <a:t>- Định hướng và giáo dục trẻ không bàn tán về khuyết điểm của từng cá nhân</a:t>
            </a:r>
            <a:endParaRPr dirty="0">
              <a:latin typeface="+mj-lt"/>
            </a:endParaRPr>
          </a:p>
        </p:txBody>
      </p:sp>
      <p:sp>
        <p:nvSpPr>
          <p:cNvPr id="2170" name="Google Shape;2170;p39"/>
          <p:cNvSpPr txBox="1">
            <a:spLocks noGrp="1"/>
          </p:cNvSpPr>
          <p:nvPr>
            <p:ph type="subTitle" idx="2"/>
          </p:nvPr>
        </p:nvSpPr>
        <p:spPr>
          <a:xfrm>
            <a:off x="3536603" y="1603915"/>
            <a:ext cx="2587461" cy="585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pPr>
            <a:r>
              <a:rPr lang="vi-VN" dirty="0">
                <a:latin typeface="+mj-lt"/>
              </a:rPr>
              <a:t>- Không trêu chọc, phán xét quan điểm người khác</a:t>
            </a:r>
          </a:p>
          <a:p>
            <a:pPr marL="0" lvl="0" indent="0" algn="just" rtl="0">
              <a:spcBef>
                <a:spcPts val="0"/>
              </a:spcBef>
              <a:spcAft>
                <a:spcPts val="0"/>
              </a:spcAft>
            </a:pPr>
            <a:r>
              <a:rPr lang="vi-VN" dirty="0">
                <a:latin typeface="+mj-lt"/>
              </a:rPr>
              <a:t>- Biết lắng nghe và tôn trọng</a:t>
            </a:r>
            <a:endParaRPr dirty="0">
              <a:latin typeface="+mj-lt"/>
            </a:endParaRPr>
          </a:p>
        </p:txBody>
      </p:sp>
      <p:sp>
        <p:nvSpPr>
          <p:cNvPr id="2171" name="Google Shape;2171;p39"/>
          <p:cNvSpPr txBox="1">
            <a:spLocks noGrp="1"/>
          </p:cNvSpPr>
          <p:nvPr>
            <p:ph type="subTitle" idx="3"/>
          </p:nvPr>
        </p:nvSpPr>
        <p:spPr>
          <a:xfrm>
            <a:off x="848195" y="3502992"/>
            <a:ext cx="2489572" cy="113755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pPr>
            <a:r>
              <a:rPr lang="vi-VN" dirty="0">
                <a:latin typeface="+mj-lt"/>
              </a:rPr>
              <a:t>- Dùng từ ngữ mang tính tình cảm, gần gũi, yêu thương</a:t>
            </a:r>
          </a:p>
          <a:p>
            <a:pPr marL="0" lvl="0" indent="0" algn="just" rtl="0">
              <a:spcBef>
                <a:spcPts val="0"/>
              </a:spcBef>
              <a:spcAft>
                <a:spcPts val="0"/>
              </a:spcAft>
            </a:pPr>
            <a:r>
              <a:rPr lang="vi-VN" dirty="0">
                <a:latin typeface="+mj-lt"/>
              </a:rPr>
              <a:t>- Không dùng các từ có tính thô tục, bạo lực</a:t>
            </a:r>
            <a:endParaRPr dirty="0">
              <a:latin typeface="+mj-lt"/>
            </a:endParaRPr>
          </a:p>
        </p:txBody>
      </p:sp>
      <p:sp>
        <p:nvSpPr>
          <p:cNvPr id="2172" name="Google Shape;2172;p39"/>
          <p:cNvSpPr txBox="1">
            <a:spLocks noGrp="1"/>
          </p:cNvSpPr>
          <p:nvPr>
            <p:ph type="subTitle" idx="4"/>
          </p:nvPr>
        </p:nvSpPr>
        <p:spPr>
          <a:xfrm>
            <a:off x="3462119" y="3657633"/>
            <a:ext cx="2618088" cy="585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pPr>
            <a:r>
              <a:rPr lang="vi-VN" dirty="0">
                <a:latin typeface="+mj-lt"/>
              </a:rPr>
              <a:t>Tạo điều kiện, khuyến khích trẻ thể hiện cảm xúc và suy nghĩ</a:t>
            </a:r>
            <a:endParaRPr dirty="0">
              <a:latin typeface="+mj-lt"/>
            </a:endParaRPr>
          </a:p>
        </p:txBody>
      </p:sp>
      <p:sp>
        <p:nvSpPr>
          <p:cNvPr id="2173" name="Google Shape;2173;p39"/>
          <p:cNvSpPr txBox="1">
            <a:spLocks noGrp="1"/>
          </p:cNvSpPr>
          <p:nvPr>
            <p:ph type="subTitle" idx="5"/>
          </p:nvPr>
        </p:nvSpPr>
        <p:spPr>
          <a:xfrm>
            <a:off x="6332805" y="1519071"/>
            <a:ext cx="2418479"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latin typeface="+mj-lt"/>
              </a:rPr>
              <a:t>- Lắng nghe trẻ trình bày</a:t>
            </a:r>
          </a:p>
          <a:p>
            <a:pPr marL="0" lvl="0" indent="0" algn="l" rtl="0">
              <a:spcBef>
                <a:spcPts val="0"/>
              </a:spcBef>
              <a:spcAft>
                <a:spcPts val="0"/>
              </a:spcAft>
              <a:buNone/>
            </a:pPr>
            <a:r>
              <a:rPr lang="vi-VN" dirty="0">
                <a:latin typeface="+mj-lt"/>
              </a:rPr>
              <a:t>- Không trách mắng quy chụp, đổ lỗi vô cớ</a:t>
            </a:r>
            <a:endParaRPr dirty="0">
              <a:latin typeface="+mj-lt"/>
            </a:endParaRPr>
          </a:p>
        </p:txBody>
      </p:sp>
      <p:sp>
        <p:nvSpPr>
          <p:cNvPr id="2174" name="Google Shape;2174;p39"/>
          <p:cNvSpPr txBox="1">
            <a:spLocks noGrp="1"/>
          </p:cNvSpPr>
          <p:nvPr>
            <p:ph type="subTitle" idx="6"/>
          </p:nvPr>
        </p:nvSpPr>
        <p:spPr>
          <a:xfrm>
            <a:off x="6355993" y="3538088"/>
            <a:ext cx="2331043" cy="585300"/>
          </a:xfrm>
          <a:prstGeom prst="rect">
            <a:avLst/>
          </a:prstGeom>
        </p:spPr>
        <p:txBody>
          <a:bodyPr spcFirstLastPara="1" wrap="square" lIns="91425" tIns="91425" rIns="91425" bIns="91425" anchor="t" anchorCtr="0">
            <a:noAutofit/>
          </a:bodyPr>
          <a:lstStyle/>
          <a:p>
            <a:pPr marL="0" lvl="0" indent="0">
              <a:buClr>
                <a:srgbClr val="3B2E43"/>
              </a:buClr>
            </a:pPr>
            <a:r>
              <a:rPr lang="vi-VN" dirty="0">
                <a:solidFill>
                  <a:srgbClr val="3B2E43"/>
                </a:solidFill>
                <a:latin typeface="+mj-lt"/>
              </a:rPr>
              <a:t>- Giúp trẻ đối mặt cảm xúc tiêu cực</a:t>
            </a:r>
          </a:p>
          <a:p>
            <a:pPr marL="0" lvl="0" indent="0">
              <a:buClr>
                <a:srgbClr val="3B2E43"/>
              </a:buClr>
            </a:pPr>
            <a:r>
              <a:rPr lang="vi-VN" dirty="0">
                <a:solidFill>
                  <a:srgbClr val="3B2E43"/>
                </a:solidFill>
                <a:latin typeface="+mj-lt"/>
              </a:rPr>
              <a:t>- Tìm ra các giải quyết cảm xúc tiêu cực đó</a:t>
            </a:r>
          </a:p>
        </p:txBody>
      </p:sp>
      <p:sp>
        <p:nvSpPr>
          <p:cNvPr id="2175" name="Google Shape;2175;p39"/>
          <p:cNvSpPr txBox="1">
            <a:spLocks noGrp="1"/>
          </p:cNvSpPr>
          <p:nvPr>
            <p:ph type="subTitle" idx="7"/>
          </p:nvPr>
        </p:nvSpPr>
        <p:spPr>
          <a:xfrm>
            <a:off x="1476844" y="1223093"/>
            <a:ext cx="1256679" cy="42387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b="1" dirty="0">
                <a:latin typeface="+mj-lt"/>
              </a:rPr>
              <a:t>Cởi mở</a:t>
            </a:r>
            <a:endParaRPr b="1" dirty="0">
              <a:latin typeface="+mj-lt"/>
            </a:endParaRPr>
          </a:p>
        </p:txBody>
      </p:sp>
      <p:sp>
        <p:nvSpPr>
          <p:cNvPr id="2176" name="Google Shape;2176;p39"/>
          <p:cNvSpPr txBox="1">
            <a:spLocks noGrp="1"/>
          </p:cNvSpPr>
          <p:nvPr>
            <p:ph type="subTitle" idx="8"/>
          </p:nvPr>
        </p:nvSpPr>
        <p:spPr>
          <a:xfrm>
            <a:off x="3644681" y="1119864"/>
            <a:ext cx="2523910" cy="54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b="1" dirty="0">
                <a:latin typeface="+mj-lt"/>
              </a:rPr>
              <a:t>Không phán xét</a:t>
            </a:r>
            <a:endParaRPr b="1" dirty="0">
              <a:latin typeface="+mj-lt"/>
            </a:endParaRPr>
          </a:p>
        </p:txBody>
      </p:sp>
      <p:sp>
        <p:nvSpPr>
          <p:cNvPr id="2177" name="Google Shape;2177;p39"/>
          <p:cNvSpPr txBox="1">
            <a:spLocks noGrp="1"/>
          </p:cNvSpPr>
          <p:nvPr>
            <p:ph type="subTitle" idx="9"/>
          </p:nvPr>
        </p:nvSpPr>
        <p:spPr>
          <a:xfrm>
            <a:off x="930293" y="3096236"/>
            <a:ext cx="2234938" cy="54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b="1" dirty="0">
                <a:latin typeface="+mj-lt"/>
              </a:rPr>
              <a:t>Sử dụng ngôn ngữ phù hợp</a:t>
            </a:r>
            <a:endParaRPr b="1" dirty="0">
              <a:latin typeface="+mj-lt"/>
            </a:endParaRPr>
          </a:p>
        </p:txBody>
      </p:sp>
      <p:sp>
        <p:nvSpPr>
          <p:cNvPr id="2178" name="Google Shape;2178;p39"/>
          <p:cNvSpPr txBox="1">
            <a:spLocks noGrp="1"/>
          </p:cNvSpPr>
          <p:nvPr>
            <p:ph type="subTitle" idx="13"/>
          </p:nvPr>
        </p:nvSpPr>
        <p:spPr>
          <a:xfrm>
            <a:off x="3432135" y="3120586"/>
            <a:ext cx="2678057" cy="54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b="1" dirty="0">
                <a:latin typeface="+mj-lt"/>
              </a:rPr>
              <a:t>Khuyến khích bộc lộc cảm xúc</a:t>
            </a:r>
            <a:endParaRPr b="1" dirty="0">
              <a:latin typeface="+mj-lt"/>
            </a:endParaRPr>
          </a:p>
        </p:txBody>
      </p:sp>
      <p:sp>
        <p:nvSpPr>
          <p:cNvPr id="2179" name="Google Shape;2179;p39"/>
          <p:cNvSpPr txBox="1">
            <a:spLocks noGrp="1"/>
          </p:cNvSpPr>
          <p:nvPr>
            <p:ph type="subTitle" idx="14"/>
          </p:nvPr>
        </p:nvSpPr>
        <p:spPr>
          <a:xfrm>
            <a:off x="6355993" y="1076502"/>
            <a:ext cx="2504366" cy="54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b="1" dirty="0">
                <a:latin typeface="+mj-lt"/>
              </a:rPr>
              <a:t>Luôn lắng nghe</a:t>
            </a:r>
            <a:endParaRPr b="1" dirty="0">
              <a:latin typeface="+mj-lt"/>
            </a:endParaRPr>
          </a:p>
        </p:txBody>
      </p:sp>
      <p:sp>
        <p:nvSpPr>
          <p:cNvPr id="2180" name="Google Shape;2180;p39"/>
          <p:cNvSpPr txBox="1">
            <a:spLocks noGrp="1"/>
          </p:cNvSpPr>
          <p:nvPr>
            <p:ph type="subTitle" idx="15"/>
          </p:nvPr>
        </p:nvSpPr>
        <p:spPr>
          <a:xfrm>
            <a:off x="6217607" y="3096236"/>
            <a:ext cx="2673624" cy="548700"/>
          </a:xfrm>
          <a:prstGeom prst="rect">
            <a:avLst/>
          </a:prstGeom>
        </p:spPr>
        <p:txBody>
          <a:bodyPr spcFirstLastPara="1" wrap="square" lIns="91425" tIns="91425" rIns="91425" bIns="91425" anchor="b" anchorCtr="0">
            <a:noAutofit/>
          </a:bodyPr>
          <a:lstStyle/>
          <a:p>
            <a:pPr marL="0" lvl="0" indent="0" algn="ctr">
              <a:buClr>
                <a:srgbClr val="3B2E43"/>
              </a:buClr>
            </a:pPr>
            <a:r>
              <a:rPr lang="vi-VN" b="1" dirty="0">
                <a:solidFill>
                  <a:srgbClr val="3B2E43"/>
                </a:solidFill>
                <a:latin typeface="+mj-lt"/>
              </a:rPr>
              <a:t>Đối mặt với </a:t>
            </a:r>
          </a:p>
          <a:p>
            <a:pPr marL="0" lvl="0" indent="0" algn="ctr">
              <a:buClr>
                <a:srgbClr val="3B2E43"/>
              </a:buClr>
            </a:pPr>
            <a:r>
              <a:rPr lang="vi-VN" b="1" dirty="0">
                <a:solidFill>
                  <a:srgbClr val="3B2E43"/>
                </a:solidFill>
                <a:latin typeface="+mj-lt"/>
              </a:rPr>
              <a:t>cảm xúc tiêu cực</a:t>
            </a:r>
          </a:p>
        </p:txBody>
      </p:sp>
      <p:sp>
        <p:nvSpPr>
          <p:cNvPr id="2266" name="Google Shape;2266;p39"/>
          <p:cNvSpPr/>
          <p:nvPr/>
        </p:nvSpPr>
        <p:spPr>
          <a:xfrm>
            <a:off x="665104" y="842847"/>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9"/>
          <p:cNvSpPr/>
          <p:nvPr/>
        </p:nvSpPr>
        <p:spPr>
          <a:xfrm>
            <a:off x="1074484" y="326551"/>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39"/>
          <p:cNvGrpSpPr/>
          <p:nvPr/>
        </p:nvGrpSpPr>
        <p:grpSpPr>
          <a:xfrm>
            <a:off x="101203" y="149046"/>
            <a:ext cx="711693" cy="493868"/>
            <a:chOff x="1472393" y="613278"/>
            <a:chExt cx="756822" cy="500600"/>
          </a:xfrm>
        </p:grpSpPr>
        <p:sp>
          <p:nvSpPr>
            <p:cNvPr id="2269" name="Google Shape;2269;p39"/>
            <p:cNvSpPr/>
            <p:nvPr/>
          </p:nvSpPr>
          <p:spPr>
            <a:xfrm>
              <a:off x="1472393" y="613504"/>
              <a:ext cx="756822" cy="500148"/>
            </a:xfrm>
            <a:custGeom>
              <a:avLst/>
              <a:gdLst/>
              <a:ahLst/>
              <a:cxnLst/>
              <a:rect l="l" t="t" r="r" b="b"/>
              <a:pathLst>
                <a:path w="8371" h="5532" extrusionOk="0">
                  <a:moveTo>
                    <a:pt x="4448" y="0"/>
                  </a:moveTo>
                  <a:cubicBezTo>
                    <a:pt x="4110" y="0"/>
                    <a:pt x="3751" y="53"/>
                    <a:pt x="3369" y="171"/>
                  </a:cubicBezTo>
                  <a:cubicBezTo>
                    <a:pt x="1" y="1212"/>
                    <a:pt x="1492" y="5532"/>
                    <a:pt x="1492" y="5532"/>
                  </a:cubicBezTo>
                  <a:lnTo>
                    <a:pt x="1957" y="5363"/>
                  </a:lnTo>
                  <a:cubicBezTo>
                    <a:pt x="1968" y="5389"/>
                    <a:pt x="1989" y="5410"/>
                    <a:pt x="2015" y="5410"/>
                  </a:cubicBezTo>
                  <a:cubicBezTo>
                    <a:pt x="2020" y="5413"/>
                    <a:pt x="2026" y="5414"/>
                    <a:pt x="2031" y="5414"/>
                  </a:cubicBezTo>
                  <a:cubicBezTo>
                    <a:pt x="2036" y="5414"/>
                    <a:pt x="2042" y="5413"/>
                    <a:pt x="2047" y="5410"/>
                  </a:cubicBezTo>
                  <a:cubicBezTo>
                    <a:pt x="2084" y="5400"/>
                    <a:pt x="2105" y="5357"/>
                    <a:pt x="2095" y="5320"/>
                  </a:cubicBezTo>
                  <a:lnTo>
                    <a:pt x="2650" y="5114"/>
                  </a:lnTo>
                  <a:cubicBezTo>
                    <a:pt x="2660" y="5140"/>
                    <a:pt x="2681" y="5156"/>
                    <a:pt x="2708" y="5162"/>
                  </a:cubicBezTo>
                  <a:cubicBezTo>
                    <a:pt x="2710" y="5162"/>
                    <a:pt x="2713" y="5162"/>
                    <a:pt x="2715" y="5162"/>
                  </a:cubicBezTo>
                  <a:cubicBezTo>
                    <a:pt x="2764" y="5162"/>
                    <a:pt x="2802" y="5112"/>
                    <a:pt x="2787" y="5066"/>
                  </a:cubicBezTo>
                  <a:lnTo>
                    <a:pt x="3337" y="4866"/>
                  </a:lnTo>
                  <a:cubicBezTo>
                    <a:pt x="3342" y="4892"/>
                    <a:pt x="3363" y="4908"/>
                    <a:pt x="3390" y="4913"/>
                  </a:cubicBezTo>
                  <a:cubicBezTo>
                    <a:pt x="3406" y="4913"/>
                    <a:pt x="3416" y="4913"/>
                    <a:pt x="3427" y="4908"/>
                  </a:cubicBezTo>
                  <a:cubicBezTo>
                    <a:pt x="3464" y="4897"/>
                    <a:pt x="3485" y="4855"/>
                    <a:pt x="3469" y="4818"/>
                  </a:cubicBezTo>
                  <a:lnTo>
                    <a:pt x="3971" y="4638"/>
                  </a:lnTo>
                  <a:cubicBezTo>
                    <a:pt x="3971" y="4638"/>
                    <a:pt x="3437" y="2989"/>
                    <a:pt x="4294" y="2851"/>
                  </a:cubicBezTo>
                  <a:cubicBezTo>
                    <a:pt x="4336" y="2844"/>
                    <a:pt x="4378" y="2841"/>
                    <a:pt x="4419" y="2841"/>
                  </a:cubicBezTo>
                  <a:cubicBezTo>
                    <a:pt x="5202" y="2841"/>
                    <a:pt x="5684" y="4030"/>
                    <a:pt x="5684" y="4030"/>
                  </a:cubicBezTo>
                  <a:lnTo>
                    <a:pt x="6324" y="3829"/>
                  </a:lnTo>
                  <a:cubicBezTo>
                    <a:pt x="6329" y="3835"/>
                    <a:pt x="6329" y="3835"/>
                    <a:pt x="6329" y="3840"/>
                  </a:cubicBezTo>
                  <a:cubicBezTo>
                    <a:pt x="6340" y="3866"/>
                    <a:pt x="6364" y="3881"/>
                    <a:pt x="6390" y="3881"/>
                  </a:cubicBezTo>
                  <a:cubicBezTo>
                    <a:pt x="6401" y="3881"/>
                    <a:pt x="6413" y="3878"/>
                    <a:pt x="6425" y="3872"/>
                  </a:cubicBezTo>
                  <a:cubicBezTo>
                    <a:pt x="6456" y="3861"/>
                    <a:pt x="6472" y="3824"/>
                    <a:pt x="6462" y="3787"/>
                  </a:cubicBezTo>
                  <a:lnTo>
                    <a:pt x="7107" y="3591"/>
                  </a:lnTo>
                  <a:lnTo>
                    <a:pt x="7112" y="3602"/>
                  </a:lnTo>
                  <a:cubicBezTo>
                    <a:pt x="7127" y="3625"/>
                    <a:pt x="7154" y="3640"/>
                    <a:pt x="7182" y="3640"/>
                  </a:cubicBezTo>
                  <a:cubicBezTo>
                    <a:pt x="7192" y="3640"/>
                    <a:pt x="7202" y="3638"/>
                    <a:pt x="7212" y="3634"/>
                  </a:cubicBezTo>
                  <a:cubicBezTo>
                    <a:pt x="7244" y="3618"/>
                    <a:pt x="7255" y="3581"/>
                    <a:pt x="7244" y="3549"/>
                  </a:cubicBezTo>
                  <a:lnTo>
                    <a:pt x="7831" y="3369"/>
                  </a:lnTo>
                  <a:lnTo>
                    <a:pt x="7868" y="3369"/>
                  </a:lnTo>
                  <a:cubicBezTo>
                    <a:pt x="7878" y="3364"/>
                    <a:pt x="7889" y="3359"/>
                    <a:pt x="7900" y="3348"/>
                  </a:cubicBezTo>
                  <a:lnTo>
                    <a:pt x="8370" y="3200"/>
                  </a:lnTo>
                  <a:cubicBezTo>
                    <a:pt x="8370" y="3200"/>
                    <a:pt x="7086" y="0"/>
                    <a:pt x="444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0" name="Google Shape;2270;p39"/>
            <p:cNvGrpSpPr/>
            <p:nvPr/>
          </p:nvGrpSpPr>
          <p:grpSpPr>
            <a:xfrm>
              <a:off x="1472438" y="613278"/>
              <a:ext cx="756732" cy="500600"/>
              <a:chOff x="2325411" y="613278"/>
              <a:chExt cx="756732" cy="500600"/>
            </a:xfrm>
          </p:grpSpPr>
          <p:sp>
            <p:nvSpPr>
              <p:cNvPr id="2271" name="Google Shape;2271;p39"/>
              <p:cNvSpPr/>
              <p:nvPr/>
            </p:nvSpPr>
            <p:spPr>
              <a:xfrm>
                <a:off x="2585972" y="808654"/>
                <a:ext cx="317430" cy="242660"/>
              </a:xfrm>
              <a:custGeom>
                <a:avLst/>
                <a:gdLst/>
                <a:ahLst/>
                <a:cxnLst/>
                <a:rect l="l" t="t" r="r" b="b"/>
                <a:pathLst>
                  <a:path w="3511" h="2684" extrusionOk="0">
                    <a:moveTo>
                      <a:pt x="1580" y="1"/>
                    </a:moveTo>
                    <a:cubicBezTo>
                      <a:pt x="1399" y="1"/>
                      <a:pt x="1209" y="40"/>
                      <a:pt x="1010" y="130"/>
                    </a:cubicBezTo>
                    <a:cubicBezTo>
                      <a:pt x="0" y="590"/>
                      <a:pt x="286" y="1948"/>
                      <a:pt x="518" y="2683"/>
                    </a:cubicBezTo>
                    <a:lnTo>
                      <a:pt x="1089" y="2472"/>
                    </a:lnTo>
                    <a:cubicBezTo>
                      <a:pt x="1089" y="2472"/>
                      <a:pt x="555" y="822"/>
                      <a:pt x="1412" y="690"/>
                    </a:cubicBezTo>
                    <a:cubicBezTo>
                      <a:pt x="1453" y="684"/>
                      <a:pt x="1494" y="681"/>
                      <a:pt x="1533" y="681"/>
                    </a:cubicBezTo>
                    <a:cubicBezTo>
                      <a:pt x="2318" y="681"/>
                      <a:pt x="2797" y="1864"/>
                      <a:pt x="2797" y="1864"/>
                    </a:cubicBezTo>
                    <a:lnTo>
                      <a:pt x="3511" y="1647"/>
                    </a:lnTo>
                    <a:cubicBezTo>
                      <a:pt x="3205" y="1062"/>
                      <a:pt x="2520"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p:cNvSpPr/>
              <p:nvPr/>
            </p:nvSpPr>
            <p:spPr>
              <a:xfrm>
                <a:off x="2325411" y="613278"/>
                <a:ext cx="756732" cy="500600"/>
              </a:xfrm>
              <a:custGeom>
                <a:avLst/>
                <a:gdLst/>
                <a:ahLst/>
                <a:cxnLst/>
                <a:rect l="l" t="t" r="r" b="b"/>
                <a:pathLst>
                  <a:path w="8370" h="5537" extrusionOk="0">
                    <a:moveTo>
                      <a:pt x="4448" y="0"/>
                    </a:moveTo>
                    <a:cubicBezTo>
                      <a:pt x="4110" y="0"/>
                      <a:pt x="3750" y="53"/>
                      <a:pt x="3369" y="171"/>
                    </a:cubicBezTo>
                    <a:cubicBezTo>
                      <a:pt x="1" y="1217"/>
                      <a:pt x="1492" y="5537"/>
                      <a:pt x="1492" y="5537"/>
                    </a:cubicBezTo>
                    <a:lnTo>
                      <a:pt x="2020" y="5347"/>
                    </a:lnTo>
                    <a:cubicBezTo>
                      <a:pt x="1671" y="4321"/>
                      <a:pt x="1079" y="1820"/>
                      <a:pt x="3363" y="948"/>
                    </a:cubicBezTo>
                    <a:cubicBezTo>
                      <a:pt x="3874" y="751"/>
                      <a:pt x="4333" y="667"/>
                      <a:pt x="4745" y="667"/>
                    </a:cubicBezTo>
                    <a:cubicBezTo>
                      <a:pt x="6701" y="667"/>
                      <a:pt x="7594" y="2566"/>
                      <a:pt x="7878" y="3348"/>
                    </a:cubicBezTo>
                    <a:lnTo>
                      <a:pt x="8370" y="3200"/>
                    </a:lnTo>
                    <a:cubicBezTo>
                      <a:pt x="8370" y="3200"/>
                      <a:pt x="7086" y="0"/>
                      <a:pt x="4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p:cNvSpPr/>
              <p:nvPr/>
            </p:nvSpPr>
            <p:spPr>
              <a:xfrm>
                <a:off x="2422963" y="673581"/>
                <a:ext cx="615240" cy="423119"/>
              </a:xfrm>
              <a:custGeom>
                <a:avLst/>
                <a:gdLst/>
                <a:ahLst/>
                <a:cxnLst/>
                <a:rect l="l" t="t" r="r" b="b"/>
                <a:pathLst>
                  <a:path w="6805" h="4680" extrusionOk="0">
                    <a:moveTo>
                      <a:pt x="3664" y="0"/>
                    </a:moveTo>
                    <a:cubicBezTo>
                      <a:pt x="3253" y="0"/>
                      <a:pt x="2794" y="84"/>
                      <a:pt x="2284" y="281"/>
                    </a:cubicBezTo>
                    <a:cubicBezTo>
                      <a:pt x="0" y="1153"/>
                      <a:pt x="592" y="3654"/>
                      <a:pt x="941" y="4680"/>
                    </a:cubicBezTo>
                    <a:lnTo>
                      <a:pt x="1645" y="4426"/>
                    </a:lnTo>
                    <a:cubicBezTo>
                      <a:pt x="1280" y="3353"/>
                      <a:pt x="846" y="1185"/>
                      <a:pt x="3109" y="720"/>
                    </a:cubicBezTo>
                    <a:cubicBezTo>
                      <a:pt x="3232" y="694"/>
                      <a:pt x="3353" y="682"/>
                      <a:pt x="3470" y="682"/>
                    </a:cubicBezTo>
                    <a:cubicBezTo>
                      <a:pt x="4768" y="682"/>
                      <a:pt x="5699" y="2137"/>
                      <a:pt x="6096" y="2898"/>
                    </a:cubicBezTo>
                    <a:lnTo>
                      <a:pt x="6805" y="2681"/>
                    </a:lnTo>
                    <a:cubicBezTo>
                      <a:pt x="6516" y="1904"/>
                      <a:pt x="5622" y="0"/>
                      <a:pt x="3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9"/>
              <p:cNvSpPr/>
              <p:nvPr/>
            </p:nvSpPr>
            <p:spPr>
              <a:xfrm>
                <a:off x="2499450" y="735331"/>
                <a:ext cx="474743" cy="338405"/>
              </a:xfrm>
              <a:custGeom>
                <a:avLst/>
                <a:gdLst/>
                <a:ahLst/>
                <a:cxnLst/>
                <a:rect l="l" t="t" r="r" b="b"/>
                <a:pathLst>
                  <a:path w="5251" h="3743" extrusionOk="0">
                    <a:moveTo>
                      <a:pt x="2619" y="0"/>
                    </a:moveTo>
                    <a:cubicBezTo>
                      <a:pt x="2503" y="0"/>
                      <a:pt x="2384" y="12"/>
                      <a:pt x="2263" y="37"/>
                    </a:cubicBezTo>
                    <a:cubicBezTo>
                      <a:pt x="0" y="497"/>
                      <a:pt x="428" y="2670"/>
                      <a:pt x="793" y="3743"/>
                    </a:cubicBezTo>
                    <a:lnTo>
                      <a:pt x="1475" y="3494"/>
                    </a:lnTo>
                    <a:cubicBezTo>
                      <a:pt x="1237" y="2759"/>
                      <a:pt x="957" y="1401"/>
                      <a:pt x="1967" y="941"/>
                    </a:cubicBezTo>
                    <a:cubicBezTo>
                      <a:pt x="2165" y="852"/>
                      <a:pt x="2354" y="814"/>
                      <a:pt x="2534" y="814"/>
                    </a:cubicBezTo>
                    <a:cubicBezTo>
                      <a:pt x="3474" y="814"/>
                      <a:pt x="4157" y="1872"/>
                      <a:pt x="4468" y="2458"/>
                    </a:cubicBezTo>
                    <a:lnTo>
                      <a:pt x="5250" y="2215"/>
                    </a:lnTo>
                    <a:cubicBezTo>
                      <a:pt x="4847" y="1453"/>
                      <a:pt x="3914" y="0"/>
                      <a:pt x="2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9"/>
              <p:cNvSpPr/>
              <p:nvPr/>
            </p:nvSpPr>
            <p:spPr>
              <a:xfrm>
                <a:off x="2441588" y="663817"/>
                <a:ext cx="599961" cy="439121"/>
              </a:xfrm>
              <a:custGeom>
                <a:avLst/>
                <a:gdLst/>
                <a:ahLst/>
                <a:cxnLst/>
                <a:rect l="l" t="t" r="r" b="b"/>
                <a:pathLst>
                  <a:path w="6636" h="4857" extrusionOk="0">
                    <a:moveTo>
                      <a:pt x="3370" y="1"/>
                    </a:moveTo>
                    <a:cubicBezTo>
                      <a:pt x="3096" y="1"/>
                      <a:pt x="2801" y="36"/>
                      <a:pt x="2485" y="114"/>
                    </a:cubicBezTo>
                    <a:cubicBezTo>
                      <a:pt x="1698" y="310"/>
                      <a:pt x="1121" y="727"/>
                      <a:pt x="778" y="1351"/>
                    </a:cubicBezTo>
                    <a:cubicBezTo>
                      <a:pt x="0" y="2757"/>
                      <a:pt x="640" y="4724"/>
                      <a:pt x="667" y="4809"/>
                    </a:cubicBezTo>
                    <a:cubicBezTo>
                      <a:pt x="677" y="4835"/>
                      <a:pt x="698" y="4851"/>
                      <a:pt x="725" y="4856"/>
                    </a:cubicBezTo>
                    <a:lnTo>
                      <a:pt x="762" y="4856"/>
                    </a:lnTo>
                    <a:cubicBezTo>
                      <a:pt x="799" y="4840"/>
                      <a:pt x="820" y="4798"/>
                      <a:pt x="804" y="4761"/>
                    </a:cubicBezTo>
                    <a:cubicBezTo>
                      <a:pt x="799" y="4745"/>
                      <a:pt x="159" y="2779"/>
                      <a:pt x="905" y="1420"/>
                    </a:cubicBezTo>
                    <a:cubicBezTo>
                      <a:pt x="1227" y="833"/>
                      <a:pt x="1772" y="436"/>
                      <a:pt x="2522" y="257"/>
                    </a:cubicBezTo>
                    <a:cubicBezTo>
                      <a:pt x="2822" y="182"/>
                      <a:pt x="3110" y="145"/>
                      <a:pt x="3386" y="145"/>
                    </a:cubicBezTo>
                    <a:cubicBezTo>
                      <a:pt x="4249" y="145"/>
                      <a:pt x="4994" y="507"/>
                      <a:pt x="5615" y="1224"/>
                    </a:cubicBezTo>
                    <a:cubicBezTo>
                      <a:pt x="6001" y="1674"/>
                      <a:pt x="6297" y="2197"/>
                      <a:pt x="6488" y="2757"/>
                    </a:cubicBezTo>
                    <a:cubicBezTo>
                      <a:pt x="6496" y="2788"/>
                      <a:pt x="6527" y="2808"/>
                      <a:pt x="6558" y="2808"/>
                    </a:cubicBezTo>
                    <a:cubicBezTo>
                      <a:pt x="6564" y="2808"/>
                      <a:pt x="6571" y="2807"/>
                      <a:pt x="6577" y="2805"/>
                    </a:cubicBezTo>
                    <a:cubicBezTo>
                      <a:pt x="6614" y="2794"/>
                      <a:pt x="6636" y="2752"/>
                      <a:pt x="6625" y="2715"/>
                    </a:cubicBezTo>
                    <a:cubicBezTo>
                      <a:pt x="6616" y="2687"/>
                      <a:pt x="5771"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9"/>
              <p:cNvSpPr/>
              <p:nvPr/>
            </p:nvSpPr>
            <p:spPr>
              <a:xfrm>
                <a:off x="2516176" y="729093"/>
                <a:ext cx="466244" cy="350972"/>
              </a:xfrm>
              <a:custGeom>
                <a:avLst/>
                <a:gdLst/>
                <a:ahLst/>
                <a:cxnLst/>
                <a:rect l="l" t="t" r="r" b="b"/>
                <a:pathLst>
                  <a:path w="5157" h="3882" extrusionOk="0">
                    <a:moveTo>
                      <a:pt x="2368" y="0"/>
                    </a:moveTo>
                    <a:cubicBezTo>
                      <a:pt x="2178" y="0"/>
                      <a:pt x="1980" y="31"/>
                      <a:pt x="1777" y="100"/>
                    </a:cubicBezTo>
                    <a:cubicBezTo>
                      <a:pt x="1206" y="296"/>
                      <a:pt x="793" y="645"/>
                      <a:pt x="550" y="1142"/>
                    </a:cubicBezTo>
                    <a:cubicBezTo>
                      <a:pt x="0" y="2279"/>
                      <a:pt x="518" y="3770"/>
                      <a:pt x="540" y="3833"/>
                    </a:cubicBezTo>
                    <a:cubicBezTo>
                      <a:pt x="550" y="3859"/>
                      <a:pt x="571" y="3875"/>
                      <a:pt x="598" y="3881"/>
                    </a:cubicBezTo>
                    <a:cubicBezTo>
                      <a:pt x="602" y="3881"/>
                      <a:pt x="607" y="3882"/>
                      <a:pt x="611" y="3882"/>
                    </a:cubicBezTo>
                    <a:cubicBezTo>
                      <a:pt x="657" y="3882"/>
                      <a:pt x="691" y="3834"/>
                      <a:pt x="672" y="3785"/>
                    </a:cubicBezTo>
                    <a:cubicBezTo>
                      <a:pt x="666" y="3775"/>
                      <a:pt x="154" y="2289"/>
                      <a:pt x="677" y="1211"/>
                    </a:cubicBezTo>
                    <a:cubicBezTo>
                      <a:pt x="904" y="745"/>
                      <a:pt x="1285" y="423"/>
                      <a:pt x="1819" y="238"/>
                    </a:cubicBezTo>
                    <a:cubicBezTo>
                      <a:pt x="2005" y="175"/>
                      <a:pt x="2186" y="146"/>
                      <a:pt x="2362" y="146"/>
                    </a:cubicBezTo>
                    <a:cubicBezTo>
                      <a:pt x="3892" y="146"/>
                      <a:pt x="4982" y="2297"/>
                      <a:pt x="4996" y="2321"/>
                    </a:cubicBezTo>
                    <a:cubicBezTo>
                      <a:pt x="5010" y="2349"/>
                      <a:pt x="5034" y="2361"/>
                      <a:pt x="5058" y="2361"/>
                    </a:cubicBezTo>
                    <a:cubicBezTo>
                      <a:pt x="5107" y="2361"/>
                      <a:pt x="5157" y="2312"/>
                      <a:pt x="5129" y="2252"/>
                    </a:cubicBezTo>
                    <a:cubicBezTo>
                      <a:pt x="5114" y="2229"/>
                      <a:pt x="3987"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9"/>
              <p:cNvSpPr/>
              <p:nvPr/>
            </p:nvSpPr>
            <p:spPr>
              <a:xfrm>
                <a:off x="2588323" y="802144"/>
                <a:ext cx="323306" cy="255860"/>
              </a:xfrm>
              <a:custGeom>
                <a:avLst/>
                <a:gdLst/>
                <a:ahLst/>
                <a:cxnLst/>
                <a:rect l="l" t="t" r="r" b="b"/>
                <a:pathLst>
                  <a:path w="3576" h="2830" extrusionOk="0">
                    <a:moveTo>
                      <a:pt x="1542" y="1"/>
                    </a:moveTo>
                    <a:cubicBezTo>
                      <a:pt x="1402" y="1"/>
                      <a:pt x="1261" y="23"/>
                      <a:pt x="1121" y="70"/>
                    </a:cubicBezTo>
                    <a:cubicBezTo>
                      <a:pt x="815" y="165"/>
                      <a:pt x="556" y="381"/>
                      <a:pt x="413" y="672"/>
                    </a:cubicBezTo>
                    <a:cubicBezTo>
                      <a:pt x="1" y="1486"/>
                      <a:pt x="408" y="2724"/>
                      <a:pt x="429" y="2776"/>
                    </a:cubicBezTo>
                    <a:cubicBezTo>
                      <a:pt x="434" y="2803"/>
                      <a:pt x="455" y="2824"/>
                      <a:pt x="482" y="2829"/>
                    </a:cubicBezTo>
                    <a:cubicBezTo>
                      <a:pt x="492" y="2829"/>
                      <a:pt x="503" y="2829"/>
                      <a:pt x="513" y="2824"/>
                    </a:cubicBezTo>
                    <a:cubicBezTo>
                      <a:pt x="556" y="2808"/>
                      <a:pt x="572" y="2771"/>
                      <a:pt x="561" y="2734"/>
                    </a:cubicBezTo>
                    <a:cubicBezTo>
                      <a:pt x="556" y="2718"/>
                      <a:pt x="159" y="1497"/>
                      <a:pt x="540" y="736"/>
                    </a:cubicBezTo>
                    <a:cubicBezTo>
                      <a:pt x="667" y="482"/>
                      <a:pt x="894" y="286"/>
                      <a:pt x="1164" y="207"/>
                    </a:cubicBezTo>
                    <a:cubicBezTo>
                      <a:pt x="1292" y="165"/>
                      <a:pt x="1416" y="146"/>
                      <a:pt x="1537" y="146"/>
                    </a:cubicBezTo>
                    <a:cubicBezTo>
                      <a:pt x="2637" y="146"/>
                      <a:pt x="3406" y="1732"/>
                      <a:pt x="3416" y="1751"/>
                    </a:cubicBezTo>
                    <a:cubicBezTo>
                      <a:pt x="3430" y="1781"/>
                      <a:pt x="3455" y="1794"/>
                      <a:pt x="3480" y="1794"/>
                    </a:cubicBezTo>
                    <a:cubicBezTo>
                      <a:pt x="3528" y="1794"/>
                      <a:pt x="3576" y="1747"/>
                      <a:pt x="3548" y="1687"/>
                    </a:cubicBezTo>
                    <a:cubicBezTo>
                      <a:pt x="3368" y="1333"/>
                      <a:pt x="3146" y="1005"/>
                      <a:pt x="2882" y="709"/>
                    </a:cubicBezTo>
                    <a:cubicBezTo>
                      <a:pt x="2454" y="241"/>
                      <a:pt x="1998" y="1"/>
                      <a:pt x="1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8" name="Google Shape;2278;p39"/>
          <p:cNvSpPr/>
          <p:nvPr/>
        </p:nvSpPr>
        <p:spPr>
          <a:xfrm>
            <a:off x="2393244" y="902183"/>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9"/>
          <p:cNvSpPr/>
          <p:nvPr/>
        </p:nvSpPr>
        <p:spPr>
          <a:xfrm>
            <a:off x="2748950" y="840646"/>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9"/>
          <p:cNvSpPr/>
          <p:nvPr/>
        </p:nvSpPr>
        <p:spPr>
          <a:xfrm flipH="1">
            <a:off x="8616659" y="2620767"/>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9"/>
          <p:cNvSpPr/>
          <p:nvPr/>
        </p:nvSpPr>
        <p:spPr>
          <a:xfrm>
            <a:off x="8080929" y="66571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9"/>
          <p:cNvSpPr/>
          <p:nvPr/>
        </p:nvSpPr>
        <p:spPr>
          <a:xfrm>
            <a:off x="5361475" y="1024012"/>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9"/>
          <p:cNvSpPr/>
          <p:nvPr/>
        </p:nvSpPr>
        <p:spPr>
          <a:xfrm>
            <a:off x="3101521" y="2615044"/>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68"/>
                                        </p:tgtEl>
                                        <p:attrNameLst>
                                          <p:attrName>style.visibility</p:attrName>
                                        </p:attrNameLst>
                                      </p:cBhvr>
                                      <p:to>
                                        <p:strVal val="visible"/>
                                      </p:to>
                                    </p:set>
                                    <p:anim calcmode="lin" valueType="num">
                                      <p:cBhvr>
                                        <p:cTn id="7" dur="500" fill="hold"/>
                                        <p:tgtEl>
                                          <p:spTgt spid="2168"/>
                                        </p:tgtEl>
                                        <p:attrNameLst>
                                          <p:attrName>ppt_w</p:attrName>
                                        </p:attrNameLst>
                                      </p:cBhvr>
                                      <p:tavLst>
                                        <p:tav tm="0">
                                          <p:val>
                                            <p:fltVal val="0"/>
                                          </p:val>
                                        </p:tav>
                                        <p:tav tm="100000">
                                          <p:val>
                                            <p:strVal val="#ppt_w"/>
                                          </p:val>
                                        </p:tav>
                                      </p:tavLst>
                                    </p:anim>
                                    <p:anim calcmode="lin" valueType="num">
                                      <p:cBhvr>
                                        <p:cTn id="8" dur="500" fill="hold"/>
                                        <p:tgtEl>
                                          <p:spTgt spid="2168"/>
                                        </p:tgtEl>
                                        <p:attrNameLst>
                                          <p:attrName>ppt_h</p:attrName>
                                        </p:attrNameLst>
                                      </p:cBhvr>
                                      <p:tavLst>
                                        <p:tav tm="0">
                                          <p:val>
                                            <p:fltVal val="0"/>
                                          </p:val>
                                        </p:tav>
                                        <p:tav tm="100000">
                                          <p:val>
                                            <p:strVal val="#ppt_h"/>
                                          </p:val>
                                        </p:tav>
                                      </p:tavLst>
                                    </p:anim>
                                    <p:animEffect transition="in" filter="fade">
                                      <p:cBhvr>
                                        <p:cTn id="9" dur="500"/>
                                        <p:tgtEl>
                                          <p:spTgt spid="216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65"/>
                                        </p:tgtEl>
                                        <p:attrNameLst>
                                          <p:attrName>style.visibility</p:attrName>
                                        </p:attrNameLst>
                                      </p:cBhvr>
                                      <p:to>
                                        <p:strVal val="visible"/>
                                      </p:to>
                                    </p:set>
                                    <p:anim calcmode="lin" valueType="num">
                                      <p:cBhvr additive="base">
                                        <p:cTn id="14" dur="500" fill="hold"/>
                                        <p:tgtEl>
                                          <p:spTgt spid="2165"/>
                                        </p:tgtEl>
                                        <p:attrNameLst>
                                          <p:attrName>ppt_x</p:attrName>
                                        </p:attrNameLst>
                                      </p:cBhvr>
                                      <p:tavLst>
                                        <p:tav tm="0">
                                          <p:val>
                                            <p:strVal val="#ppt_x"/>
                                          </p:val>
                                        </p:tav>
                                        <p:tav tm="100000">
                                          <p:val>
                                            <p:strVal val="#ppt_x"/>
                                          </p:val>
                                        </p:tav>
                                      </p:tavLst>
                                    </p:anim>
                                    <p:anim calcmode="lin" valueType="num">
                                      <p:cBhvr additive="base">
                                        <p:cTn id="15" dur="500" fill="hold"/>
                                        <p:tgtEl>
                                          <p:spTgt spid="216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175">
                                            <p:txEl>
                                              <p:pRg st="0" end="0"/>
                                            </p:txEl>
                                          </p:spTgt>
                                        </p:tgtEl>
                                        <p:attrNameLst>
                                          <p:attrName>style.visibility</p:attrName>
                                        </p:attrNameLst>
                                      </p:cBhvr>
                                      <p:to>
                                        <p:strVal val="visible"/>
                                      </p:to>
                                    </p:set>
                                    <p:anim calcmode="lin" valueType="num">
                                      <p:cBhvr additive="base">
                                        <p:cTn id="18" dur="500" fill="hold"/>
                                        <p:tgtEl>
                                          <p:spTgt spid="217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7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169">
                                            <p:txEl>
                                              <p:pRg st="0" end="0"/>
                                            </p:txEl>
                                          </p:spTgt>
                                        </p:tgtEl>
                                        <p:attrNameLst>
                                          <p:attrName>style.visibility</p:attrName>
                                        </p:attrNameLst>
                                      </p:cBhvr>
                                      <p:to>
                                        <p:strVal val="visible"/>
                                      </p:to>
                                    </p:set>
                                    <p:anim calcmode="lin" valueType="num">
                                      <p:cBhvr additive="base">
                                        <p:cTn id="22" dur="500" fill="hold"/>
                                        <p:tgtEl>
                                          <p:spTgt spid="216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1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69">
                                            <p:txEl>
                                              <p:pRg st="1" end="1"/>
                                            </p:txEl>
                                          </p:spTgt>
                                        </p:tgtEl>
                                        <p:attrNameLst>
                                          <p:attrName>style.visibility</p:attrName>
                                        </p:attrNameLst>
                                      </p:cBhvr>
                                      <p:to>
                                        <p:strVal val="visible"/>
                                      </p:to>
                                    </p:set>
                                    <p:anim calcmode="lin" valueType="num">
                                      <p:cBhvr additive="base">
                                        <p:cTn id="28" dur="500" fill="hold"/>
                                        <p:tgtEl>
                                          <p:spTgt spid="2169">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16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53"/>
                                        </p:tgtEl>
                                        <p:attrNameLst>
                                          <p:attrName>style.visibility</p:attrName>
                                        </p:attrNameLst>
                                      </p:cBhvr>
                                      <p:to>
                                        <p:strVal val="visible"/>
                                      </p:to>
                                    </p:set>
                                    <p:animEffect transition="in" filter="fade">
                                      <p:cBhvr>
                                        <p:cTn id="34" dur="500"/>
                                        <p:tgtEl>
                                          <p:spTgt spid="21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76">
                                            <p:txEl>
                                              <p:pRg st="0" end="0"/>
                                            </p:txEl>
                                          </p:spTgt>
                                        </p:tgtEl>
                                        <p:attrNameLst>
                                          <p:attrName>style.visibility</p:attrName>
                                        </p:attrNameLst>
                                      </p:cBhvr>
                                      <p:to>
                                        <p:strVal val="visible"/>
                                      </p:to>
                                    </p:set>
                                    <p:animEffect transition="in" filter="fade">
                                      <p:cBhvr>
                                        <p:cTn id="37" dur="500"/>
                                        <p:tgtEl>
                                          <p:spTgt spid="2176">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70">
                                            <p:txEl>
                                              <p:pRg st="0" end="0"/>
                                            </p:txEl>
                                          </p:spTgt>
                                        </p:tgtEl>
                                        <p:attrNameLst>
                                          <p:attrName>style.visibility</p:attrName>
                                        </p:attrNameLst>
                                      </p:cBhvr>
                                      <p:to>
                                        <p:strVal val="visible"/>
                                      </p:to>
                                    </p:set>
                                    <p:animEffect transition="in" filter="fade">
                                      <p:cBhvr>
                                        <p:cTn id="40" dur="500"/>
                                        <p:tgtEl>
                                          <p:spTgt spid="217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70">
                                            <p:txEl>
                                              <p:pRg st="1" end="1"/>
                                            </p:txEl>
                                          </p:spTgt>
                                        </p:tgtEl>
                                        <p:attrNameLst>
                                          <p:attrName>style.visibility</p:attrName>
                                        </p:attrNameLst>
                                      </p:cBhvr>
                                      <p:to>
                                        <p:strVal val="visible"/>
                                      </p:to>
                                    </p:set>
                                    <p:animEffect transition="in" filter="fade">
                                      <p:cBhvr>
                                        <p:cTn id="45" dur="500"/>
                                        <p:tgtEl>
                                          <p:spTgt spid="2170">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159"/>
                                        </p:tgtEl>
                                        <p:attrNameLst>
                                          <p:attrName>style.visibility</p:attrName>
                                        </p:attrNameLst>
                                      </p:cBhvr>
                                      <p:to>
                                        <p:strVal val="visible"/>
                                      </p:to>
                                    </p:set>
                                    <p:anim calcmode="lin" valueType="num">
                                      <p:cBhvr additive="base">
                                        <p:cTn id="50" dur="500" fill="hold"/>
                                        <p:tgtEl>
                                          <p:spTgt spid="2159"/>
                                        </p:tgtEl>
                                        <p:attrNameLst>
                                          <p:attrName>ppt_x</p:attrName>
                                        </p:attrNameLst>
                                      </p:cBhvr>
                                      <p:tavLst>
                                        <p:tav tm="0">
                                          <p:val>
                                            <p:strVal val="#ppt_x"/>
                                          </p:val>
                                        </p:tav>
                                        <p:tav tm="100000">
                                          <p:val>
                                            <p:strVal val="#ppt_x"/>
                                          </p:val>
                                        </p:tav>
                                      </p:tavLst>
                                    </p:anim>
                                    <p:anim calcmode="lin" valueType="num">
                                      <p:cBhvr additive="base">
                                        <p:cTn id="51" dur="500" fill="hold"/>
                                        <p:tgtEl>
                                          <p:spTgt spid="215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173">
                                            <p:txEl>
                                              <p:pRg st="0" end="0"/>
                                            </p:txEl>
                                          </p:spTgt>
                                        </p:tgtEl>
                                        <p:attrNameLst>
                                          <p:attrName>style.visibility</p:attrName>
                                        </p:attrNameLst>
                                      </p:cBhvr>
                                      <p:to>
                                        <p:strVal val="visible"/>
                                      </p:to>
                                    </p:set>
                                    <p:anim calcmode="lin" valueType="num">
                                      <p:cBhvr additive="base">
                                        <p:cTn id="54" dur="500" fill="hold"/>
                                        <p:tgtEl>
                                          <p:spTgt spid="2173">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1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173">
                                            <p:txEl>
                                              <p:pRg st="1" end="1"/>
                                            </p:txEl>
                                          </p:spTgt>
                                        </p:tgtEl>
                                        <p:attrNameLst>
                                          <p:attrName>style.visibility</p:attrName>
                                        </p:attrNameLst>
                                      </p:cBhvr>
                                      <p:to>
                                        <p:strVal val="visible"/>
                                      </p:to>
                                    </p:set>
                                    <p:anim calcmode="lin" valueType="num">
                                      <p:cBhvr additive="base">
                                        <p:cTn id="60" dur="500" fill="hold"/>
                                        <p:tgtEl>
                                          <p:spTgt spid="2173">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173">
                                            <p:txEl>
                                              <p:pRg st="1" end="1"/>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179">
                                            <p:txEl>
                                              <p:pRg st="0" end="0"/>
                                            </p:txEl>
                                          </p:spTgt>
                                        </p:tgtEl>
                                        <p:attrNameLst>
                                          <p:attrName>style.visibility</p:attrName>
                                        </p:attrNameLst>
                                      </p:cBhvr>
                                      <p:to>
                                        <p:strVal val="visible"/>
                                      </p:to>
                                    </p:set>
                                    <p:anim calcmode="lin" valueType="num">
                                      <p:cBhvr additive="base">
                                        <p:cTn id="64" dur="500" fill="hold"/>
                                        <p:tgtEl>
                                          <p:spTgt spid="2179">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50"/>
                                        </p:tgtEl>
                                        <p:attrNameLst>
                                          <p:attrName>style.visibility</p:attrName>
                                        </p:attrNameLst>
                                      </p:cBhvr>
                                      <p:to>
                                        <p:strVal val="visible"/>
                                      </p:to>
                                    </p:set>
                                    <p:animEffect transition="in" filter="fade">
                                      <p:cBhvr>
                                        <p:cTn id="70" dur="500"/>
                                        <p:tgtEl>
                                          <p:spTgt spid="21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177">
                                            <p:txEl>
                                              <p:pRg st="0" end="0"/>
                                            </p:txEl>
                                          </p:spTgt>
                                        </p:tgtEl>
                                        <p:attrNameLst>
                                          <p:attrName>style.visibility</p:attrName>
                                        </p:attrNameLst>
                                      </p:cBhvr>
                                      <p:to>
                                        <p:strVal val="visible"/>
                                      </p:to>
                                    </p:set>
                                    <p:animEffect transition="in" filter="fade">
                                      <p:cBhvr>
                                        <p:cTn id="73" dur="500"/>
                                        <p:tgtEl>
                                          <p:spTgt spid="2177">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71">
                                            <p:txEl>
                                              <p:pRg st="0" end="0"/>
                                            </p:txEl>
                                          </p:spTgt>
                                        </p:tgtEl>
                                        <p:attrNameLst>
                                          <p:attrName>style.visibility</p:attrName>
                                        </p:attrNameLst>
                                      </p:cBhvr>
                                      <p:to>
                                        <p:strVal val="visible"/>
                                      </p:to>
                                    </p:set>
                                    <p:animEffect transition="in" filter="fade">
                                      <p:cBhvr>
                                        <p:cTn id="76" dur="500"/>
                                        <p:tgtEl>
                                          <p:spTgt spid="2171">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171">
                                            <p:txEl>
                                              <p:pRg st="1" end="1"/>
                                            </p:txEl>
                                          </p:spTgt>
                                        </p:tgtEl>
                                        <p:attrNameLst>
                                          <p:attrName>style.visibility</p:attrName>
                                        </p:attrNameLst>
                                      </p:cBhvr>
                                      <p:to>
                                        <p:strVal val="visible"/>
                                      </p:to>
                                    </p:set>
                                    <p:animEffect transition="in" filter="fade">
                                      <p:cBhvr>
                                        <p:cTn id="81" dur="500"/>
                                        <p:tgtEl>
                                          <p:spTgt spid="2171">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156"/>
                                        </p:tgtEl>
                                        <p:attrNameLst>
                                          <p:attrName>style.visibility</p:attrName>
                                        </p:attrNameLst>
                                      </p:cBhvr>
                                      <p:to>
                                        <p:strVal val="visible"/>
                                      </p:to>
                                    </p:set>
                                    <p:animEffect transition="in" filter="wipe(down)">
                                      <p:cBhvr>
                                        <p:cTn id="86" dur="500"/>
                                        <p:tgtEl>
                                          <p:spTgt spid="215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178">
                                            <p:txEl>
                                              <p:pRg st="0" end="0"/>
                                            </p:txEl>
                                          </p:spTgt>
                                        </p:tgtEl>
                                        <p:attrNameLst>
                                          <p:attrName>style.visibility</p:attrName>
                                        </p:attrNameLst>
                                      </p:cBhvr>
                                      <p:to>
                                        <p:strVal val="visible"/>
                                      </p:to>
                                    </p:set>
                                    <p:animEffect transition="in" filter="wipe(down)">
                                      <p:cBhvr>
                                        <p:cTn id="89" dur="500"/>
                                        <p:tgtEl>
                                          <p:spTgt spid="2178">
                                            <p:txEl>
                                              <p:pRg st="0" end="0"/>
                                            </p:tx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172">
                                            <p:txEl>
                                              <p:pRg st="0" end="0"/>
                                            </p:txEl>
                                          </p:spTgt>
                                        </p:tgtEl>
                                        <p:attrNameLst>
                                          <p:attrName>style.visibility</p:attrName>
                                        </p:attrNameLst>
                                      </p:cBhvr>
                                      <p:to>
                                        <p:strVal val="visible"/>
                                      </p:to>
                                    </p:set>
                                    <p:animEffect transition="in" filter="wipe(down)">
                                      <p:cBhvr>
                                        <p:cTn id="92" dur="500"/>
                                        <p:tgtEl>
                                          <p:spTgt spid="2172">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162"/>
                                        </p:tgtEl>
                                        <p:attrNameLst>
                                          <p:attrName>style.visibility</p:attrName>
                                        </p:attrNameLst>
                                      </p:cBhvr>
                                      <p:to>
                                        <p:strVal val="visible"/>
                                      </p:to>
                                    </p:set>
                                    <p:animEffect transition="in" filter="fade">
                                      <p:cBhvr>
                                        <p:cTn id="97" dur="500"/>
                                        <p:tgtEl>
                                          <p:spTgt spid="216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180">
                                            <p:txEl>
                                              <p:pRg st="0" end="0"/>
                                            </p:txEl>
                                          </p:spTgt>
                                        </p:tgtEl>
                                        <p:attrNameLst>
                                          <p:attrName>style.visibility</p:attrName>
                                        </p:attrNameLst>
                                      </p:cBhvr>
                                      <p:to>
                                        <p:strVal val="visible"/>
                                      </p:to>
                                    </p:set>
                                    <p:animEffect transition="in" filter="fade">
                                      <p:cBhvr>
                                        <p:cTn id="100" dur="500"/>
                                        <p:tgtEl>
                                          <p:spTgt spid="2180">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80">
                                            <p:txEl>
                                              <p:pRg st="1" end="1"/>
                                            </p:txEl>
                                          </p:spTgt>
                                        </p:tgtEl>
                                        <p:attrNameLst>
                                          <p:attrName>style.visibility</p:attrName>
                                        </p:attrNameLst>
                                      </p:cBhvr>
                                      <p:to>
                                        <p:strVal val="visible"/>
                                      </p:to>
                                    </p:set>
                                    <p:animEffect transition="in" filter="fade">
                                      <p:cBhvr>
                                        <p:cTn id="105" dur="500"/>
                                        <p:tgtEl>
                                          <p:spTgt spid="2180">
                                            <p:txEl>
                                              <p:pRg st="1" end="1"/>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174">
                                            <p:txEl>
                                              <p:pRg st="0" end="0"/>
                                            </p:txEl>
                                          </p:spTgt>
                                        </p:tgtEl>
                                        <p:attrNameLst>
                                          <p:attrName>style.visibility</p:attrName>
                                        </p:attrNameLst>
                                      </p:cBhvr>
                                      <p:to>
                                        <p:strVal val="visible"/>
                                      </p:to>
                                    </p:set>
                                    <p:animEffect transition="in" filter="fade">
                                      <p:cBhvr>
                                        <p:cTn id="108" dur="500"/>
                                        <p:tgtEl>
                                          <p:spTgt spid="2174">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174">
                                            <p:txEl>
                                              <p:pRg st="1" end="1"/>
                                            </p:txEl>
                                          </p:spTgt>
                                        </p:tgtEl>
                                        <p:attrNameLst>
                                          <p:attrName>style.visibility</p:attrName>
                                        </p:attrNameLst>
                                      </p:cBhvr>
                                      <p:to>
                                        <p:strVal val="visible"/>
                                      </p:to>
                                    </p:set>
                                    <p:animEffect transition="in" filter="fade">
                                      <p:cBhvr>
                                        <p:cTn id="113" dur="500"/>
                                        <p:tgtEl>
                                          <p:spTgt spid="21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8" grpId="0"/>
      <p:bldP spid="2169" grpId="0" build="p"/>
      <p:bldP spid="2170" grpId="0" build="p"/>
      <p:bldP spid="2171" grpId="0" build="p"/>
      <p:bldP spid="2172" grpId="0" build="p"/>
      <p:bldP spid="2173" grpId="0" build="p"/>
      <p:bldP spid="2174" grpId="0" build="p"/>
      <p:bldP spid="2175" grpId="0" build="p"/>
      <p:bldP spid="2176" grpId="0" build="p"/>
      <p:bldP spid="2177" grpId="0" build="p"/>
      <p:bldP spid="2178" grpId="0" build="p"/>
      <p:bldP spid="2179" grpId="0" build="p"/>
      <p:bldP spid="218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grpSp>
        <p:nvGrpSpPr>
          <p:cNvPr id="1946" name="Google Shape;1946;p37"/>
          <p:cNvGrpSpPr/>
          <p:nvPr/>
        </p:nvGrpSpPr>
        <p:grpSpPr>
          <a:xfrm>
            <a:off x="2131704" y="1038557"/>
            <a:ext cx="5486400" cy="3200400"/>
            <a:chOff x="2047925" y="971550"/>
            <a:chExt cx="5486400" cy="3200400"/>
          </a:xfrm>
        </p:grpSpPr>
        <p:sp>
          <p:nvSpPr>
            <p:cNvPr id="1947" name="Google Shape;1947;p37"/>
            <p:cNvSpPr/>
            <p:nvPr/>
          </p:nvSpPr>
          <p:spPr>
            <a:xfrm rot="10800000" flipH="1">
              <a:off x="2047925" y="971550"/>
              <a:ext cx="5486400" cy="3200400"/>
            </a:xfrm>
            <a:prstGeom prst="snip1Rect">
              <a:avLst>
                <a:gd name="adj" fmla="val 16667"/>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rot="10800000" flipH="1">
              <a:off x="7000925" y="3638550"/>
              <a:ext cx="533400" cy="533400"/>
            </a:xfrm>
            <a:prstGeom prst="rtTriangl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37"/>
          <p:cNvSpPr/>
          <p:nvPr/>
        </p:nvSpPr>
        <p:spPr>
          <a:xfrm>
            <a:off x="4082545" y="515251"/>
            <a:ext cx="1463100" cy="914400"/>
          </a:xfrm>
          <a:prstGeom prst="roundRect">
            <a:avLst>
              <a:gd name="adj" fmla="val 11696"/>
            </a:avLst>
          </a:prstGeom>
          <a:solidFill>
            <a:schemeClr val="dk2"/>
          </a:solidFill>
          <a:ln w="2286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0" name="Google Shape;1950;p37"/>
          <p:cNvGrpSpPr/>
          <p:nvPr/>
        </p:nvGrpSpPr>
        <p:grpSpPr>
          <a:xfrm rot="733941">
            <a:off x="2780427" y="537461"/>
            <a:ext cx="491319" cy="457204"/>
            <a:chOff x="6585797" y="705597"/>
            <a:chExt cx="491319" cy="457204"/>
          </a:xfrm>
        </p:grpSpPr>
        <p:sp>
          <p:nvSpPr>
            <p:cNvPr id="1951" name="Google Shape;1951;p37"/>
            <p:cNvSpPr/>
            <p:nvPr/>
          </p:nvSpPr>
          <p:spPr>
            <a:xfrm>
              <a:off x="6585797" y="705835"/>
              <a:ext cx="491319" cy="456726"/>
            </a:xfrm>
            <a:custGeom>
              <a:avLst/>
              <a:gdLst/>
              <a:ahLst/>
              <a:cxnLst/>
              <a:rect l="l" t="t" r="r" b="b"/>
              <a:pathLst>
                <a:path w="6177" h="5743" extrusionOk="0">
                  <a:moveTo>
                    <a:pt x="3465" y="1"/>
                  </a:moveTo>
                  <a:cubicBezTo>
                    <a:pt x="3461" y="1"/>
                    <a:pt x="3457" y="1"/>
                    <a:pt x="3453" y="1"/>
                  </a:cubicBezTo>
                  <a:cubicBezTo>
                    <a:pt x="3173" y="17"/>
                    <a:pt x="3580" y="1085"/>
                    <a:pt x="3580" y="1085"/>
                  </a:cubicBezTo>
                  <a:cubicBezTo>
                    <a:pt x="3580" y="1085"/>
                    <a:pt x="2433" y="1529"/>
                    <a:pt x="2454" y="1762"/>
                  </a:cubicBezTo>
                  <a:cubicBezTo>
                    <a:pt x="2465" y="1799"/>
                    <a:pt x="2486" y="1825"/>
                    <a:pt x="2512" y="1846"/>
                  </a:cubicBezTo>
                  <a:cubicBezTo>
                    <a:pt x="1888" y="2232"/>
                    <a:pt x="1021" y="2983"/>
                    <a:pt x="1" y="4389"/>
                  </a:cubicBezTo>
                  <a:lnTo>
                    <a:pt x="588" y="4691"/>
                  </a:lnTo>
                  <a:cubicBezTo>
                    <a:pt x="572" y="4722"/>
                    <a:pt x="582" y="4765"/>
                    <a:pt x="619" y="4780"/>
                  </a:cubicBezTo>
                  <a:cubicBezTo>
                    <a:pt x="630" y="4786"/>
                    <a:pt x="641" y="4786"/>
                    <a:pt x="651" y="4786"/>
                  </a:cubicBezTo>
                  <a:cubicBezTo>
                    <a:pt x="672" y="4786"/>
                    <a:pt x="699" y="4775"/>
                    <a:pt x="709" y="4749"/>
                  </a:cubicBezTo>
                  <a:lnTo>
                    <a:pt x="1275" y="5034"/>
                  </a:lnTo>
                  <a:lnTo>
                    <a:pt x="1275" y="5039"/>
                  </a:lnTo>
                  <a:cubicBezTo>
                    <a:pt x="1259" y="5076"/>
                    <a:pt x="1275" y="5113"/>
                    <a:pt x="1307" y="5129"/>
                  </a:cubicBezTo>
                  <a:cubicBezTo>
                    <a:pt x="1317" y="5135"/>
                    <a:pt x="1328" y="5135"/>
                    <a:pt x="1338" y="5135"/>
                  </a:cubicBezTo>
                  <a:cubicBezTo>
                    <a:pt x="1360" y="5135"/>
                    <a:pt x="1386" y="5119"/>
                    <a:pt x="1397" y="5098"/>
                  </a:cubicBezTo>
                  <a:lnTo>
                    <a:pt x="1862" y="5336"/>
                  </a:lnTo>
                  <a:cubicBezTo>
                    <a:pt x="1862" y="5336"/>
                    <a:pt x="1862" y="5336"/>
                    <a:pt x="1862" y="5341"/>
                  </a:cubicBezTo>
                  <a:cubicBezTo>
                    <a:pt x="1846" y="5373"/>
                    <a:pt x="1867" y="5415"/>
                    <a:pt x="1904" y="5431"/>
                  </a:cubicBezTo>
                  <a:lnTo>
                    <a:pt x="1925" y="5431"/>
                  </a:lnTo>
                  <a:cubicBezTo>
                    <a:pt x="1952" y="5431"/>
                    <a:pt x="1978" y="5420"/>
                    <a:pt x="1989" y="5394"/>
                  </a:cubicBezTo>
                  <a:lnTo>
                    <a:pt x="2676" y="5743"/>
                  </a:lnTo>
                  <a:cubicBezTo>
                    <a:pt x="2676" y="5743"/>
                    <a:pt x="3231" y="4046"/>
                    <a:pt x="4172" y="3115"/>
                  </a:cubicBezTo>
                  <a:cubicBezTo>
                    <a:pt x="4253" y="3301"/>
                    <a:pt x="4333" y="3444"/>
                    <a:pt x="4391" y="3444"/>
                  </a:cubicBezTo>
                  <a:cubicBezTo>
                    <a:pt x="4394" y="3444"/>
                    <a:pt x="4397" y="3444"/>
                    <a:pt x="4400" y="3443"/>
                  </a:cubicBezTo>
                  <a:cubicBezTo>
                    <a:pt x="4553" y="3395"/>
                    <a:pt x="5108" y="2401"/>
                    <a:pt x="5108" y="2401"/>
                  </a:cubicBezTo>
                  <a:cubicBezTo>
                    <a:pt x="5108" y="2401"/>
                    <a:pt x="5220" y="2406"/>
                    <a:pt x="5366" y="2406"/>
                  </a:cubicBezTo>
                  <a:cubicBezTo>
                    <a:pt x="5597" y="2406"/>
                    <a:pt x="5915" y="2394"/>
                    <a:pt x="6012" y="2333"/>
                  </a:cubicBezTo>
                  <a:cubicBezTo>
                    <a:pt x="6176" y="2237"/>
                    <a:pt x="5383" y="1386"/>
                    <a:pt x="5383" y="1386"/>
                  </a:cubicBezTo>
                  <a:cubicBezTo>
                    <a:pt x="5383" y="1386"/>
                    <a:pt x="5822" y="324"/>
                    <a:pt x="5838" y="154"/>
                  </a:cubicBezTo>
                  <a:cubicBezTo>
                    <a:pt x="5840" y="132"/>
                    <a:pt x="5820" y="122"/>
                    <a:pt x="5782" y="122"/>
                  </a:cubicBezTo>
                  <a:cubicBezTo>
                    <a:pt x="5525" y="122"/>
                    <a:pt x="4468" y="572"/>
                    <a:pt x="4468" y="572"/>
                  </a:cubicBezTo>
                  <a:cubicBezTo>
                    <a:pt x="4468" y="572"/>
                    <a:pt x="3758" y="1"/>
                    <a:pt x="3465"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2" name="Google Shape;1952;p37"/>
            <p:cNvGrpSpPr/>
            <p:nvPr/>
          </p:nvGrpSpPr>
          <p:grpSpPr>
            <a:xfrm>
              <a:off x="6586036" y="705597"/>
              <a:ext cx="490841" cy="457204"/>
              <a:chOff x="6586036" y="133753"/>
              <a:chExt cx="490841" cy="457204"/>
            </a:xfrm>
          </p:grpSpPr>
          <p:sp>
            <p:nvSpPr>
              <p:cNvPr id="1953" name="Google Shape;1953;p37"/>
              <p:cNvSpPr/>
              <p:nvPr/>
            </p:nvSpPr>
            <p:spPr>
              <a:xfrm>
                <a:off x="6637737" y="267121"/>
                <a:ext cx="294855" cy="269996"/>
              </a:xfrm>
              <a:custGeom>
                <a:avLst/>
                <a:gdLst/>
                <a:ahLst/>
                <a:cxnLst/>
                <a:rect l="l" t="t" r="r" b="b"/>
                <a:pathLst>
                  <a:path w="3707" h="3395" extrusionOk="0">
                    <a:moveTo>
                      <a:pt x="3236" y="0"/>
                    </a:moveTo>
                    <a:cubicBezTo>
                      <a:pt x="1338" y="677"/>
                      <a:pt x="397" y="2178"/>
                      <a:pt x="1" y="3046"/>
                    </a:cubicBezTo>
                    <a:lnTo>
                      <a:pt x="683" y="3394"/>
                    </a:lnTo>
                    <a:cubicBezTo>
                      <a:pt x="1476" y="1417"/>
                      <a:pt x="2972" y="688"/>
                      <a:pt x="3707" y="439"/>
                    </a:cubicBezTo>
                    <a:lnTo>
                      <a:pt x="32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6586036" y="246046"/>
                <a:ext cx="309172" cy="263316"/>
              </a:xfrm>
              <a:custGeom>
                <a:avLst/>
                <a:gdLst/>
                <a:ahLst/>
                <a:cxnLst/>
                <a:rect l="l" t="t" r="r" b="b"/>
                <a:pathLst>
                  <a:path w="3887" h="3311" extrusionOk="0">
                    <a:moveTo>
                      <a:pt x="3601" y="1"/>
                    </a:moveTo>
                    <a:cubicBezTo>
                      <a:pt x="3601" y="1"/>
                      <a:pt x="2147" y="22"/>
                      <a:pt x="0" y="2983"/>
                    </a:cubicBezTo>
                    <a:lnTo>
                      <a:pt x="651" y="3311"/>
                    </a:lnTo>
                    <a:cubicBezTo>
                      <a:pt x="1047" y="2443"/>
                      <a:pt x="1988" y="942"/>
                      <a:pt x="3886" y="265"/>
                    </a:cubicBezTo>
                    <a:lnTo>
                      <a:pt x="3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6691983" y="302034"/>
                <a:ext cx="267970" cy="258623"/>
              </a:xfrm>
              <a:custGeom>
                <a:avLst/>
                <a:gdLst/>
                <a:ahLst/>
                <a:cxnLst/>
                <a:rect l="l" t="t" r="r" b="b"/>
                <a:pathLst>
                  <a:path w="3369" h="3252" extrusionOk="0">
                    <a:moveTo>
                      <a:pt x="3025" y="0"/>
                    </a:moveTo>
                    <a:cubicBezTo>
                      <a:pt x="2290" y="249"/>
                      <a:pt x="794" y="978"/>
                      <a:pt x="1" y="2950"/>
                    </a:cubicBezTo>
                    <a:lnTo>
                      <a:pt x="587" y="3252"/>
                    </a:lnTo>
                    <a:cubicBezTo>
                      <a:pt x="1248" y="1565"/>
                      <a:pt x="2750" y="645"/>
                      <a:pt x="3368" y="323"/>
                    </a:cubicBezTo>
                    <a:lnTo>
                      <a:pt x="30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7"/>
              <p:cNvSpPr/>
              <p:nvPr/>
            </p:nvSpPr>
            <p:spPr>
              <a:xfrm>
                <a:off x="6738673" y="327641"/>
                <a:ext cx="237268" cy="263316"/>
              </a:xfrm>
              <a:custGeom>
                <a:avLst/>
                <a:gdLst/>
                <a:ahLst/>
                <a:cxnLst/>
                <a:rect l="l" t="t" r="r" b="b"/>
                <a:pathLst>
                  <a:path w="2983" h="3311" extrusionOk="0">
                    <a:moveTo>
                      <a:pt x="2781" y="1"/>
                    </a:moveTo>
                    <a:cubicBezTo>
                      <a:pt x="2163" y="323"/>
                      <a:pt x="661" y="1243"/>
                      <a:pt x="0" y="2930"/>
                    </a:cubicBezTo>
                    <a:lnTo>
                      <a:pt x="751" y="3310"/>
                    </a:lnTo>
                    <a:cubicBezTo>
                      <a:pt x="751" y="3310"/>
                      <a:pt x="1602" y="709"/>
                      <a:pt x="2982" y="186"/>
                    </a:cubicBezTo>
                    <a:lnTo>
                      <a:pt x="27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7"/>
              <p:cNvSpPr/>
              <p:nvPr/>
            </p:nvSpPr>
            <p:spPr>
              <a:xfrm>
                <a:off x="6631453" y="261793"/>
                <a:ext cx="271550" cy="253057"/>
              </a:xfrm>
              <a:custGeom>
                <a:avLst/>
                <a:gdLst/>
                <a:ahLst/>
                <a:cxnLst/>
                <a:rect l="l" t="t" r="r" b="b"/>
                <a:pathLst>
                  <a:path w="3414" h="3182" extrusionOk="0">
                    <a:moveTo>
                      <a:pt x="3321" y="0"/>
                    </a:moveTo>
                    <a:cubicBezTo>
                      <a:pt x="3314" y="0"/>
                      <a:pt x="3307" y="1"/>
                      <a:pt x="3299" y="4"/>
                    </a:cubicBezTo>
                    <a:cubicBezTo>
                      <a:pt x="1222" y="596"/>
                      <a:pt x="27" y="3060"/>
                      <a:pt x="16" y="3081"/>
                    </a:cubicBezTo>
                    <a:cubicBezTo>
                      <a:pt x="0" y="3118"/>
                      <a:pt x="11" y="3160"/>
                      <a:pt x="48" y="3176"/>
                    </a:cubicBezTo>
                    <a:cubicBezTo>
                      <a:pt x="58" y="3176"/>
                      <a:pt x="69" y="3181"/>
                      <a:pt x="80" y="3181"/>
                    </a:cubicBezTo>
                    <a:cubicBezTo>
                      <a:pt x="101" y="3181"/>
                      <a:pt x="127" y="3165"/>
                      <a:pt x="138" y="3144"/>
                    </a:cubicBezTo>
                    <a:cubicBezTo>
                      <a:pt x="148" y="3118"/>
                      <a:pt x="1322" y="712"/>
                      <a:pt x="3336" y="136"/>
                    </a:cubicBezTo>
                    <a:cubicBezTo>
                      <a:pt x="3413" y="112"/>
                      <a:pt x="3390" y="0"/>
                      <a:pt x="3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6685699" y="296705"/>
                <a:ext cx="254687" cy="245501"/>
              </a:xfrm>
              <a:custGeom>
                <a:avLst/>
                <a:gdLst/>
                <a:ahLst/>
                <a:cxnLst/>
                <a:rect l="l" t="t" r="r" b="b"/>
                <a:pathLst>
                  <a:path w="3202" h="3087" extrusionOk="0">
                    <a:moveTo>
                      <a:pt x="3106" y="0"/>
                    </a:moveTo>
                    <a:cubicBezTo>
                      <a:pt x="3098" y="0"/>
                      <a:pt x="3091" y="1"/>
                      <a:pt x="3083" y="4"/>
                    </a:cubicBezTo>
                    <a:cubicBezTo>
                      <a:pt x="3061" y="9"/>
                      <a:pt x="1010" y="649"/>
                      <a:pt x="16" y="2996"/>
                    </a:cubicBezTo>
                    <a:cubicBezTo>
                      <a:pt x="0" y="3028"/>
                      <a:pt x="16" y="3070"/>
                      <a:pt x="53" y="3081"/>
                    </a:cubicBezTo>
                    <a:cubicBezTo>
                      <a:pt x="64" y="3086"/>
                      <a:pt x="69" y="3086"/>
                      <a:pt x="80" y="3086"/>
                    </a:cubicBezTo>
                    <a:cubicBezTo>
                      <a:pt x="83" y="3087"/>
                      <a:pt x="86" y="3087"/>
                      <a:pt x="90" y="3087"/>
                    </a:cubicBezTo>
                    <a:cubicBezTo>
                      <a:pt x="113" y="3087"/>
                      <a:pt x="134" y="3072"/>
                      <a:pt x="143" y="3049"/>
                    </a:cubicBezTo>
                    <a:cubicBezTo>
                      <a:pt x="1111" y="765"/>
                      <a:pt x="3104" y="141"/>
                      <a:pt x="3125" y="136"/>
                    </a:cubicBezTo>
                    <a:cubicBezTo>
                      <a:pt x="3202" y="112"/>
                      <a:pt x="3178" y="0"/>
                      <a:pt x="3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6732389" y="322074"/>
                <a:ext cx="235597" cy="244070"/>
              </a:xfrm>
              <a:custGeom>
                <a:avLst/>
                <a:gdLst/>
                <a:ahLst/>
                <a:cxnLst/>
                <a:rect l="l" t="t" r="r" b="b"/>
                <a:pathLst>
                  <a:path w="2962" h="3069" extrusionOk="0">
                    <a:moveTo>
                      <a:pt x="2863" y="0"/>
                    </a:moveTo>
                    <a:cubicBezTo>
                      <a:pt x="2854" y="0"/>
                      <a:pt x="2844" y="2"/>
                      <a:pt x="2834" y="7"/>
                    </a:cubicBezTo>
                    <a:cubicBezTo>
                      <a:pt x="2813" y="18"/>
                      <a:pt x="772" y="1054"/>
                      <a:pt x="16" y="2973"/>
                    </a:cubicBezTo>
                    <a:cubicBezTo>
                      <a:pt x="0" y="3010"/>
                      <a:pt x="21" y="3047"/>
                      <a:pt x="58" y="3058"/>
                    </a:cubicBezTo>
                    <a:cubicBezTo>
                      <a:pt x="64" y="3063"/>
                      <a:pt x="74" y="3063"/>
                      <a:pt x="79" y="3068"/>
                    </a:cubicBezTo>
                    <a:cubicBezTo>
                      <a:pt x="111" y="3068"/>
                      <a:pt x="132" y="3047"/>
                      <a:pt x="143" y="3021"/>
                    </a:cubicBezTo>
                    <a:cubicBezTo>
                      <a:pt x="878" y="1154"/>
                      <a:pt x="2871" y="139"/>
                      <a:pt x="2892" y="129"/>
                    </a:cubicBezTo>
                    <a:cubicBezTo>
                      <a:pt x="2961" y="96"/>
                      <a:pt x="2926" y="0"/>
                      <a:pt x="2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7"/>
              <p:cNvSpPr/>
              <p:nvPr/>
            </p:nvSpPr>
            <p:spPr>
              <a:xfrm>
                <a:off x="6779477" y="133753"/>
                <a:ext cx="297400" cy="273972"/>
              </a:xfrm>
              <a:custGeom>
                <a:avLst/>
                <a:gdLst/>
                <a:ahLst/>
                <a:cxnLst/>
                <a:rect l="l" t="t" r="r" b="b"/>
                <a:pathLst>
                  <a:path w="3739" h="3445" extrusionOk="0">
                    <a:moveTo>
                      <a:pt x="1032" y="1"/>
                    </a:moveTo>
                    <a:cubicBezTo>
                      <a:pt x="1028" y="1"/>
                      <a:pt x="1024" y="1"/>
                      <a:pt x="1021" y="1"/>
                    </a:cubicBezTo>
                    <a:cubicBezTo>
                      <a:pt x="740" y="17"/>
                      <a:pt x="1148" y="1085"/>
                      <a:pt x="1148" y="1085"/>
                    </a:cubicBezTo>
                    <a:cubicBezTo>
                      <a:pt x="1148" y="1085"/>
                      <a:pt x="0" y="1534"/>
                      <a:pt x="21" y="1767"/>
                    </a:cubicBezTo>
                    <a:cubicBezTo>
                      <a:pt x="48" y="1994"/>
                      <a:pt x="1459" y="2343"/>
                      <a:pt x="1459" y="2343"/>
                    </a:cubicBezTo>
                    <a:cubicBezTo>
                      <a:pt x="1459" y="2343"/>
                      <a:pt x="1794" y="3445"/>
                      <a:pt x="1952" y="3445"/>
                    </a:cubicBezTo>
                    <a:cubicBezTo>
                      <a:pt x="1955" y="3445"/>
                      <a:pt x="1959" y="3444"/>
                      <a:pt x="1962" y="3443"/>
                    </a:cubicBezTo>
                    <a:cubicBezTo>
                      <a:pt x="2115" y="3395"/>
                      <a:pt x="2670" y="2402"/>
                      <a:pt x="2670" y="2402"/>
                    </a:cubicBezTo>
                    <a:cubicBezTo>
                      <a:pt x="2670" y="2402"/>
                      <a:pt x="2789" y="2407"/>
                      <a:pt x="2943" y="2407"/>
                    </a:cubicBezTo>
                    <a:cubicBezTo>
                      <a:pt x="3173" y="2407"/>
                      <a:pt x="3481" y="2395"/>
                      <a:pt x="3580" y="2338"/>
                    </a:cubicBezTo>
                    <a:cubicBezTo>
                      <a:pt x="3738" y="2243"/>
                      <a:pt x="2950" y="1386"/>
                      <a:pt x="2950" y="1386"/>
                    </a:cubicBezTo>
                    <a:cubicBezTo>
                      <a:pt x="2950" y="1386"/>
                      <a:pt x="3389" y="329"/>
                      <a:pt x="3405" y="155"/>
                    </a:cubicBezTo>
                    <a:cubicBezTo>
                      <a:pt x="3408" y="132"/>
                      <a:pt x="3387" y="122"/>
                      <a:pt x="3349" y="122"/>
                    </a:cubicBezTo>
                    <a:cubicBezTo>
                      <a:pt x="3092" y="122"/>
                      <a:pt x="2036" y="572"/>
                      <a:pt x="2036" y="572"/>
                    </a:cubicBezTo>
                    <a:cubicBezTo>
                      <a:pt x="2036" y="572"/>
                      <a:pt x="1320" y="1"/>
                      <a:pt x="1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1" name="Google Shape;1961;p37"/>
          <p:cNvGrpSpPr/>
          <p:nvPr/>
        </p:nvGrpSpPr>
        <p:grpSpPr>
          <a:xfrm>
            <a:off x="3279505" y="872634"/>
            <a:ext cx="491323" cy="571731"/>
            <a:chOff x="2509656" y="4031197"/>
            <a:chExt cx="392902" cy="457202"/>
          </a:xfrm>
        </p:grpSpPr>
        <p:sp>
          <p:nvSpPr>
            <p:cNvPr id="1962" name="Google Shape;1962;p37"/>
            <p:cNvSpPr/>
            <p:nvPr/>
          </p:nvSpPr>
          <p:spPr>
            <a:xfrm>
              <a:off x="2509656" y="4031197"/>
              <a:ext cx="392902" cy="457202"/>
            </a:xfrm>
            <a:custGeom>
              <a:avLst/>
              <a:gdLst/>
              <a:ahLst/>
              <a:cxnLst/>
              <a:rect l="l" t="t" r="r" b="b"/>
              <a:pathLst>
                <a:path w="5282" h="6234" extrusionOk="0">
                  <a:moveTo>
                    <a:pt x="3299" y="4023"/>
                  </a:moveTo>
                  <a:lnTo>
                    <a:pt x="3320" y="4029"/>
                  </a:lnTo>
                  <a:cubicBezTo>
                    <a:pt x="3315" y="4029"/>
                    <a:pt x="3315" y="4034"/>
                    <a:pt x="3310" y="4034"/>
                  </a:cubicBezTo>
                  <a:cubicBezTo>
                    <a:pt x="3304" y="4034"/>
                    <a:pt x="3299" y="4029"/>
                    <a:pt x="3299" y="4023"/>
                  </a:cubicBezTo>
                  <a:close/>
                  <a:moveTo>
                    <a:pt x="1623" y="0"/>
                  </a:moveTo>
                  <a:cubicBezTo>
                    <a:pt x="1623" y="0"/>
                    <a:pt x="1380" y="407"/>
                    <a:pt x="1242" y="1142"/>
                  </a:cubicBezTo>
                  <a:cubicBezTo>
                    <a:pt x="1227" y="1227"/>
                    <a:pt x="1232" y="1317"/>
                    <a:pt x="1248" y="1406"/>
                  </a:cubicBezTo>
                  <a:cubicBezTo>
                    <a:pt x="1238" y="1406"/>
                    <a:pt x="1228" y="1406"/>
                    <a:pt x="1218" y="1406"/>
                  </a:cubicBezTo>
                  <a:cubicBezTo>
                    <a:pt x="1047" y="1406"/>
                    <a:pt x="868" y="1495"/>
                    <a:pt x="698" y="1745"/>
                  </a:cubicBezTo>
                  <a:cubicBezTo>
                    <a:pt x="95" y="2644"/>
                    <a:pt x="1264" y="3273"/>
                    <a:pt x="1264" y="3273"/>
                  </a:cubicBezTo>
                  <a:cubicBezTo>
                    <a:pt x="1264" y="3273"/>
                    <a:pt x="0" y="3823"/>
                    <a:pt x="608" y="4716"/>
                  </a:cubicBezTo>
                  <a:cubicBezTo>
                    <a:pt x="666" y="4811"/>
                    <a:pt x="756" y="4891"/>
                    <a:pt x="857" y="4943"/>
                  </a:cubicBezTo>
                  <a:cubicBezTo>
                    <a:pt x="608" y="5504"/>
                    <a:pt x="793" y="6233"/>
                    <a:pt x="793" y="6233"/>
                  </a:cubicBezTo>
                  <a:cubicBezTo>
                    <a:pt x="793" y="6233"/>
                    <a:pt x="1264" y="6149"/>
                    <a:pt x="1903" y="5758"/>
                  </a:cubicBezTo>
                  <a:cubicBezTo>
                    <a:pt x="2014" y="5689"/>
                    <a:pt x="2110" y="5583"/>
                    <a:pt x="2162" y="5461"/>
                  </a:cubicBezTo>
                  <a:cubicBezTo>
                    <a:pt x="2252" y="5557"/>
                    <a:pt x="2363" y="5631"/>
                    <a:pt x="2485" y="5684"/>
                  </a:cubicBezTo>
                  <a:cubicBezTo>
                    <a:pt x="2568" y="5720"/>
                    <a:pt x="2653" y="5737"/>
                    <a:pt x="2736" y="5737"/>
                  </a:cubicBezTo>
                  <a:cubicBezTo>
                    <a:pt x="3114" y="5737"/>
                    <a:pt x="3466" y="5392"/>
                    <a:pt x="3553" y="4959"/>
                  </a:cubicBezTo>
                  <a:cubicBezTo>
                    <a:pt x="3753" y="5119"/>
                    <a:pt x="3991" y="5174"/>
                    <a:pt x="4226" y="5174"/>
                  </a:cubicBezTo>
                  <a:cubicBezTo>
                    <a:pt x="4763" y="5174"/>
                    <a:pt x="5282" y="4885"/>
                    <a:pt x="5282" y="4885"/>
                  </a:cubicBezTo>
                  <a:cubicBezTo>
                    <a:pt x="5282" y="4885"/>
                    <a:pt x="5076" y="4452"/>
                    <a:pt x="4536" y="3939"/>
                  </a:cubicBezTo>
                  <a:cubicBezTo>
                    <a:pt x="4494" y="3902"/>
                    <a:pt x="4457" y="3870"/>
                    <a:pt x="4409" y="3844"/>
                  </a:cubicBezTo>
                  <a:cubicBezTo>
                    <a:pt x="4600" y="3712"/>
                    <a:pt x="4737" y="3495"/>
                    <a:pt x="4748" y="3151"/>
                  </a:cubicBezTo>
                  <a:cubicBezTo>
                    <a:pt x="4764" y="2552"/>
                    <a:pt x="4396" y="2410"/>
                    <a:pt x="4042" y="2410"/>
                  </a:cubicBezTo>
                  <a:cubicBezTo>
                    <a:pt x="3720" y="2410"/>
                    <a:pt x="3410" y="2527"/>
                    <a:pt x="3410" y="2527"/>
                  </a:cubicBezTo>
                  <a:cubicBezTo>
                    <a:pt x="3410" y="2527"/>
                    <a:pt x="3928" y="1718"/>
                    <a:pt x="3378" y="1396"/>
                  </a:cubicBezTo>
                  <a:cubicBezTo>
                    <a:pt x="3204" y="1295"/>
                    <a:pt x="3049" y="1254"/>
                    <a:pt x="2912" y="1254"/>
                  </a:cubicBezTo>
                  <a:cubicBezTo>
                    <a:pt x="2813" y="1254"/>
                    <a:pt x="2724" y="1276"/>
                    <a:pt x="2644" y="1311"/>
                  </a:cubicBezTo>
                  <a:cubicBezTo>
                    <a:pt x="2638" y="523"/>
                    <a:pt x="1623" y="0"/>
                    <a:pt x="1623"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3" name="Google Shape;1963;p37"/>
            <p:cNvGrpSpPr/>
            <p:nvPr/>
          </p:nvGrpSpPr>
          <p:grpSpPr>
            <a:xfrm>
              <a:off x="2509656" y="4031197"/>
              <a:ext cx="392902" cy="457202"/>
              <a:chOff x="3070456" y="4042847"/>
              <a:chExt cx="392902" cy="457202"/>
            </a:xfrm>
          </p:grpSpPr>
          <p:sp>
            <p:nvSpPr>
              <p:cNvPr id="1964" name="Google Shape;1964;p37"/>
              <p:cNvSpPr/>
              <p:nvPr/>
            </p:nvSpPr>
            <p:spPr>
              <a:xfrm>
                <a:off x="3302463" y="4318312"/>
                <a:ext cx="160895" cy="104069"/>
              </a:xfrm>
              <a:custGeom>
                <a:avLst/>
                <a:gdLst/>
                <a:ahLst/>
                <a:cxnLst/>
                <a:rect l="l" t="t" r="r" b="b"/>
                <a:pathLst>
                  <a:path w="2163" h="1419" extrusionOk="0">
                    <a:moveTo>
                      <a:pt x="952" y="1"/>
                    </a:moveTo>
                    <a:cubicBezTo>
                      <a:pt x="483" y="1"/>
                      <a:pt x="0" y="415"/>
                      <a:pt x="0" y="415"/>
                    </a:cubicBezTo>
                    <a:cubicBezTo>
                      <a:pt x="171" y="1206"/>
                      <a:pt x="645" y="1419"/>
                      <a:pt x="1106" y="1419"/>
                    </a:cubicBezTo>
                    <a:cubicBezTo>
                      <a:pt x="1643" y="1419"/>
                      <a:pt x="2163" y="1129"/>
                      <a:pt x="2163" y="1129"/>
                    </a:cubicBezTo>
                    <a:cubicBezTo>
                      <a:pt x="2163" y="1129"/>
                      <a:pt x="1957" y="696"/>
                      <a:pt x="1412" y="183"/>
                    </a:cubicBezTo>
                    <a:cubicBezTo>
                      <a:pt x="1274" y="50"/>
                      <a:pt x="1113" y="1"/>
                      <a:pt x="9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7"/>
              <p:cNvSpPr/>
              <p:nvPr/>
            </p:nvSpPr>
            <p:spPr>
              <a:xfrm>
                <a:off x="3295470" y="4343688"/>
                <a:ext cx="116413" cy="49725"/>
              </a:xfrm>
              <a:custGeom>
                <a:avLst/>
                <a:gdLst/>
                <a:ahLst/>
                <a:cxnLst/>
                <a:rect l="l" t="t" r="r" b="b"/>
                <a:pathLst>
                  <a:path w="1565" h="678" extrusionOk="0">
                    <a:moveTo>
                      <a:pt x="94" y="1"/>
                    </a:moveTo>
                    <a:cubicBezTo>
                      <a:pt x="9" y="1"/>
                      <a:pt x="1" y="128"/>
                      <a:pt x="89" y="143"/>
                    </a:cubicBezTo>
                    <a:cubicBezTo>
                      <a:pt x="322" y="159"/>
                      <a:pt x="1146" y="529"/>
                      <a:pt x="1443" y="672"/>
                    </a:cubicBezTo>
                    <a:cubicBezTo>
                      <a:pt x="1453" y="672"/>
                      <a:pt x="1464" y="677"/>
                      <a:pt x="1474" y="677"/>
                    </a:cubicBezTo>
                    <a:lnTo>
                      <a:pt x="1474" y="672"/>
                    </a:lnTo>
                    <a:cubicBezTo>
                      <a:pt x="1543" y="667"/>
                      <a:pt x="1564" y="577"/>
                      <a:pt x="1501" y="540"/>
                    </a:cubicBezTo>
                    <a:cubicBezTo>
                      <a:pt x="1458" y="519"/>
                      <a:pt x="406" y="22"/>
                      <a:pt x="100" y="1"/>
                    </a:cubicBezTo>
                    <a:cubicBezTo>
                      <a:pt x="98" y="1"/>
                      <a:pt x="96"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3153023" y="4042847"/>
                <a:ext cx="173912" cy="160981"/>
              </a:xfrm>
              <a:custGeom>
                <a:avLst/>
                <a:gdLst/>
                <a:ahLst/>
                <a:cxnLst/>
                <a:rect l="l" t="t" r="r" b="b"/>
                <a:pathLst>
                  <a:path w="2338" h="2195" extrusionOk="0">
                    <a:moveTo>
                      <a:pt x="513" y="0"/>
                    </a:moveTo>
                    <a:cubicBezTo>
                      <a:pt x="513" y="0"/>
                      <a:pt x="270" y="402"/>
                      <a:pt x="132" y="1142"/>
                    </a:cubicBezTo>
                    <a:cubicBezTo>
                      <a:pt x="0" y="1877"/>
                      <a:pt x="1105" y="2194"/>
                      <a:pt x="1105" y="2194"/>
                    </a:cubicBezTo>
                    <a:cubicBezTo>
                      <a:pt x="2337" y="946"/>
                      <a:pt x="513"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3206431" y="4092572"/>
                <a:ext cx="35556" cy="116684"/>
              </a:xfrm>
              <a:custGeom>
                <a:avLst/>
                <a:gdLst/>
                <a:ahLst/>
                <a:cxnLst/>
                <a:rect l="l" t="t" r="r" b="b"/>
                <a:pathLst>
                  <a:path w="478" h="1591" extrusionOk="0">
                    <a:moveTo>
                      <a:pt x="82" y="1"/>
                    </a:moveTo>
                    <a:cubicBezTo>
                      <a:pt x="42" y="1"/>
                      <a:pt x="1" y="31"/>
                      <a:pt x="7" y="83"/>
                    </a:cubicBezTo>
                    <a:cubicBezTo>
                      <a:pt x="17" y="131"/>
                      <a:pt x="176" y="1284"/>
                      <a:pt x="324" y="1553"/>
                    </a:cubicBezTo>
                    <a:cubicBezTo>
                      <a:pt x="340" y="1574"/>
                      <a:pt x="361" y="1590"/>
                      <a:pt x="387" y="1590"/>
                    </a:cubicBezTo>
                    <a:cubicBezTo>
                      <a:pt x="440" y="1590"/>
                      <a:pt x="477" y="1527"/>
                      <a:pt x="451" y="1479"/>
                    </a:cubicBezTo>
                    <a:cubicBezTo>
                      <a:pt x="334" y="1278"/>
                      <a:pt x="197" y="390"/>
                      <a:pt x="149" y="62"/>
                    </a:cubicBezTo>
                    <a:cubicBezTo>
                      <a:pt x="145" y="20"/>
                      <a:pt x="114"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7"/>
              <p:cNvSpPr/>
              <p:nvPr/>
            </p:nvSpPr>
            <p:spPr>
              <a:xfrm>
                <a:off x="3093664" y="4360556"/>
                <a:ext cx="165581" cy="139493"/>
              </a:xfrm>
              <a:custGeom>
                <a:avLst/>
                <a:gdLst/>
                <a:ahLst/>
                <a:cxnLst/>
                <a:rect l="l" t="t" r="r" b="b"/>
                <a:pathLst>
                  <a:path w="2226" h="1902" extrusionOk="0">
                    <a:moveTo>
                      <a:pt x="1616" y="0"/>
                    </a:moveTo>
                    <a:cubicBezTo>
                      <a:pt x="1" y="0"/>
                      <a:pt x="481" y="1901"/>
                      <a:pt x="481" y="1901"/>
                    </a:cubicBezTo>
                    <a:cubicBezTo>
                      <a:pt x="481" y="1901"/>
                      <a:pt x="952" y="1817"/>
                      <a:pt x="1591" y="1426"/>
                    </a:cubicBezTo>
                    <a:cubicBezTo>
                      <a:pt x="2226" y="1034"/>
                      <a:pt x="1729" y="3"/>
                      <a:pt x="1729" y="3"/>
                    </a:cubicBezTo>
                    <a:cubicBezTo>
                      <a:pt x="1690" y="1"/>
                      <a:pt x="1653" y="0"/>
                      <a:pt x="1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7"/>
              <p:cNvSpPr/>
              <p:nvPr/>
            </p:nvSpPr>
            <p:spPr>
              <a:xfrm>
                <a:off x="3150271" y="4356156"/>
                <a:ext cx="77212" cy="96955"/>
              </a:xfrm>
              <a:custGeom>
                <a:avLst/>
                <a:gdLst/>
                <a:ahLst/>
                <a:cxnLst/>
                <a:rect l="l" t="t" r="r" b="b"/>
                <a:pathLst>
                  <a:path w="1038" h="1322" extrusionOk="0">
                    <a:moveTo>
                      <a:pt x="960" y="1"/>
                    </a:moveTo>
                    <a:cubicBezTo>
                      <a:pt x="938" y="1"/>
                      <a:pt x="915" y="12"/>
                      <a:pt x="899" y="37"/>
                    </a:cubicBezTo>
                    <a:cubicBezTo>
                      <a:pt x="825" y="259"/>
                      <a:pt x="254" y="957"/>
                      <a:pt x="43" y="1205"/>
                    </a:cubicBezTo>
                    <a:cubicBezTo>
                      <a:pt x="0" y="1253"/>
                      <a:pt x="32" y="1322"/>
                      <a:pt x="95" y="1322"/>
                    </a:cubicBezTo>
                    <a:cubicBezTo>
                      <a:pt x="117" y="1322"/>
                      <a:pt x="132" y="1311"/>
                      <a:pt x="143" y="1301"/>
                    </a:cubicBezTo>
                    <a:cubicBezTo>
                      <a:pt x="175" y="1258"/>
                      <a:pt x="931" y="375"/>
                      <a:pt x="1031" y="85"/>
                    </a:cubicBezTo>
                    <a:cubicBezTo>
                      <a:pt x="1038" y="34"/>
                      <a:pt x="1000" y="1"/>
                      <a:pt x="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3070456" y="4134889"/>
                <a:ext cx="354445" cy="328783"/>
              </a:xfrm>
              <a:custGeom>
                <a:avLst/>
                <a:gdLst/>
                <a:ahLst/>
                <a:cxnLst/>
                <a:rect l="l" t="t" r="r" b="b"/>
                <a:pathLst>
                  <a:path w="4765" h="4483" extrusionOk="0">
                    <a:moveTo>
                      <a:pt x="2907" y="1"/>
                    </a:moveTo>
                    <a:cubicBezTo>
                      <a:pt x="2315" y="1"/>
                      <a:pt x="2062" y="765"/>
                      <a:pt x="2062" y="765"/>
                    </a:cubicBezTo>
                    <a:cubicBezTo>
                      <a:pt x="2062" y="765"/>
                      <a:pt x="1663" y="147"/>
                      <a:pt x="1212" y="147"/>
                    </a:cubicBezTo>
                    <a:cubicBezTo>
                      <a:pt x="1040" y="147"/>
                      <a:pt x="860" y="236"/>
                      <a:pt x="693" y="484"/>
                    </a:cubicBezTo>
                    <a:cubicBezTo>
                      <a:pt x="90" y="1389"/>
                      <a:pt x="1258" y="2018"/>
                      <a:pt x="1258" y="2018"/>
                    </a:cubicBezTo>
                    <a:cubicBezTo>
                      <a:pt x="1258" y="2018"/>
                      <a:pt x="0" y="2568"/>
                      <a:pt x="603" y="3461"/>
                    </a:cubicBezTo>
                    <a:cubicBezTo>
                      <a:pt x="746" y="3672"/>
                      <a:pt x="923" y="3746"/>
                      <a:pt x="1101" y="3746"/>
                    </a:cubicBezTo>
                    <a:cubicBezTo>
                      <a:pt x="1516" y="3746"/>
                      <a:pt x="1935" y="3345"/>
                      <a:pt x="1935" y="3345"/>
                    </a:cubicBezTo>
                    <a:lnTo>
                      <a:pt x="1935" y="3345"/>
                    </a:lnTo>
                    <a:cubicBezTo>
                      <a:pt x="1935" y="3345"/>
                      <a:pt x="1755" y="4117"/>
                      <a:pt x="2480" y="4429"/>
                    </a:cubicBezTo>
                    <a:cubicBezTo>
                      <a:pt x="2565" y="4466"/>
                      <a:pt x="2652" y="4483"/>
                      <a:pt x="2737" y="4483"/>
                    </a:cubicBezTo>
                    <a:cubicBezTo>
                      <a:pt x="3376" y="4483"/>
                      <a:pt x="3924" y="3510"/>
                      <a:pt x="3299" y="2768"/>
                    </a:cubicBezTo>
                    <a:lnTo>
                      <a:pt x="3299" y="2768"/>
                    </a:lnTo>
                    <a:cubicBezTo>
                      <a:pt x="3299" y="2768"/>
                      <a:pt x="3442" y="2795"/>
                      <a:pt x="3638" y="2795"/>
                    </a:cubicBezTo>
                    <a:cubicBezTo>
                      <a:pt x="4059" y="2795"/>
                      <a:pt x="4726" y="2672"/>
                      <a:pt x="4748" y="1896"/>
                    </a:cubicBezTo>
                    <a:cubicBezTo>
                      <a:pt x="4764" y="1299"/>
                      <a:pt x="4394" y="1157"/>
                      <a:pt x="4039" y="1157"/>
                    </a:cubicBezTo>
                    <a:cubicBezTo>
                      <a:pt x="3718" y="1157"/>
                      <a:pt x="3410" y="1272"/>
                      <a:pt x="3410" y="1272"/>
                    </a:cubicBezTo>
                    <a:cubicBezTo>
                      <a:pt x="3410" y="1272"/>
                      <a:pt x="3928" y="463"/>
                      <a:pt x="3378" y="146"/>
                    </a:cubicBezTo>
                    <a:cubicBezTo>
                      <a:pt x="3202" y="43"/>
                      <a:pt x="3045" y="1"/>
                      <a:pt x="2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3154213" y="4181240"/>
                <a:ext cx="202997" cy="204032"/>
              </a:xfrm>
              <a:custGeom>
                <a:avLst/>
                <a:gdLst/>
                <a:ahLst/>
                <a:cxnLst/>
                <a:rect l="l" t="t" r="r" b="b"/>
                <a:pathLst>
                  <a:path w="2729" h="2782" extrusionOk="0">
                    <a:moveTo>
                      <a:pt x="1655" y="143"/>
                    </a:moveTo>
                    <a:cubicBezTo>
                      <a:pt x="1697" y="143"/>
                      <a:pt x="1734" y="164"/>
                      <a:pt x="1755" y="191"/>
                    </a:cubicBezTo>
                    <a:cubicBezTo>
                      <a:pt x="1999" y="429"/>
                      <a:pt x="1750" y="862"/>
                      <a:pt x="1718" y="910"/>
                    </a:cubicBezTo>
                    <a:cubicBezTo>
                      <a:pt x="1713" y="920"/>
                      <a:pt x="1708" y="931"/>
                      <a:pt x="1703" y="942"/>
                    </a:cubicBezTo>
                    <a:cubicBezTo>
                      <a:pt x="1697" y="963"/>
                      <a:pt x="1697" y="989"/>
                      <a:pt x="1713" y="1005"/>
                    </a:cubicBezTo>
                    <a:cubicBezTo>
                      <a:pt x="1728" y="1023"/>
                      <a:pt x="1748" y="1033"/>
                      <a:pt x="1769" y="1033"/>
                    </a:cubicBezTo>
                    <a:cubicBezTo>
                      <a:pt x="1784" y="1033"/>
                      <a:pt x="1800" y="1027"/>
                      <a:pt x="1814" y="1016"/>
                    </a:cubicBezTo>
                    <a:cubicBezTo>
                      <a:pt x="1909" y="989"/>
                      <a:pt x="2009" y="979"/>
                      <a:pt x="2104" y="979"/>
                    </a:cubicBezTo>
                    <a:cubicBezTo>
                      <a:pt x="2311" y="979"/>
                      <a:pt x="2554" y="1037"/>
                      <a:pt x="2570" y="1301"/>
                    </a:cubicBezTo>
                    <a:cubicBezTo>
                      <a:pt x="2580" y="1402"/>
                      <a:pt x="2548" y="1507"/>
                      <a:pt x="2485" y="1587"/>
                    </a:cubicBezTo>
                    <a:cubicBezTo>
                      <a:pt x="2416" y="1661"/>
                      <a:pt x="2305" y="1692"/>
                      <a:pt x="2157" y="1692"/>
                    </a:cubicBezTo>
                    <a:cubicBezTo>
                      <a:pt x="2046" y="1692"/>
                      <a:pt x="1935" y="1676"/>
                      <a:pt x="1824" y="1645"/>
                    </a:cubicBezTo>
                    <a:cubicBezTo>
                      <a:pt x="1818" y="1643"/>
                      <a:pt x="1811" y="1642"/>
                      <a:pt x="1805" y="1642"/>
                    </a:cubicBezTo>
                    <a:cubicBezTo>
                      <a:pt x="1755" y="1642"/>
                      <a:pt x="1716" y="1693"/>
                      <a:pt x="1740" y="1740"/>
                    </a:cubicBezTo>
                    <a:cubicBezTo>
                      <a:pt x="1798" y="1883"/>
                      <a:pt x="1925" y="2306"/>
                      <a:pt x="1792" y="2507"/>
                    </a:cubicBezTo>
                    <a:cubicBezTo>
                      <a:pt x="1740" y="2591"/>
                      <a:pt x="1644" y="2639"/>
                      <a:pt x="1544" y="2639"/>
                    </a:cubicBezTo>
                    <a:lnTo>
                      <a:pt x="1491" y="2639"/>
                    </a:lnTo>
                    <a:cubicBezTo>
                      <a:pt x="1359" y="2639"/>
                      <a:pt x="1258" y="2596"/>
                      <a:pt x="1200" y="2522"/>
                    </a:cubicBezTo>
                    <a:cubicBezTo>
                      <a:pt x="1079" y="2358"/>
                      <a:pt x="1153" y="2073"/>
                      <a:pt x="1153" y="2073"/>
                    </a:cubicBezTo>
                    <a:cubicBezTo>
                      <a:pt x="1163" y="2041"/>
                      <a:pt x="1147" y="2004"/>
                      <a:pt x="1121" y="1988"/>
                    </a:cubicBezTo>
                    <a:cubicBezTo>
                      <a:pt x="1110" y="1983"/>
                      <a:pt x="1095" y="1983"/>
                      <a:pt x="1084" y="1983"/>
                    </a:cubicBezTo>
                    <a:cubicBezTo>
                      <a:pt x="1063" y="1983"/>
                      <a:pt x="1047" y="1994"/>
                      <a:pt x="1031" y="2010"/>
                    </a:cubicBezTo>
                    <a:cubicBezTo>
                      <a:pt x="1031" y="2010"/>
                      <a:pt x="772" y="2300"/>
                      <a:pt x="529" y="2300"/>
                    </a:cubicBezTo>
                    <a:cubicBezTo>
                      <a:pt x="413" y="2300"/>
                      <a:pt x="317" y="2232"/>
                      <a:pt x="243" y="2094"/>
                    </a:cubicBezTo>
                    <a:cubicBezTo>
                      <a:pt x="169" y="1962"/>
                      <a:pt x="153" y="1846"/>
                      <a:pt x="196" y="1745"/>
                    </a:cubicBezTo>
                    <a:cubicBezTo>
                      <a:pt x="296" y="1518"/>
                      <a:pt x="656" y="1439"/>
                      <a:pt x="661" y="1439"/>
                    </a:cubicBezTo>
                    <a:cubicBezTo>
                      <a:pt x="687" y="1433"/>
                      <a:pt x="709" y="1407"/>
                      <a:pt x="714" y="1380"/>
                    </a:cubicBezTo>
                    <a:cubicBezTo>
                      <a:pt x="719" y="1354"/>
                      <a:pt x="709" y="1322"/>
                      <a:pt x="682" y="1306"/>
                    </a:cubicBezTo>
                    <a:cubicBezTo>
                      <a:pt x="677" y="1306"/>
                      <a:pt x="275" y="1042"/>
                      <a:pt x="222" y="746"/>
                    </a:cubicBezTo>
                    <a:cubicBezTo>
                      <a:pt x="206" y="661"/>
                      <a:pt x="228" y="566"/>
                      <a:pt x="286" y="497"/>
                    </a:cubicBezTo>
                    <a:cubicBezTo>
                      <a:pt x="339" y="418"/>
                      <a:pt x="428" y="365"/>
                      <a:pt x="524" y="365"/>
                    </a:cubicBezTo>
                    <a:cubicBezTo>
                      <a:pt x="777" y="365"/>
                      <a:pt x="1058" y="667"/>
                      <a:pt x="1058" y="667"/>
                    </a:cubicBezTo>
                    <a:cubicBezTo>
                      <a:pt x="1079" y="688"/>
                      <a:pt x="1100" y="693"/>
                      <a:pt x="1121" y="693"/>
                    </a:cubicBezTo>
                    <a:cubicBezTo>
                      <a:pt x="1147" y="688"/>
                      <a:pt x="1163" y="672"/>
                      <a:pt x="1174" y="651"/>
                    </a:cubicBezTo>
                    <a:cubicBezTo>
                      <a:pt x="1274" y="455"/>
                      <a:pt x="1491" y="143"/>
                      <a:pt x="1655" y="143"/>
                    </a:cubicBezTo>
                    <a:close/>
                    <a:moveTo>
                      <a:pt x="1655" y="1"/>
                    </a:moveTo>
                    <a:cubicBezTo>
                      <a:pt x="1412" y="1"/>
                      <a:pt x="1190" y="339"/>
                      <a:pt x="1095" y="503"/>
                    </a:cubicBezTo>
                    <a:cubicBezTo>
                      <a:pt x="984" y="397"/>
                      <a:pt x="751" y="223"/>
                      <a:pt x="524" y="223"/>
                    </a:cubicBezTo>
                    <a:cubicBezTo>
                      <a:pt x="381" y="223"/>
                      <a:pt x="249" y="291"/>
                      <a:pt x="169" y="408"/>
                    </a:cubicBezTo>
                    <a:cubicBezTo>
                      <a:pt x="90" y="508"/>
                      <a:pt x="58" y="640"/>
                      <a:pt x="79" y="767"/>
                    </a:cubicBezTo>
                    <a:cubicBezTo>
                      <a:pt x="122" y="1010"/>
                      <a:pt x="349" y="1227"/>
                      <a:pt x="487" y="1338"/>
                    </a:cubicBezTo>
                    <a:cubicBezTo>
                      <a:pt x="349" y="1391"/>
                      <a:pt x="148" y="1497"/>
                      <a:pt x="64" y="1682"/>
                    </a:cubicBezTo>
                    <a:cubicBezTo>
                      <a:pt x="0" y="1825"/>
                      <a:pt x="16" y="1983"/>
                      <a:pt x="116" y="2163"/>
                    </a:cubicBezTo>
                    <a:cubicBezTo>
                      <a:pt x="217" y="2348"/>
                      <a:pt x="349" y="2438"/>
                      <a:pt x="524" y="2438"/>
                    </a:cubicBezTo>
                    <a:cubicBezTo>
                      <a:pt x="703" y="2438"/>
                      <a:pt x="873" y="2337"/>
                      <a:pt x="989" y="2242"/>
                    </a:cubicBezTo>
                    <a:lnTo>
                      <a:pt x="989" y="2242"/>
                    </a:lnTo>
                    <a:cubicBezTo>
                      <a:pt x="978" y="2369"/>
                      <a:pt x="1015" y="2501"/>
                      <a:pt x="1089" y="2607"/>
                    </a:cubicBezTo>
                    <a:cubicBezTo>
                      <a:pt x="1174" y="2723"/>
                      <a:pt x="1311" y="2781"/>
                      <a:pt x="1496" y="2781"/>
                    </a:cubicBezTo>
                    <a:lnTo>
                      <a:pt x="1555" y="2776"/>
                    </a:lnTo>
                    <a:cubicBezTo>
                      <a:pt x="1560" y="2776"/>
                      <a:pt x="1564" y="2776"/>
                      <a:pt x="1569" y="2776"/>
                    </a:cubicBezTo>
                    <a:cubicBezTo>
                      <a:pt x="1712" y="2776"/>
                      <a:pt x="1843" y="2703"/>
                      <a:pt x="1919" y="2586"/>
                    </a:cubicBezTo>
                    <a:cubicBezTo>
                      <a:pt x="2057" y="2358"/>
                      <a:pt x="1977" y="2004"/>
                      <a:pt x="1919" y="1814"/>
                    </a:cubicBezTo>
                    <a:lnTo>
                      <a:pt x="1919" y="1814"/>
                    </a:lnTo>
                    <a:cubicBezTo>
                      <a:pt x="1999" y="1830"/>
                      <a:pt x="2078" y="1835"/>
                      <a:pt x="2157" y="1835"/>
                    </a:cubicBezTo>
                    <a:cubicBezTo>
                      <a:pt x="2348" y="1835"/>
                      <a:pt x="2496" y="1788"/>
                      <a:pt x="2591" y="1687"/>
                    </a:cubicBezTo>
                    <a:cubicBezTo>
                      <a:pt x="2686" y="1576"/>
                      <a:pt x="2728" y="1433"/>
                      <a:pt x="2712" y="1291"/>
                    </a:cubicBezTo>
                    <a:cubicBezTo>
                      <a:pt x="2702" y="1000"/>
                      <a:pt x="2480" y="831"/>
                      <a:pt x="2110" y="831"/>
                    </a:cubicBezTo>
                    <a:cubicBezTo>
                      <a:pt x="2046" y="831"/>
                      <a:pt x="1983" y="836"/>
                      <a:pt x="1919" y="846"/>
                    </a:cubicBezTo>
                    <a:cubicBezTo>
                      <a:pt x="2004" y="646"/>
                      <a:pt x="2083" y="307"/>
                      <a:pt x="1861" y="85"/>
                    </a:cubicBezTo>
                    <a:cubicBezTo>
                      <a:pt x="1808" y="32"/>
                      <a:pt x="1734" y="1"/>
                      <a:pt x="1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7"/>
              <p:cNvSpPr/>
              <p:nvPr/>
            </p:nvSpPr>
            <p:spPr>
              <a:xfrm>
                <a:off x="3252104" y="4290223"/>
                <a:ext cx="26407" cy="17382"/>
              </a:xfrm>
              <a:custGeom>
                <a:avLst/>
                <a:gdLst/>
                <a:ahLst/>
                <a:cxnLst/>
                <a:rect l="l" t="t" r="r" b="b"/>
                <a:pathLst>
                  <a:path w="355" h="237" extrusionOk="0">
                    <a:moveTo>
                      <a:pt x="164" y="1"/>
                    </a:moveTo>
                    <a:cubicBezTo>
                      <a:pt x="82" y="1"/>
                      <a:pt x="0" y="75"/>
                      <a:pt x="32" y="153"/>
                    </a:cubicBezTo>
                    <a:cubicBezTo>
                      <a:pt x="52" y="206"/>
                      <a:pt x="103" y="237"/>
                      <a:pt x="157" y="237"/>
                    </a:cubicBezTo>
                    <a:cubicBezTo>
                      <a:pt x="174" y="237"/>
                      <a:pt x="190" y="234"/>
                      <a:pt x="207" y="227"/>
                    </a:cubicBezTo>
                    <a:cubicBezTo>
                      <a:pt x="207" y="227"/>
                      <a:pt x="355" y="185"/>
                      <a:pt x="270" y="58"/>
                    </a:cubicBezTo>
                    <a:cubicBezTo>
                      <a:pt x="243" y="17"/>
                      <a:pt x="20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7"/>
              <p:cNvSpPr/>
              <p:nvPr/>
            </p:nvSpPr>
            <p:spPr>
              <a:xfrm>
                <a:off x="3243103" y="4245192"/>
                <a:ext cx="22836" cy="19875"/>
              </a:xfrm>
              <a:custGeom>
                <a:avLst/>
                <a:gdLst/>
                <a:ahLst/>
                <a:cxnLst/>
                <a:rect l="l" t="t" r="r" b="b"/>
                <a:pathLst>
                  <a:path w="307" h="271" extrusionOk="0">
                    <a:moveTo>
                      <a:pt x="170" y="1"/>
                    </a:moveTo>
                    <a:cubicBezTo>
                      <a:pt x="147" y="1"/>
                      <a:pt x="120" y="12"/>
                      <a:pt x="90" y="43"/>
                    </a:cubicBezTo>
                    <a:cubicBezTo>
                      <a:pt x="1" y="132"/>
                      <a:pt x="88" y="270"/>
                      <a:pt x="178" y="270"/>
                    </a:cubicBezTo>
                    <a:cubicBezTo>
                      <a:pt x="195" y="270"/>
                      <a:pt x="212" y="265"/>
                      <a:pt x="227" y="255"/>
                    </a:cubicBezTo>
                    <a:cubicBezTo>
                      <a:pt x="291" y="218"/>
                      <a:pt x="307" y="138"/>
                      <a:pt x="270" y="75"/>
                    </a:cubicBezTo>
                    <a:cubicBezTo>
                      <a:pt x="270" y="75"/>
                      <a:pt x="231" y="1"/>
                      <a:pt x="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3262518" y="4267194"/>
                <a:ext cx="25886" cy="17308"/>
              </a:xfrm>
              <a:custGeom>
                <a:avLst/>
                <a:gdLst/>
                <a:ahLst/>
                <a:cxnLst/>
                <a:rect l="l" t="t" r="r" b="b"/>
                <a:pathLst>
                  <a:path w="348" h="236" extrusionOk="0">
                    <a:moveTo>
                      <a:pt x="157" y="0"/>
                    </a:moveTo>
                    <a:cubicBezTo>
                      <a:pt x="79" y="0"/>
                      <a:pt x="0" y="66"/>
                      <a:pt x="25" y="145"/>
                    </a:cubicBezTo>
                    <a:cubicBezTo>
                      <a:pt x="46" y="201"/>
                      <a:pt x="95" y="235"/>
                      <a:pt x="150" y="235"/>
                    </a:cubicBezTo>
                    <a:cubicBezTo>
                      <a:pt x="162" y="235"/>
                      <a:pt x="175" y="234"/>
                      <a:pt x="188" y="230"/>
                    </a:cubicBezTo>
                    <a:cubicBezTo>
                      <a:pt x="188" y="230"/>
                      <a:pt x="347" y="198"/>
                      <a:pt x="268" y="66"/>
                    </a:cubicBezTo>
                    <a:cubicBezTo>
                      <a:pt x="242" y="19"/>
                      <a:pt x="200" y="0"/>
                      <a:pt x="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3220341" y="4257440"/>
                <a:ext cx="22836" cy="19728"/>
              </a:xfrm>
              <a:custGeom>
                <a:avLst/>
                <a:gdLst/>
                <a:ahLst/>
                <a:cxnLst/>
                <a:rect l="l" t="t" r="r" b="b"/>
                <a:pathLst>
                  <a:path w="307" h="269" extrusionOk="0">
                    <a:moveTo>
                      <a:pt x="169" y="0"/>
                    </a:moveTo>
                    <a:cubicBezTo>
                      <a:pt x="146" y="0"/>
                      <a:pt x="119" y="11"/>
                      <a:pt x="89" y="40"/>
                    </a:cubicBezTo>
                    <a:cubicBezTo>
                      <a:pt x="1" y="129"/>
                      <a:pt x="86" y="269"/>
                      <a:pt x="179" y="269"/>
                    </a:cubicBezTo>
                    <a:cubicBezTo>
                      <a:pt x="197" y="269"/>
                      <a:pt x="215" y="264"/>
                      <a:pt x="232" y="252"/>
                    </a:cubicBezTo>
                    <a:cubicBezTo>
                      <a:pt x="290" y="215"/>
                      <a:pt x="306" y="135"/>
                      <a:pt x="269" y="72"/>
                    </a:cubicBezTo>
                    <a:cubicBezTo>
                      <a:pt x="269" y="72"/>
                      <a:pt x="23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7"/>
              <p:cNvSpPr/>
              <p:nvPr/>
            </p:nvSpPr>
            <p:spPr>
              <a:xfrm>
                <a:off x="3223466" y="4287363"/>
                <a:ext cx="22836" cy="19948"/>
              </a:xfrm>
              <a:custGeom>
                <a:avLst/>
                <a:gdLst/>
                <a:ahLst/>
                <a:cxnLst/>
                <a:rect l="l" t="t" r="r" b="b"/>
                <a:pathLst>
                  <a:path w="307" h="272" extrusionOk="0">
                    <a:moveTo>
                      <a:pt x="167" y="0"/>
                    </a:moveTo>
                    <a:cubicBezTo>
                      <a:pt x="144" y="0"/>
                      <a:pt x="118" y="11"/>
                      <a:pt x="90" y="39"/>
                    </a:cubicBezTo>
                    <a:cubicBezTo>
                      <a:pt x="0" y="129"/>
                      <a:pt x="89" y="271"/>
                      <a:pt x="179" y="271"/>
                    </a:cubicBezTo>
                    <a:cubicBezTo>
                      <a:pt x="195" y="271"/>
                      <a:pt x="212" y="266"/>
                      <a:pt x="227" y="256"/>
                    </a:cubicBezTo>
                    <a:cubicBezTo>
                      <a:pt x="285" y="214"/>
                      <a:pt x="306" y="134"/>
                      <a:pt x="269" y="76"/>
                    </a:cubicBezTo>
                    <a:cubicBezTo>
                      <a:pt x="269" y="76"/>
                      <a:pt x="230"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7" name="Google Shape;1977;p37"/>
          <p:cNvSpPr/>
          <p:nvPr/>
        </p:nvSpPr>
        <p:spPr>
          <a:xfrm>
            <a:off x="7715914" y="851130"/>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210658" y="2673706"/>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5748113" y="106463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7"/>
          <p:cNvSpPr/>
          <p:nvPr/>
        </p:nvSpPr>
        <p:spPr>
          <a:xfrm>
            <a:off x="2371313" y="3305088"/>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7"/>
          <p:cNvSpPr/>
          <p:nvPr/>
        </p:nvSpPr>
        <p:spPr>
          <a:xfrm>
            <a:off x="7878363" y="4371250"/>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7"/>
          <p:cNvSpPr/>
          <p:nvPr/>
        </p:nvSpPr>
        <p:spPr>
          <a:xfrm flipH="1">
            <a:off x="1633304" y="836626"/>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7"/>
          <p:cNvSpPr/>
          <p:nvPr/>
        </p:nvSpPr>
        <p:spPr>
          <a:xfrm>
            <a:off x="2439475" y="3590225"/>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7"/>
          <p:cNvSpPr/>
          <p:nvPr/>
        </p:nvSpPr>
        <p:spPr>
          <a:xfrm>
            <a:off x="1151113" y="766063"/>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7"/>
          <p:cNvSpPr/>
          <p:nvPr/>
        </p:nvSpPr>
        <p:spPr>
          <a:xfrm>
            <a:off x="1346963" y="53903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7"/>
          <p:cNvSpPr/>
          <p:nvPr/>
        </p:nvSpPr>
        <p:spPr>
          <a:xfrm>
            <a:off x="8080838" y="1223288"/>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7"/>
          <p:cNvSpPr/>
          <p:nvPr/>
        </p:nvSpPr>
        <p:spPr>
          <a:xfrm flipH="1">
            <a:off x="7838525" y="3893625"/>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7"/>
          <p:cNvSpPr/>
          <p:nvPr/>
        </p:nvSpPr>
        <p:spPr>
          <a:xfrm>
            <a:off x="1314204" y="1043796"/>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7"/>
          <p:cNvSpPr/>
          <p:nvPr/>
        </p:nvSpPr>
        <p:spPr>
          <a:xfrm>
            <a:off x="8046400" y="4118663"/>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7"/>
          <p:cNvSpPr txBox="1">
            <a:spLocks noGrp="1"/>
          </p:cNvSpPr>
          <p:nvPr>
            <p:ph type="title"/>
          </p:nvPr>
        </p:nvSpPr>
        <p:spPr>
          <a:xfrm>
            <a:off x="2425746" y="1460014"/>
            <a:ext cx="4841161" cy="259874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latin typeface="+mj-lt"/>
              </a:rPr>
              <a:t>Thiết kế các hoạt động học </a:t>
            </a:r>
            <a:br>
              <a:rPr lang="vi-VN" sz="3200" dirty="0">
                <a:latin typeface="+mj-lt"/>
              </a:rPr>
            </a:br>
            <a:r>
              <a:rPr lang="vi-VN" sz="3200" dirty="0">
                <a:latin typeface="+mj-lt"/>
              </a:rPr>
              <a:t>và các hoạt động khác </a:t>
            </a:r>
            <a:br>
              <a:rPr lang="vi-VN" sz="3200" dirty="0">
                <a:latin typeface="+mj-lt"/>
              </a:rPr>
            </a:br>
            <a:r>
              <a:rPr lang="vi-VN" sz="3200" dirty="0">
                <a:latin typeface="+mj-lt"/>
              </a:rPr>
              <a:t>một cách mới mẻ </a:t>
            </a:r>
            <a:br>
              <a:rPr lang="vi-VN" sz="3200" dirty="0">
                <a:latin typeface="+mj-lt"/>
              </a:rPr>
            </a:br>
            <a:r>
              <a:rPr lang="vi-VN" sz="3200" dirty="0">
                <a:latin typeface="+mj-lt"/>
              </a:rPr>
              <a:t>nhằm phát triển cảm xúc, </a:t>
            </a:r>
            <a:br>
              <a:rPr lang="vi-VN" sz="3200" dirty="0">
                <a:latin typeface="+mj-lt"/>
              </a:rPr>
            </a:br>
            <a:r>
              <a:rPr lang="vi-VN" sz="3200" dirty="0">
                <a:latin typeface="+mj-lt"/>
              </a:rPr>
              <a:t>tình cảm xã hội cho trẻ</a:t>
            </a:r>
            <a:endParaRPr sz="3200" dirty="0">
              <a:latin typeface="+mj-lt"/>
            </a:endParaRPr>
          </a:p>
        </p:txBody>
      </p:sp>
      <p:sp>
        <p:nvSpPr>
          <p:cNvPr id="1991" name="Google Shape;1991;p37"/>
          <p:cNvSpPr txBox="1">
            <a:spLocks noGrp="1"/>
          </p:cNvSpPr>
          <p:nvPr>
            <p:ph type="title" idx="2"/>
          </p:nvPr>
        </p:nvSpPr>
        <p:spPr>
          <a:xfrm>
            <a:off x="4043899" y="450396"/>
            <a:ext cx="1463100" cy="91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02</a:t>
            </a:r>
            <a:endParaRPr dirty="0">
              <a:latin typeface="Times New Roman" panose="02020603050405020304" pitchFamily="18" charset="0"/>
              <a:cs typeface="Times New Roman" panose="02020603050405020304" pitchFamily="18" charset="0"/>
            </a:endParaRPr>
          </a:p>
        </p:txBody>
      </p:sp>
      <p:grpSp>
        <p:nvGrpSpPr>
          <p:cNvPr id="1993" name="Google Shape;1993;p37"/>
          <p:cNvGrpSpPr/>
          <p:nvPr/>
        </p:nvGrpSpPr>
        <p:grpSpPr>
          <a:xfrm rot="-899960">
            <a:off x="2598774" y="4036016"/>
            <a:ext cx="513824" cy="347173"/>
            <a:chOff x="7368850" y="2562303"/>
            <a:chExt cx="682478" cy="446186"/>
          </a:xfrm>
        </p:grpSpPr>
        <p:sp>
          <p:nvSpPr>
            <p:cNvPr id="1994" name="Google Shape;1994;p37"/>
            <p:cNvSpPr/>
            <p:nvPr/>
          </p:nvSpPr>
          <p:spPr>
            <a:xfrm>
              <a:off x="7368850" y="2562303"/>
              <a:ext cx="682478" cy="446186"/>
            </a:xfrm>
            <a:custGeom>
              <a:avLst/>
              <a:gdLst/>
              <a:ahLst/>
              <a:cxnLst/>
              <a:rect l="l" t="t" r="r" b="b"/>
              <a:pathLst>
                <a:path w="5753" h="3761" extrusionOk="0">
                  <a:moveTo>
                    <a:pt x="4012" y="1"/>
                  </a:moveTo>
                  <a:cubicBezTo>
                    <a:pt x="3284" y="1"/>
                    <a:pt x="2871" y="1445"/>
                    <a:pt x="2871" y="1445"/>
                  </a:cubicBezTo>
                  <a:cubicBezTo>
                    <a:pt x="2871" y="1445"/>
                    <a:pt x="2390" y="311"/>
                    <a:pt x="1719" y="311"/>
                  </a:cubicBezTo>
                  <a:cubicBezTo>
                    <a:pt x="1478" y="311"/>
                    <a:pt x="1213" y="457"/>
                    <a:pt x="936" y="853"/>
                  </a:cubicBezTo>
                  <a:cubicBezTo>
                    <a:pt x="1" y="2180"/>
                    <a:pt x="3078" y="3761"/>
                    <a:pt x="3078" y="3761"/>
                  </a:cubicBezTo>
                  <a:cubicBezTo>
                    <a:pt x="3078" y="3761"/>
                    <a:pt x="5753" y="1540"/>
                    <a:pt x="4642" y="346"/>
                  </a:cubicBezTo>
                  <a:cubicBezTo>
                    <a:pt x="4412" y="99"/>
                    <a:pt x="4201" y="1"/>
                    <a:pt x="401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37"/>
            <p:cNvGrpSpPr/>
            <p:nvPr/>
          </p:nvGrpSpPr>
          <p:grpSpPr>
            <a:xfrm>
              <a:off x="7369147" y="2562362"/>
              <a:ext cx="681885" cy="446068"/>
              <a:chOff x="7369147" y="2585217"/>
              <a:chExt cx="681885" cy="446068"/>
            </a:xfrm>
          </p:grpSpPr>
          <p:sp>
            <p:nvSpPr>
              <p:cNvPr id="1996" name="Google Shape;1996;p37"/>
              <p:cNvSpPr/>
              <p:nvPr/>
            </p:nvSpPr>
            <p:spPr>
              <a:xfrm>
                <a:off x="7369147" y="2585217"/>
                <a:ext cx="681885" cy="446068"/>
              </a:xfrm>
              <a:custGeom>
                <a:avLst/>
                <a:gdLst/>
                <a:ahLst/>
                <a:cxnLst/>
                <a:rect l="l" t="t" r="r" b="b"/>
                <a:pathLst>
                  <a:path w="5748" h="3760" extrusionOk="0">
                    <a:moveTo>
                      <a:pt x="4008" y="0"/>
                    </a:moveTo>
                    <a:cubicBezTo>
                      <a:pt x="3279" y="0"/>
                      <a:pt x="2866" y="1449"/>
                      <a:pt x="2866" y="1449"/>
                    </a:cubicBezTo>
                    <a:cubicBezTo>
                      <a:pt x="2866" y="1449"/>
                      <a:pt x="2384" y="311"/>
                      <a:pt x="1710" y="311"/>
                    </a:cubicBezTo>
                    <a:cubicBezTo>
                      <a:pt x="1469" y="311"/>
                      <a:pt x="1203" y="456"/>
                      <a:pt x="926" y="852"/>
                    </a:cubicBezTo>
                    <a:cubicBezTo>
                      <a:pt x="1" y="2184"/>
                      <a:pt x="3072" y="3760"/>
                      <a:pt x="3072" y="3760"/>
                    </a:cubicBezTo>
                    <a:cubicBezTo>
                      <a:pt x="3072" y="3760"/>
                      <a:pt x="5748" y="1539"/>
                      <a:pt x="4637" y="344"/>
                    </a:cubicBezTo>
                    <a:cubicBezTo>
                      <a:pt x="4407" y="98"/>
                      <a:pt x="4197" y="0"/>
                      <a:pt x="4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7"/>
              <p:cNvSpPr/>
              <p:nvPr/>
            </p:nvSpPr>
            <p:spPr>
              <a:xfrm>
                <a:off x="7838566" y="2619977"/>
                <a:ext cx="87668" cy="125279"/>
              </a:xfrm>
              <a:custGeom>
                <a:avLst/>
                <a:gdLst/>
                <a:ahLst/>
                <a:cxnLst/>
                <a:rect l="l" t="t" r="r" b="b"/>
                <a:pathLst>
                  <a:path w="739" h="1056" extrusionOk="0">
                    <a:moveTo>
                      <a:pt x="97" y="0"/>
                    </a:moveTo>
                    <a:cubicBezTo>
                      <a:pt x="24" y="0"/>
                      <a:pt x="1" y="112"/>
                      <a:pt x="78" y="136"/>
                    </a:cubicBezTo>
                    <a:cubicBezTo>
                      <a:pt x="99" y="141"/>
                      <a:pt x="601" y="310"/>
                      <a:pt x="585" y="987"/>
                    </a:cubicBezTo>
                    <a:cubicBezTo>
                      <a:pt x="580" y="1024"/>
                      <a:pt x="612" y="1056"/>
                      <a:pt x="649" y="1056"/>
                    </a:cubicBezTo>
                    <a:cubicBezTo>
                      <a:pt x="691" y="1056"/>
                      <a:pt x="723" y="1024"/>
                      <a:pt x="723" y="987"/>
                    </a:cubicBezTo>
                    <a:cubicBezTo>
                      <a:pt x="739" y="205"/>
                      <a:pt x="125" y="4"/>
                      <a:pt x="120" y="4"/>
                    </a:cubicBezTo>
                    <a:cubicBezTo>
                      <a:pt x="112" y="1"/>
                      <a:pt x="104"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8" name="Google Shape;1998;p37"/>
          <p:cNvGrpSpPr/>
          <p:nvPr/>
        </p:nvGrpSpPr>
        <p:grpSpPr>
          <a:xfrm>
            <a:off x="5997583" y="1113342"/>
            <a:ext cx="342026" cy="339201"/>
            <a:chOff x="2614200" y="1106950"/>
            <a:chExt cx="142250" cy="141075"/>
          </a:xfrm>
        </p:grpSpPr>
        <p:sp>
          <p:nvSpPr>
            <p:cNvPr id="1999" name="Google Shape;1999;p37"/>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7"/>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7"/>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7"/>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7"/>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7"/>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7"/>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7"/>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7"/>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7"/>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7"/>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0" name="Google Shape;2010;p37"/>
          <p:cNvGrpSpPr/>
          <p:nvPr/>
        </p:nvGrpSpPr>
        <p:grpSpPr>
          <a:xfrm>
            <a:off x="1155912" y="3075017"/>
            <a:ext cx="1291087" cy="1253624"/>
            <a:chOff x="1107039" y="3212869"/>
            <a:chExt cx="1291087" cy="1253624"/>
          </a:xfrm>
        </p:grpSpPr>
        <p:sp>
          <p:nvSpPr>
            <p:cNvPr id="2011" name="Google Shape;2011;p37"/>
            <p:cNvSpPr/>
            <p:nvPr/>
          </p:nvSpPr>
          <p:spPr>
            <a:xfrm>
              <a:off x="1107039" y="3212869"/>
              <a:ext cx="1291087" cy="1253624"/>
            </a:xfrm>
            <a:custGeom>
              <a:avLst/>
              <a:gdLst/>
              <a:ahLst/>
              <a:cxnLst/>
              <a:rect l="l" t="t" r="r" b="b"/>
              <a:pathLst>
                <a:path w="25537" h="24796" extrusionOk="0">
                  <a:moveTo>
                    <a:pt x="13689" y="1"/>
                  </a:moveTo>
                  <a:cubicBezTo>
                    <a:pt x="13393" y="1"/>
                    <a:pt x="13218" y="18"/>
                    <a:pt x="13218" y="18"/>
                  </a:cubicBezTo>
                  <a:cubicBezTo>
                    <a:pt x="6002" y="1525"/>
                    <a:pt x="6245" y="5628"/>
                    <a:pt x="6710" y="7389"/>
                  </a:cubicBezTo>
                  <a:cubicBezTo>
                    <a:pt x="6549" y="7348"/>
                    <a:pt x="6328" y="7307"/>
                    <a:pt x="6098" y="7307"/>
                  </a:cubicBezTo>
                  <a:cubicBezTo>
                    <a:pt x="5461" y="7307"/>
                    <a:pt x="4753" y="7621"/>
                    <a:pt x="5029" y="9128"/>
                  </a:cubicBezTo>
                  <a:cubicBezTo>
                    <a:pt x="4870" y="9082"/>
                    <a:pt x="4588" y="9013"/>
                    <a:pt x="4290" y="9013"/>
                  </a:cubicBezTo>
                  <a:cubicBezTo>
                    <a:pt x="3636" y="9013"/>
                    <a:pt x="2906" y="9341"/>
                    <a:pt x="3237" y="10947"/>
                  </a:cubicBezTo>
                  <a:lnTo>
                    <a:pt x="3295" y="10968"/>
                  </a:lnTo>
                  <a:cubicBezTo>
                    <a:pt x="2845" y="11037"/>
                    <a:pt x="953" y="11422"/>
                    <a:pt x="2396" y="13347"/>
                  </a:cubicBezTo>
                  <a:cubicBezTo>
                    <a:pt x="1931" y="13669"/>
                    <a:pt x="619" y="14780"/>
                    <a:pt x="2697" y="15864"/>
                  </a:cubicBezTo>
                  <a:cubicBezTo>
                    <a:pt x="2697" y="15864"/>
                    <a:pt x="4590" y="14859"/>
                    <a:pt x="2666" y="13352"/>
                  </a:cubicBezTo>
                  <a:cubicBezTo>
                    <a:pt x="3205" y="13246"/>
                    <a:pt x="4373" y="12797"/>
                    <a:pt x="3411" y="11005"/>
                  </a:cubicBezTo>
                  <a:lnTo>
                    <a:pt x="3411" y="11005"/>
                  </a:lnTo>
                  <a:cubicBezTo>
                    <a:pt x="3541" y="11042"/>
                    <a:pt x="3734" y="11083"/>
                    <a:pt x="3944" y="11083"/>
                  </a:cubicBezTo>
                  <a:cubicBezTo>
                    <a:pt x="4513" y="11083"/>
                    <a:pt x="5213" y="10782"/>
                    <a:pt x="5166" y="9281"/>
                  </a:cubicBezTo>
                  <a:lnTo>
                    <a:pt x="5166" y="9281"/>
                  </a:lnTo>
                  <a:cubicBezTo>
                    <a:pt x="5292" y="9321"/>
                    <a:pt x="5512" y="9377"/>
                    <a:pt x="5756" y="9377"/>
                  </a:cubicBezTo>
                  <a:cubicBezTo>
                    <a:pt x="6217" y="9377"/>
                    <a:pt x="6764" y="9178"/>
                    <a:pt x="6927" y="8303"/>
                  </a:cubicBezTo>
                  <a:cubicBezTo>
                    <a:pt x="6990" y="9054"/>
                    <a:pt x="7302" y="9768"/>
                    <a:pt x="7815" y="10317"/>
                  </a:cubicBezTo>
                  <a:cubicBezTo>
                    <a:pt x="9269" y="11898"/>
                    <a:pt x="12071" y="12147"/>
                    <a:pt x="12647" y="12178"/>
                  </a:cubicBezTo>
                  <a:lnTo>
                    <a:pt x="11696" y="14457"/>
                  </a:lnTo>
                  <a:lnTo>
                    <a:pt x="10469" y="13125"/>
                  </a:lnTo>
                  <a:cubicBezTo>
                    <a:pt x="10451" y="13111"/>
                    <a:pt x="10431" y="13101"/>
                    <a:pt x="10412" y="13101"/>
                  </a:cubicBezTo>
                  <a:cubicBezTo>
                    <a:pt x="10403" y="13101"/>
                    <a:pt x="10393" y="13104"/>
                    <a:pt x="10384" y="13109"/>
                  </a:cubicBezTo>
                  <a:lnTo>
                    <a:pt x="9063" y="13722"/>
                  </a:lnTo>
                  <a:cubicBezTo>
                    <a:pt x="9015" y="13743"/>
                    <a:pt x="9005" y="13807"/>
                    <a:pt x="9042" y="13844"/>
                  </a:cubicBezTo>
                  <a:lnTo>
                    <a:pt x="9200" y="14008"/>
                  </a:lnTo>
                  <a:lnTo>
                    <a:pt x="6980" y="14922"/>
                  </a:lnTo>
                  <a:cubicBezTo>
                    <a:pt x="6980" y="14922"/>
                    <a:pt x="1" y="19406"/>
                    <a:pt x="567" y="24724"/>
                  </a:cubicBezTo>
                  <a:lnTo>
                    <a:pt x="13076" y="24724"/>
                  </a:lnTo>
                  <a:cubicBezTo>
                    <a:pt x="13076" y="24772"/>
                    <a:pt x="13113" y="24796"/>
                    <a:pt x="13150" y="24796"/>
                  </a:cubicBezTo>
                  <a:cubicBezTo>
                    <a:pt x="13187" y="24796"/>
                    <a:pt x="13224" y="24772"/>
                    <a:pt x="13224" y="24724"/>
                  </a:cubicBezTo>
                  <a:lnTo>
                    <a:pt x="25537" y="24724"/>
                  </a:lnTo>
                  <a:cubicBezTo>
                    <a:pt x="25537" y="24724"/>
                    <a:pt x="24458" y="18771"/>
                    <a:pt x="19933" y="15943"/>
                  </a:cubicBezTo>
                  <a:lnTo>
                    <a:pt x="17818" y="14632"/>
                  </a:lnTo>
                  <a:lnTo>
                    <a:pt x="17839" y="14616"/>
                  </a:lnTo>
                  <a:cubicBezTo>
                    <a:pt x="17855" y="14600"/>
                    <a:pt x="17866" y="14579"/>
                    <a:pt x="17866" y="14558"/>
                  </a:cubicBezTo>
                  <a:cubicBezTo>
                    <a:pt x="17860" y="14531"/>
                    <a:pt x="17850" y="14510"/>
                    <a:pt x="17829" y="14499"/>
                  </a:cubicBezTo>
                  <a:lnTo>
                    <a:pt x="16264" y="13447"/>
                  </a:lnTo>
                  <a:cubicBezTo>
                    <a:pt x="16250" y="13440"/>
                    <a:pt x="16235" y="13437"/>
                    <a:pt x="16221" y="13437"/>
                  </a:cubicBezTo>
                  <a:cubicBezTo>
                    <a:pt x="16203" y="13437"/>
                    <a:pt x="16186" y="13443"/>
                    <a:pt x="16174" y="13458"/>
                  </a:cubicBezTo>
                  <a:lnTo>
                    <a:pt x="15582" y="14013"/>
                  </a:lnTo>
                  <a:lnTo>
                    <a:pt x="14963" y="12290"/>
                  </a:lnTo>
                  <a:cubicBezTo>
                    <a:pt x="15566" y="12242"/>
                    <a:pt x="18780" y="11882"/>
                    <a:pt x="20128" y="9937"/>
                  </a:cubicBezTo>
                  <a:cubicBezTo>
                    <a:pt x="20805" y="8953"/>
                    <a:pt x="20911" y="7716"/>
                    <a:pt x="20446" y="6262"/>
                  </a:cubicBezTo>
                  <a:lnTo>
                    <a:pt x="20430" y="6220"/>
                  </a:lnTo>
                  <a:cubicBezTo>
                    <a:pt x="19877" y="470"/>
                    <a:pt x="15202" y="1"/>
                    <a:pt x="13689"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2" name="Google Shape;2012;p37"/>
            <p:cNvGrpSpPr/>
            <p:nvPr/>
          </p:nvGrpSpPr>
          <p:grpSpPr>
            <a:xfrm>
              <a:off x="1107039" y="3212869"/>
              <a:ext cx="1291087" cy="1253624"/>
              <a:chOff x="-325323" y="3208277"/>
              <a:chExt cx="1291087" cy="1253624"/>
            </a:xfrm>
          </p:grpSpPr>
          <p:sp>
            <p:nvSpPr>
              <p:cNvPr id="2013" name="Google Shape;2013;p37"/>
              <p:cNvSpPr/>
              <p:nvPr/>
            </p:nvSpPr>
            <p:spPr>
              <a:xfrm>
                <a:off x="16041" y="3278249"/>
                <a:ext cx="779496" cy="753458"/>
              </a:xfrm>
              <a:custGeom>
                <a:avLst/>
                <a:gdLst/>
                <a:ahLst/>
                <a:cxnLst/>
                <a:rect l="l" t="t" r="r" b="b"/>
                <a:pathLst>
                  <a:path w="15418" h="14903" extrusionOk="0">
                    <a:moveTo>
                      <a:pt x="6653" y="1"/>
                    </a:moveTo>
                    <a:cubicBezTo>
                      <a:pt x="5941" y="1"/>
                      <a:pt x="5478" y="83"/>
                      <a:pt x="5478" y="83"/>
                    </a:cubicBezTo>
                    <a:cubicBezTo>
                      <a:pt x="4579" y="342"/>
                      <a:pt x="471" y="2039"/>
                      <a:pt x="238" y="6306"/>
                    </a:cubicBezTo>
                    <a:cubicBezTo>
                      <a:pt x="0" y="10567"/>
                      <a:pt x="6001" y="10731"/>
                      <a:pt x="6001" y="10731"/>
                    </a:cubicBezTo>
                    <a:lnTo>
                      <a:pt x="4965" y="13205"/>
                    </a:lnTo>
                    <a:lnTo>
                      <a:pt x="6530" y="14902"/>
                    </a:lnTo>
                    <a:lnTo>
                      <a:pt x="8798" y="12761"/>
                    </a:lnTo>
                    <a:lnTo>
                      <a:pt x="8111" y="10837"/>
                    </a:lnTo>
                    <a:cubicBezTo>
                      <a:pt x="8111" y="10837"/>
                      <a:pt x="15417" y="10467"/>
                      <a:pt x="13620" y="4900"/>
                    </a:cubicBezTo>
                    <a:cubicBezTo>
                      <a:pt x="12231" y="588"/>
                      <a:pt x="8554" y="1"/>
                      <a:pt x="66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7"/>
              <p:cNvSpPr/>
              <p:nvPr/>
            </p:nvSpPr>
            <p:spPr>
              <a:xfrm>
                <a:off x="27517" y="3903089"/>
                <a:ext cx="654922" cy="388939"/>
              </a:xfrm>
              <a:custGeom>
                <a:avLst/>
                <a:gdLst/>
                <a:ahLst/>
                <a:cxnLst/>
                <a:rect l="l" t="t" r="r" b="b"/>
                <a:pathLst>
                  <a:path w="12954" h="7693" extrusionOk="0">
                    <a:moveTo>
                      <a:pt x="2856" y="0"/>
                    </a:moveTo>
                    <a:lnTo>
                      <a:pt x="1" y="1179"/>
                    </a:lnTo>
                    <a:lnTo>
                      <a:pt x="1618" y="7423"/>
                    </a:lnTo>
                    <a:lnTo>
                      <a:pt x="6171" y="7392"/>
                    </a:lnTo>
                    <a:lnTo>
                      <a:pt x="11272" y="7693"/>
                    </a:lnTo>
                    <a:lnTo>
                      <a:pt x="12954" y="2200"/>
                    </a:lnTo>
                    <a:lnTo>
                      <a:pt x="9871" y="291"/>
                    </a:lnTo>
                    <a:lnTo>
                      <a:pt x="6303" y="2982"/>
                    </a:lnTo>
                    <a:lnTo>
                      <a:pt x="2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7"/>
              <p:cNvSpPr/>
              <p:nvPr/>
            </p:nvSpPr>
            <p:spPr>
              <a:xfrm>
                <a:off x="376212" y="3546659"/>
                <a:ext cx="99598" cy="119670"/>
              </a:xfrm>
              <a:custGeom>
                <a:avLst/>
                <a:gdLst/>
                <a:ahLst/>
                <a:cxnLst/>
                <a:rect l="l" t="t" r="r" b="b"/>
                <a:pathLst>
                  <a:path w="1970" h="2367" extrusionOk="0">
                    <a:moveTo>
                      <a:pt x="104" y="0"/>
                    </a:moveTo>
                    <a:cubicBezTo>
                      <a:pt x="46" y="0"/>
                      <a:pt x="0" y="81"/>
                      <a:pt x="61" y="130"/>
                    </a:cubicBezTo>
                    <a:cubicBezTo>
                      <a:pt x="918" y="881"/>
                      <a:pt x="1822" y="1790"/>
                      <a:pt x="1795" y="1949"/>
                    </a:cubicBezTo>
                    <a:cubicBezTo>
                      <a:pt x="1552" y="2081"/>
                      <a:pt x="659" y="2192"/>
                      <a:pt x="326" y="2223"/>
                    </a:cubicBezTo>
                    <a:cubicBezTo>
                      <a:pt x="232" y="2223"/>
                      <a:pt x="236" y="2366"/>
                      <a:pt x="331" y="2366"/>
                    </a:cubicBezTo>
                    <a:cubicBezTo>
                      <a:pt x="333" y="2366"/>
                      <a:pt x="334" y="2366"/>
                      <a:pt x="336" y="2366"/>
                    </a:cubicBezTo>
                    <a:lnTo>
                      <a:pt x="342" y="2366"/>
                    </a:lnTo>
                    <a:cubicBezTo>
                      <a:pt x="394" y="2361"/>
                      <a:pt x="1552" y="2255"/>
                      <a:pt x="1869" y="2075"/>
                    </a:cubicBezTo>
                    <a:cubicBezTo>
                      <a:pt x="1906" y="2054"/>
                      <a:pt x="1928" y="2017"/>
                      <a:pt x="1933" y="1970"/>
                    </a:cubicBezTo>
                    <a:cubicBezTo>
                      <a:pt x="1970" y="1621"/>
                      <a:pt x="458" y="288"/>
                      <a:pt x="156" y="24"/>
                    </a:cubicBezTo>
                    <a:cubicBezTo>
                      <a:pt x="140" y="7"/>
                      <a:pt x="121"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7"/>
              <p:cNvSpPr/>
              <p:nvPr/>
            </p:nvSpPr>
            <p:spPr>
              <a:xfrm>
                <a:off x="465092" y="3511723"/>
                <a:ext cx="62236" cy="104047"/>
              </a:xfrm>
              <a:custGeom>
                <a:avLst/>
                <a:gdLst/>
                <a:ahLst/>
                <a:cxnLst/>
                <a:rect l="l" t="t" r="r" b="b"/>
                <a:pathLst>
                  <a:path w="1231" h="2058" extrusionOk="0">
                    <a:moveTo>
                      <a:pt x="83" y="1"/>
                    </a:moveTo>
                    <a:cubicBezTo>
                      <a:pt x="80" y="1"/>
                      <a:pt x="77" y="1"/>
                      <a:pt x="74" y="1"/>
                    </a:cubicBezTo>
                    <a:cubicBezTo>
                      <a:pt x="37" y="1"/>
                      <a:pt x="0" y="33"/>
                      <a:pt x="6" y="75"/>
                    </a:cubicBezTo>
                    <a:cubicBezTo>
                      <a:pt x="6" y="361"/>
                      <a:pt x="32" y="1804"/>
                      <a:pt x="376" y="2026"/>
                    </a:cubicBezTo>
                    <a:cubicBezTo>
                      <a:pt x="408" y="2047"/>
                      <a:pt x="450" y="2058"/>
                      <a:pt x="487" y="2058"/>
                    </a:cubicBezTo>
                    <a:cubicBezTo>
                      <a:pt x="519" y="2058"/>
                      <a:pt x="556" y="2047"/>
                      <a:pt x="582" y="2032"/>
                    </a:cubicBezTo>
                    <a:cubicBezTo>
                      <a:pt x="1074" y="1804"/>
                      <a:pt x="1211" y="308"/>
                      <a:pt x="1222" y="139"/>
                    </a:cubicBezTo>
                    <a:cubicBezTo>
                      <a:pt x="1230" y="86"/>
                      <a:pt x="1190" y="58"/>
                      <a:pt x="1150" y="58"/>
                    </a:cubicBezTo>
                    <a:cubicBezTo>
                      <a:pt x="1115" y="58"/>
                      <a:pt x="1079" y="81"/>
                      <a:pt x="1079" y="128"/>
                    </a:cubicBezTo>
                    <a:cubicBezTo>
                      <a:pt x="1042" y="567"/>
                      <a:pt x="873" y="1735"/>
                      <a:pt x="524" y="1899"/>
                    </a:cubicBezTo>
                    <a:cubicBezTo>
                      <a:pt x="513" y="1907"/>
                      <a:pt x="501" y="1911"/>
                      <a:pt x="489" y="1911"/>
                    </a:cubicBezTo>
                    <a:cubicBezTo>
                      <a:pt x="478" y="1911"/>
                      <a:pt x="466" y="1907"/>
                      <a:pt x="455" y="1899"/>
                    </a:cubicBezTo>
                    <a:cubicBezTo>
                      <a:pt x="238" y="1762"/>
                      <a:pt x="148" y="704"/>
                      <a:pt x="148" y="70"/>
                    </a:cubicBezTo>
                    <a:cubicBezTo>
                      <a:pt x="153" y="35"/>
                      <a:pt x="121"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7"/>
              <p:cNvSpPr/>
              <p:nvPr/>
            </p:nvSpPr>
            <p:spPr>
              <a:xfrm>
                <a:off x="264329" y="3516678"/>
                <a:ext cx="69011" cy="122096"/>
              </a:xfrm>
              <a:custGeom>
                <a:avLst/>
                <a:gdLst/>
                <a:ahLst/>
                <a:cxnLst/>
                <a:rect l="l" t="t" r="r" b="b"/>
                <a:pathLst>
                  <a:path w="1365" h="2415" extrusionOk="0">
                    <a:moveTo>
                      <a:pt x="986" y="0"/>
                    </a:moveTo>
                    <a:cubicBezTo>
                      <a:pt x="948" y="0"/>
                      <a:pt x="910" y="30"/>
                      <a:pt x="916" y="83"/>
                    </a:cubicBezTo>
                    <a:cubicBezTo>
                      <a:pt x="1032" y="818"/>
                      <a:pt x="1116" y="2055"/>
                      <a:pt x="836" y="2256"/>
                    </a:cubicBezTo>
                    <a:cubicBezTo>
                      <a:pt x="821" y="2264"/>
                      <a:pt x="802" y="2269"/>
                      <a:pt x="785" y="2269"/>
                    </a:cubicBezTo>
                    <a:cubicBezTo>
                      <a:pt x="779" y="2269"/>
                      <a:pt x="773" y="2268"/>
                      <a:pt x="768" y="2267"/>
                    </a:cubicBezTo>
                    <a:cubicBezTo>
                      <a:pt x="530" y="2166"/>
                      <a:pt x="265" y="1140"/>
                      <a:pt x="154" y="517"/>
                    </a:cubicBezTo>
                    <a:cubicBezTo>
                      <a:pt x="145" y="478"/>
                      <a:pt x="113" y="452"/>
                      <a:pt x="79" y="452"/>
                    </a:cubicBezTo>
                    <a:cubicBezTo>
                      <a:pt x="76" y="452"/>
                      <a:pt x="73" y="453"/>
                      <a:pt x="70" y="453"/>
                    </a:cubicBezTo>
                    <a:cubicBezTo>
                      <a:pt x="27" y="464"/>
                      <a:pt x="1" y="501"/>
                      <a:pt x="6" y="543"/>
                    </a:cubicBezTo>
                    <a:cubicBezTo>
                      <a:pt x="59" y="823"/>
                      <a:pt x="334" y="2240"/>
                      <a:pt x="715" y="2399"/>
                    </a:cubicBezTo>
                    <a:cubicBezTo>
                      <a:pt x="736" y="2409"/>
                      <a:pt x="768" y="2415"/>
                      <a:pt x="794" y="2415"/>
                    </a:cubicBezTo>
                    <a:cubicBezTo>
                      <a:pt x="836" y="2415"/>
                      <a:pt x="884" y="2399"/>
                      <a:pt x="921" y="2372"/>
                    </a:cubicBezTo>
                    <a:cubicBezTo>
                      <a:pt x="1365" y="2066"/>
                      <a:pt x="1090" y="263"/>
                      <a:pt x="1058" y="62"/>
                    </a:cubicBezTo>
                    <a:cubicBezTo>
                      <a:pt x="1049" y="20"/>
                      <a:pt x="1018"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7"/>
              <p:cNvSpPr/>
              <p:nvPr/>
            </p:nvSpPr>
            <p:spPr>
              <a:xfrm>
                <a:off x="148855" y="3615215"/>
                <a:ext cx="94694" cy="94947"/>
              </a:xfrm>
              <a:custGeom>
                <a:avLst/>
                <a:gdLst/>
                <a:ahLst/>
                <a:cxnLst/>
                <a:rect l="l" t="t" r="r" b="b"/>
                <a:pathLst>
                  <a:path w="1873" h="1878" extrusionOk="0">
                    <a:moveTo>
                      <a:pt x="937" y="0"/>
                    </a:moveTo>
                    <a:cubicBezTo>
                      <a:pt x="419" y="0"/>
                      <a:pt x="1" y="423"/>
                      <a:pt x="1" y="941"/>
                    </a:cubicBezTo>
                    <a:cubicBezTo>
                      <a:pt x="1" y="1454"/>
                      <a:pt x="419" y="1877"/>
                      <a:pt x="937" y="1877"/>
                    </a:cubicBezTo>
                    <a:cubicBezTo>
                      <a:pt x="1455" y="1877"/>
                      <a:pt x="1873" y="1454"/>
                      <a:pt x="1873" y="941"/>
                    </a:cubicBezTo>
                    <a:cubicBezTo>
                      <a:pt x="1873" y="423"/>
                      <a:pt x="1455" y="0"/>
                      <a:pt x="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7"/>
              <p:cNvSpPr/>
              <p:nvPr/>
            </p:nvSpPr>
            <p:spPr>
              <a:xfrm>
                <a:off x="526570" y="3627753"/>
                <a:ext cx="94947" cy="94694"/>
              </a:xfrm>
              <a:custGeom>
                <a:avLst/>
                <a:gdLst/>
                <a:ahLst/>
                <a:cxnLst/>
                <a:rect l="l" t="t" r="r" b="b"/>
                <a:pathLst>
                  <a:path w="1878" h="1873" extrusionOk="0">
                    <a:moveTo>
                      <a:pt x="942" y="1"/>
                    </a:moveTo>
                    <a:cubicBezTo>
                      <a:pt x="423" y="1"/>
                      <a:pt x="0" y="419"/>
                      <a:pt x="0" y="937"/>
                    </a:cubicBezTo>
                    <a:cubicBezTo>
                      <a:pt x="0" y="1455"/>
                      <a:pt x="423" y="1872"/>
                      <a:pt x="942" y="1872"/>
                    </a:cubicBezTo>
                    <a:cubicBezTo>
                      <a:pt x="1460" y="1872"/>
                      <a:pt x="1877" y="1455"/>
                      <a:pt x="1877" y="937"/>
                    </a:cubicBezTo>
                    <a:cubicBezTo>
                      <a:pt x="1877" y="419"/>
                      <a:pt x="1460" y="1"/>
                      <a:pt x="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7"/>
              <p:cNvSpPr/>
              <p:nvPr/>
            </p:nvSpPr>
            <p:spPr>
              <a:xfrm>
                <a:off x="109319" y="3874474"/>
                <a:ext cx="464876" cy="403954"/>
              </a:xfrm>
              <a:custGeom>
                <a:avLst/>
                <a:gdLst/>
                <a:ahLst/>
                <a:cxnLst/>
                <a:rect l="l" t="t" r="r" b="b"/>
                <a:pathLst>
                  <a:path w="9195" h="7990" extrusionOk="0">
                    <a:moveTo>
                      <a:pt x="1814" y="1"/>
                    </a:moveTo>
                    <a:lnTo>
                      <a:pt x="497" y="614"/>
                    </a:lnTo>
                    <a:lnTo>
                      <a:pt x="3775" y="3987"/>
                    </a:lnTo>
                    <a:lnTo>
                      <a:pt x="0" y="7989"/>
                    </a:lnTo>
                    <a:lnTo>
                      <a:pt x="1692" y="7910"/>
                    </a:lnTo>
                    <a:lnTo>
                      <a:pt x="5832" y="4130"/>
                    </a:lnTo>
                    <a:lnTo>
                      <a:pt x="9195" y="1381"/>
                    </a:lnTo>
                    <a:lnTo>
                      <a:pt x="7624" y="334"/>
                    </a:lnTo>
                    <a:lnTo>
                      <a:pt x="4685" y="3109"/>
                    </a:lnTo>
                    <a:lnTo>
                      <a:pt x="18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7"/>
              <p:cNvSpPr/>
              <p:nvPr/>
            </p:nvSpPr>
            <p:spPr>
              <a:xfrm>
                <a:off x="-325323" y="3962696"/>
                <a:ext cx="1291087" cy="495615"/>
              </a:xfrm>
              <a:custGeom>
                <a:avLst/>
                <a:gdLst/>
                <a:ahLst/>
                <a:cxnLst/>
                <a:rect l="l" t="t" r="r" b="b"/>
                <a:pathLst>
                  <a:path w="25537" h="9803" extrusionOk="0">
                    <a:moveTo>
                      <a:pt x="6980" y="0"/>
                    </a:moveTo>
                    <a:cubicBezTo>
                      <a:pt x="6980" y="0"/>
                      <a:pt x="1" y="4484"/>
                      <a:pt x="567" y="9802"/>
                    </a:cubicBezTo>
                    <a:lnTo>
                      <a:pt x="25537" y="9802"/>
                    </a:lnTo>
                    <a:cubicBezTo>
                      <a:pt x="25537" y="9802"/>
                      <a:pt x="24458" y="3849"/>
                      <a:pt x="19933" y="1021"/>
                    </a:cubicBezTo>
                    <a:lnTo>
                      <a:pt x="18251" y="6514"/>
                    </a:lnTo>
                    <a:lnTo>
                      <a:pt x="13150" y="6213"/>
                    </a:lnTo>
                    <a:lnTo>
                      <a:pt x="8597" y="6244"/>
                    </a:lnTo>
                    <a:lnTo>
                      <a:pt x="6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7"/>
              <p:cNvSpPr/>
              <p:nvPr/>
            </p:nvSpPr>
            <p:spPr>
              <a:xfrm>
                <a:off x="340822" y="3690090"/>
                <a:ext cx="89285" cy="98941"/>
              </a:xfrm>
              <a:custGeom>
                <a:avLst/>
                <a:gdLst/>
                <a:ahLst/>
                <a:cxnLst/>
                <a:rect l="l" t="t" r="r" b="b"/>
                <a:pathLst>
                  <a:path w="1766" h="1957" extrusionOk="0">
                    <a:moveTo>
                      <a:pt x="1072" y="0"/>
                    </a:moveTo>
                    <a:cubicBezTo>
                      <a:pt x="900" y="0"/>
                      <a:pt x="793" y="254"/>
                      <a:pt x="793" y="254"/>
                    </a:cubicBezTo>
                    <a:cubicBezTo>
                      <a:pt x="703" y="148"/>
                      <a:pt x="592" y="63"/>
                      <a:pt x="460" y="10"/>
                    </a:cubicBezTo>
                    <a:cubicBezTo>
                      <a:pt x="446" y="4"/>
                      <a:pt x="432" y="1"/>
                      <a:pt x="418" y="1"/>
                    </a:cubicBezTo>
                    <a:cubicBezTo>
                      <a:pt x="201" y="1"/>
                      <a:pt x="0" y="692"/>
                      <a:pt x="0" y="692"/>
                    </a:cubicBezTo>
                    <a:cubicBezTo>
                      <a:pt x="0" y="692"/>
                      <a:pt x="38" y="1957"/>
                      <a:pt x="669" y="1957"/>
                    </a:cubicBezTo>
                    <a:cubicBezTo>
                      <a:pt x="741" y="1957"/>
                      <a:pt x="821" y="1940"/>
                      <a:pt x="909" y="1903"/>
                    </a:cubicBezTo>
                    <a:cubicBezTo>
                      <a:pt x="1766" y="1544"/>
                      <a:pt x="1464" y="581"/>
                      <a:pt x="1464" y="581"/>
                    </a:cubicBezTo>
                    <a:cubicBezTo>
                      <a:pt x="1464" y="581"/>
                      <a:pt x="1338" y="79"/>
                      <a:pt x="1131" y="10"/>
                    </a:cubicBezTo>
                    <a:cubicBezTo>
                      <a:pt x="1111" y="3"/>
                      <a:pt x="1091" y="0"/>
                      <a:pt x="1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7"/>
              <p:cNvSpPr/>
              <p:nvPr/>
            </p:nvSpPr>
            <p:spPr>
              <a:xfrm>
                <a:off x="310083" y="3695247"/>
                <a:ext cx="125686" cy="50204"/>
              </a:xfrm>
              <a:custGeom>
                <a:avLst/>
                <a:gdLst/>
                <a:ahLst/>
                <a:cxnLst/>
                <a:rect l="l" t="t" r="r" b="b"/>
                <a:pathLst>
                  <a:path w="2486" h="993" extrusionOk="0">
                    <a:moveTo>
                      <a:pt x="2383" y="0"/>
                    </a:moveTo>
                    <a:cubicBezTo>
                      <a:pt x="2361" y="0"/>
                      <a:pt x="2338" y="10"/>
                      <a:pt x="2321" y="35"/>
                    </a:cubicBezTo>
                    <a:cubicBezTo>
                      <a:pt x="1972" y="574"/>
                      <a:pt x="1597" y="844"/>
                      <a:pt x="1211" y="844"/>
                    </a:cubicBezTo>
                    <a:lnTo>
                      <a:pt x="1205" y="844"/>
                    </a:lnTo>
                    <a:cubicBezTo>
                      <a:pt x="597" y="839"/>
                      <a:pt x="148" y="152"/>
                      <a:pt x="143" y="146"/>
                    </a:cubicBezTo>
                    <a:cubicBezTo>
                      <a:pt x="129" y="122"/>
                      <a:pt x="106" y="109"/>
                      <a:pt x="81" y="109"/>
                    </a:cubicBezTo>
                    <a:cubicBezTo>
                      <a:pt x="68" y="109"/>
                      <a:pt x="55" y="113"/>
                      <a:pt x="42" y="120"/>
                    </a:cubicBezTo>
                    <a:cubicBezTo>
                      <a:pt x="11" y="146"/>
                      <a:pt x="0" y="189"/>
                      <a:pt x="21" y="226"/>
                    </a:cubicBezTo>
                    <a:cubicBezTo>
                      <a:pt x="42" y="252"/>
                      <a:pt x="518" y="987"/>
                      <a:pt x="1205" y="992"/>
                    </a:cubicBezTo>
                    <a:lnTo>
                      <a:pt x="1211" y="992"/>
                    </a:lnTo>
                    <a:cubicBezTo>
                      <a:pt x="1650" y="992"/>
                      <a:pt x="2067" y="696"/>
                      <a:pt x="2448" y="114"/>
                    </a:cubicBezTo>
                    <a:cubicBezTo>
                      <a:pt x="2485" y="59"/>
                      <a:pt x="2436" y="0"/>
                      <a:pt x="2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7"/>
              <p:cNvSpPr/>
              <p:nvPr/>
            </p:nvSpPr>
            <p:spPr>
              <a:xfrm>
                <a:off x="-62829" y="4067603"/>
                <a:ext cx="30638" cy="18352"/>
              </a:xfrm>
              <a:custGeom>
                <a:avLst/>
                <a:gdLst/>
                <a:ahLst/>
                <a:cxnLst/>
                <a:rect l="l" t="t" r="r" b="b"/>
                <a:pathLst>
                  <a:path w="606" h="363" extrusionOk="0">
                    <a:moveTo>
                      <a:pt x="326" y="0"/>
                    </a:moveTo>
                    <a:cubicBezTo>
                      <a:pt x="301" y="0"/>
                      <a:pt x="275" y="3"/>
                      <a:pt x="249" y="8"/>
                    </a:cubicBezTo>
                    <a:cubicBezTo>
                      <a:pt x="143" y="40"/>
                      <a:pt x="69" y="125"/>
                      <a:pt x="17" y="262"/>
                    </a:cubicBezTo>
                    <a:cubicBezTo>
                      <a:pt x="1" y="299"/>
                      <a:pt x="22" y="342"/>
                      <a:pt x="59" y="357"/>
                    </a:cubicBezTo>
                    <a:cubicBezTo>
                      <a:pt x="64" y="357"/>
                      <a:pt x="75" y="363"/>
                      <a:pt x="85" y="363"/>
                    </a:cubicBezTo>
                    <a:cubicBezTo>
                      <a:pt x="117" y="363"/>
                      <a:pt x="143" y="342"/>
                      <a:pt x="154" y="315"/>
                    </a:cubicBezTo>
                    <a:cubicBezTo>
                      <a:pt x="170" y="241"/>
                      <a:pt x="223" y="183"/>
                      <a:pt x="286" y="151"/>
                    </a:cubicBezTo>
                    <a:cubicBezTo>
                      <a:pt x="300" y="149"/>
                      <a:pt x="315" y="147"/>
                      <a:pt x="329" y="147"/>
                    </a:cubicBezTo>
                    <a:cubicBezTo>
                      <a:pt x="374" y="147"/>
                      <a:pt x="419" y="160"/>
                      <a:pt x="455" y="188"/>
                    </a:cubicBezTo>
                    <a:cubicBezTo>
                      <a:pt x="470" y="198"/>
                      <a:pt x="485" y="202"/>
                      <a:pt x="498" y="202"/>
                    </a:cubicBezTo>
                    <a:cubicBezTo>
                      <a:pt x="560" y="202"/>
                      <a:pt x="606" y="118"/>
                      <a:pt x="545" y="67"/>
                    </a:cubicBezTo>
                    <a:cubicBezTo>
                      <a:pt x="478" y="23"/>
                      <a:pt x="40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7"/>
              <p:cNvSpPr/>
              <p:nvPr/>
            </p:nvSpPr>
            <p:spPr>
              <a:xfrm>
                <a:off x="-64700" y="4095663"/>
                <a:ext cx="29475" cy="18352"/>
              </a:xfrm>
              <a:custGeom>
                <a:avLst/>
                <a:gdLst/>
                <a:ahLst/>
                <a:cxnLst/>
                <a:rect l="l" t="t" r="r" b="b"/>
                <a:pathLst>
                  <a:path w="583" h="363" extrusionOk="0">
                    <a:moveTo>
                      <a:pt x="327" y="1"/>
                    </a:moveTo>
                    <a:cubicBezTo>
                      <a:pt x="301" y="1"/>
                      <a:pt x="275" y="3"/>
                      <a:pt x="249" y="9"/>
                    </a:cubicBezTo>
                    <a:cubicBezTo>
                      <a:pt x="149" y="40"/>
                      <a:pt x="69" y="125"/>
                      <a:pt x="17" y="262"/>
                    </a:cubicBezTo>
                    <a:cubicBezTo>
                      <a:pt x="1" y="299"/>
                      <a:pt x="22" y="342"/>
                      <a:pt x="59" y="358"/>
                    </a:cubicBezTo>
                    <a:cubicBezTo>
                      <a:pt x="69" y="358"/>
                      <a:pt x="75" y="363"/>
                      <a:pt x="85" y="363"/>
                    </a:cubicBezTo>
                    <a:cubicBezTo>
                      <a:pt x="117" y="363"/>
                      <a:pt x="143" y="342"/>
                      <a:pt x="154" y="315"/>
                    </a:cubicBezTo>
                    <a:cubicBezTo>
                      <a:pt x="186" y="220"/>
                      <a:pt x="233" y="167"/>
                      <a:pt x="286" y="151"/>
                    </a:cubicBezTo>
                    <a:cubicBezTo>
                      <a:pt x="302" y="149"/>
                      <a:pt x="317" y="147"/>
                      <a:pt x="331" y="147"/>
                    </a:cubicBezTo>
                    <a:cubicBezTo>
                      <a:pt x="377" y="147"/>
                      <a:pt x="419" y="160"/>
                      <a:pt x="455" y="188"/>
                    </a:cubicBezTo>
                    <a:cubicBezTo>
                      <a:pt x="470" y="197"/>
                      <a:pt x="486" y="201"/>
                      <a:pt x="501" y="201"/>
                    </a:cubicBezTo>
                    <a:cubicBezTo>
                      <a:pt x="524" y="201"/>
                      <a:pt x="545" y="192"/>
                      <a:pt x="561" y="173"/>
                    </a:cubicBezTo>
                    <a:cubicBezTo>
                      <a:pt x="582" y="141"/>
                      <a:pt x="577" y="93"/>
                      <a:pt x="545" y="67"/>
                    </a:cubicBezTo>
                    <a:cubicBezTo>
                      <a:pt x="482" y="23"/>
                      <a:pt x="40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7"/>
              <p:cNvSpPr/>
              <p:nvPr/>
            </p:nvSpPr>
            <p:spPr>
              <a:xfrm>
                <a:off x="-138716" y="4151124"/>
                <a:ext cx="22751" cy="26239"/>
              </a:xfrm>
              <a:custGeom>
                <a:avLst/>
                <a:gdLst/>
                <a:ahLst/>
                <a:cxnLst/>
                <a:rect l="l" t="t" r="r" b="b"/>
                <a:pathLst>
                  <a:path w="450" h="519" extrusionOk="0">
                    <a:moveTo>
                      <a:pt x="349" y="1"/>
                    </a:moveTo>
                    <a:cubicBezTo>
                      <a:pt x="243" y="1"/>
                      <a:pt x="143" y="48"/>
                      <a:pt x="74" y="128"/>
                    </a:cubicBezTo>
                    <a:cubicBezTo>
                      <a:pt x="11" y="212"/>
                      <a:pt x="0" y="329"/>
                      <a:pt x="37" y="466"/>
                    </a:cubicBezTo>
                    <a:cubicBezTo>
                      <a:pt x="48" y="498"/>
                      <a:pt x="74" y="519"/>
                      <a:pt x="111" y="519"/>
                    </a:cubicBezTo>
                    <a:cubicBezTo>
                      <a:pt x="116" y="519"/>
                      <a:pt x="122" y="519"/>
                      <a:pt x="127" y="514"/>
                    </a:cubicBezTo>
                    <a:cubicBezTo>
                      <a:pt x="169" y="503"/>
                      <a:pt x="191" y="466"/>
                      <a:pt x="180" y="424"/>
                    </a:cubicBezTo>
                    <a:cubicBezTo>
                      <a:pt x="154" y="355"/>
                      <a:pt x="154" y="276"/>
                      <a:pt x="191" y="212"/>
                    </a:cubicBezTo>
                    <a:cubicBezTo>
                      <a:pt x="233" y="170"/>
                      <a:pt x="291" y="149"/>
                      <a:pt x="349" y="149"/>
                    </a:cubicBezTo>
                    <a:cubicBezTo>
                      <a:pt x="450" y="149"/>
                      <a:pt x="450" y="1"/>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7"/>
              <p:cNvSpPr/>
              <p:nvPr/>
            </p:nvSpPr>
            <p:spPr>
              <a:xfrm>
                <a:off x="-106662" y="4132974"/>
                <a:ext cx="21689" cy="26239"/>
              </a:xfrm>
              <a:custGeom>
                <a:avLst/>
                <a:gdLst/>
                <a:ahLst/>
                <a:cxnLst/>
                <a:rect l="l" t="t" r="r" b="b"/>
                <a:pathLst>
                  <a:path w="429" h="519" extrusionOk="0">
                    <a:moveTo>
                      <a:pt x="360" y="0"/>
                    </a:moveTo>
                    <a:cubicBezTo>
                      <a:pt x="254" y="0"/>
                      <a:pt x="154" y="48"/>
                      <a:pt x="85" y="122"/>
                    </a:cubicBezTo>
                    <a:cubicBezTo>
                      <a:pt x="16" y="206"/>
                      <a:pt x="1" y="323"/>
                      <a:pt x="38" y="465"/>
                    </a:cubicBezTo>
                    <a:cubicBezTo>
                      <a:pt x="48" y="497"/>
                      <a:pt x="75" y="518"/>
                      <a:pt x="112" y="518"/>
                    </a:cubicBezTo>
                    <a:lnTo>
                      <a:pt x="128" y="518"/>
                    </a:lnTo>
                    <a:cubicBezTo>
                      <a:pt x="165" y="508"/>
                      <a:pt x="191" y="465"/>
                      <a:pt x="180" y="428"/>
                    </a:cubicBezTo>
                    <a:cubicBezTo>
                      <a:pt x="149" y="360"/>
                      <a:pt x="159" y="280"/>
                      <a:pt x="196" y="217"/>
                    </a:cubicBezTo>
                    <a:cubicBezTo>
                      <a:pt x="249" y="154"/>
                      <a:pt x="355" y="159"/>
                      <a:pt x="355" y="154"/>
                    </a:cubicBezTo>
                    <a:cubicBezTo>
                      <a:pt x="397" y="154"/>
                      <a:pt x="429" y="122"/>
                      <a:pt x="429" y="80"/>
                    </a:cubicBezTo>
                    <a:cubicBezTo>
                      <a:pt x="429" y="37"/>
                      <a:pt x="402" y="6"/>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7"/>
              <p:cNvSpPr/>
              <p:nvPr/>
            </p:nvSpPr>
            <p:spPr>
              <a:xfrm>
                <a:off x="-92203" y="4092781"/>
                <a:ext cx="23206" cy="25784"/>
              </a:xfrm>
              <a:custGeom>
                <a:avLst/>
                <a:gdLst/>
                <a:ahLst/>
                <a:cxnLst/>
                <a:rect l="l" t="t" r="r" b="b"/>
                <a:pathLst>
                  <a:path w="459" h="510" extrusionOk="0">
                    <a:moveTo>
                      <a:pt x="297" y="0"/>
                    </a:moveTo>
                    <a:cubicBezTo>
                      <a:pt x="240" y="0"/>
                      <a:pt x="184" y="18"/>
                      <a:pt x="138" y="50"/>
                    </a:cubicBezTo>
                    <a:cubicBezTo>
                      <a:pt x="48" y="118"/>
                      <a:pt x="0" y="251"/>
                      <a:pt x="5" y="441"/>
                    </a:cubicBezTo>
                    <a:cubicBezTo>
                      <a:pt x="5" y="477"/>
                      <a:pt x="36" y="508"/>
                      <a:pt x="77" y="510"/>
                    </a:cubicBezTo>
                    <a:lnTo>
                      <a:pt x="77" y="510"/>
                    </a:lnTo>
                    <a:cubicBezTo>
                      <a:pt x="118" y="508"/>
                      <a:pt x="148" y="472"/>
                      <a:pt x="148" y="436"/>
                    </a:cubicBezTo>
                    <a:cubicBezTo>
                      <a:pt x="148" y="304"/>
                      <a:pt x="175" y="208"/>
                      <a:pt x="222" y="171"/>
                    </a:cubicBezTo>
                    <a:cubicBezTo>
                      <a:pt x="245" y="156"/>
                      <a:pt x="274" y="146"/>
                      <a:pt x="303" y="146"/>
                    </a:cubicBezTo>
                    <a:cubicBezTo>
                      <a:pt x="313" y="146"/>
                      <a:pt x="323" y="147"/>
                      <a:pt x="333" y="150"/>
                    </a:cubicBezTo>
                    <a:cubicBezTo>
                      <a:pt x="340" y="152"/>
                      <a:pt x="347" y="153"/>
                      <a:pt x="353" y="153"/>
                    </a:cubicBezTo>
                    <a:cubicBezTo>
                      <a:pt x="429" y="153"/>
                      <a:pt x="459" y="42"/>
                      <a:pt x="381" y="13"/>
                    </a:cubicBezTo>
                    <a:cubicBezTo>
                      <a:pt x="353" y="4"/>
                      <a:pt x="325" y="0"/>
                      <a:pt x="297" y="0"/>
                    </a:cubicBezTo>
                    <a:close/>
                    <a:moveTo>
                      <a:pt x="77" y="510"/>
                    </a:moveTo>
                    <a:cubicBezTo>
                      <a:pt x="76" y="510"/>
                      <a:pt x="75" y="510"/>
                      <a:pt x="74" y="510"/>
                    </a:cubicBezTo>
                    <a:lnTo>
                      <a:pt x="79" y="510"/>
                    </a:lnTo>
                    <a:cubicBezTo>
                      <a:pt x="79" y="510"/>
                      <a:pt x="78" y="510"/>
                      <a:pt x="77" y="5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7"/>
              <p:cNvSpPr/>
              <p:nvPr/>
            </p:nvSpPr>
            <p:spPr>
              <a:xfrm>
                <a:off x="-124307" y="4112549"/>
                <a:ext cx="22245" cy="25784"/>
              </a:xfrm>
              <a:custGeom>
                <a:avLst/>
                <a:gdLst/>
                <a:ahLst/>
                <a:cxnLst/>
                <a:rect l="l" t="t" r="r" b="b"/>
                <a:pathLst>
                  <a:path w="440" h="510" extrusionOk="0">
                    <a:moveTo>
                      <a:pt x="298" y="0"/>
                    </a:moveTo>
                    <a:cubicBezTo>
                      <a:pt x="240" y="0"/>
                      <a:pt x="184" y="18"/>
                      <a:pt x="138" y="50"/>
                    </a:cubicBezTo>
                    <a:cubicBezTo>
                      <a:pt x="48" y="119"/>
                      <a:pt x="1" y="251"/>
                      <a:pt x="6" y="441"/>
                    </a:cubicBezTo>
                    <a:cubicBezTo>
                      <a:pt x="6" y="478"/>
                      <a:pt x="38" y="510"/>
                      <a:pt x="80" y="510"/>
                    </a:cubicBezTo>
                    <a:cubicBezTo>
                      <a:pt x="117" y="510"/>
                      <a:pt x="149" y="478"/>
                      <a:pt x="149" y="436"/>
                    </a:cubicBezTo>
                    <a:cubicBezTo>
                      <a:pt x="149" y="304"/>
                      <a:pt x="175" y="209"/>
                      <a:pt x="223" y="172"/>
                    </a:cubicBezTo>
                    <a:cubicBezTo>
                      <a:pt x="250" y="156"/>
                      <a:pt x="277" y="146"/>
                      <a:pt x="304" y="146"/>
                    </a:cubicBezTo>
                    <a:cubicBezTo>
                      <a:pt x="314" y="146"/>
                      <a:pt x="324" y="148"/>
                      <a:pt x="334" y="150"/>
                    </a:cubicBezTo>
                    <a:cubicBezTo>
                      <a:pt x="343" y="154"/>
                      <a:pt x="353" y="156"/>
                      <a:pt x="361" y="156"/>
                    </a:cubicBezTo>
                    <a:cubicBezTo>
                      <a:pt x="392" y="156"/>
                      <a:pt x="417" y="136"/>
                      <a:pt x="429" y="103"/>
                    </a:cubicBezTo>
                    <a:cubicBezTo>
                      <a:pt x="439" y="66"/>
                      <a:pt x="418" y="24"/>
                      <a:pt x="381" y="13"/>
                    </a:cubicBezTo>
                    <a:cubicBezTo>
                      <a:pt x="354" y="4"/>
                      <a:pt x="326"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7"/>
              <p:cNvSpPr/>
              <p:nvPr/>
            </p:nvSpPr>
            <p:spPr>
              <a:xfrm>
                <a:off x="806153" y="4174886"/>
                <a:ext cx="25430" cy="22549"/>
              </a:xfrm>
              <a:custGeom>
                <a:avLst/>
                <a:gdLst/>
                <a:ahLst/>
                <a:cxnLst/>
                <a:rect l="l" t="t" r="r" b="b"/>
                <a:pathLst>
                  <a:path w="503" h="446" extrusionOk="0">
                    <a:moveTo>
                      <a:pt x="159" y="0"/>
                    </a:moveTo>
                    <a:cubicBezTo>
                      <a:pt x="132" y="0"/>
                      <a:pt x="104" y="2"/>
                      <a:pt x="75" y="7"/>
                    </a:cubicBezTo>
                    <a:cubicBezTo>
                      <a:pt x="32" y="12"/>
                      <a:pt x="1" y="49"/>
                      <a:pt x="6" y="86"/>
                    </a:cubicBezTo>
                    <a:cubicBezTo>
                      <a:pt x="11" y="125"/>
                      <a:pt x="43" y="155"/>
                      <a:pt x="81" y="155"/>
                    </a:cubicBezTo>
                    <a:cubicBezTo>
                      <a:pt x="84" y="155"/>
                      <a:pt x="87" y="155"/>
                      <a:pt x="90" y="155"/>
                    </a:cubicBezTo>
                    <a:cubicBezTo>
                      <a:pt x="112" y="148"/>
                      <a:pt x="134" y="145"/>
                      <a:pt x="155" y="145"/>
                    </a:cubicBezTo>
                    <a:cubicBezTo>
                      <a:pt x="206" y="145"/>
                      <a:pt x="255" y="163"/>
                      <a:pt x="297" y="197"/>
                    </a:cubicBezTo>
                    <a:cubicBezTo>
                      <a:pt x="334" y="244"/>
                      <a:pt x="350" y="303"/>
                      <a:pt x="344" y="366"/>
                    </a:cubicBezTo>
                    <a:cubicBezTo>
                      <a:pt x="339" y="403"/>
                      <a:pt x="365" y="440"/>
                      <a:pt x="408" y="445"/>
                    </a:cubicBezTo>
                    <a:lnTo>
                      <a:pt x="418" y="445"/>
                    </a:lnTo>
                    <a:cubicBezTo>
                      <a:pt x="455" y="445"/>
                      <a:pt x="487" y="419"/>
                      <a:pt x="492" y="382"/>
                    </a:cubicBezTo>
                    <a:cubicBezTo>
                      <a:pt x="503" y="276"/>
                      <a:pt x="471" y="170"/>
                      <a:pt x="402" y="91"/>
                    </a:cubicBezTo>
                    <a:cubicBezTo>
                      <a:pt x="348" y="32"/>
                      <a:pt x="263"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7"/>
              <p:cNvSpPr/>
              <p:nvPr/>
            </p:nvSpPr>
            <p:spPr>
              <a:xfrm>
                <a:off x="779611" y="4186616"/>
                <a:ext cx="26340" cy="22296"/>
              </a:xfrm>
              <a:custGeom>
                <a:avLst/>
                <a:gdLst/>
                <a:ahLst/>
                <a:cxnLst/>
                <a:rect l="l" t="t" r="r" b="b"/>
                <a:pathLst>
                  <a:path w="521" h="441" extrusionOk="0">
                    <a:moveTo>
                      <a:pt x="181" y="0"/>
                    </a:moveTo>
                    <a:cubicBezTo>
                      <a:pt x="153" y="0"/>
                      <a:pt x="123" y="3"/>
                      <a:pt x="92" y="7"/>
                    </a:cubicBezTo>
                    <a:cubicBezTo>
                      <a:pt x="0" y="22"/>
                      <a:pt x="12" y="151"/>
                      <a:pt x="98" y="151"/>
                    </a:cubicBezTo>
                    <a:cubicBezTo>
                      <a:pt x="101" y="151"/>
                      <a:pt x="104" y="150"/>
                      <a:pt x="108" y="150"/>
                    </a:cubicBezTo>
                    <a:cubicBezTo>
                      <a:pt x="130" y="147"/>
                      <a:pt x="152" y="146"/>
                      <a:pt x="172" y="146"/>
                    </a:cubicBezTo>
                    <a:cubicBezTo>
                      <a:pt x="236" y="146"/>
                      <a:pt x="286" y="160"/>
                      <a:pt x="314" y="192"/>
                    </a:cubicBezTo>
                    <a:cubicBezTo>
                      <a:pt x="351" y="240"/>
                      <a:pt x="367" y="298"/>
                      <a:pt x="362" y="361"/>
                    </a:cubicBezTo>
                    <a:cubicBezTo>
                      <a:pt x="356" y="398"/>
                      <a:pt x="383" y="435"/>
                      <a:pt x="425" y="441"/>
                    </a:cubicBezTo>
                    <a:lnTo>
                      <a:pt x="436" y="441"/>
                    </a:lnTo>
                    <a:cubicBezTo>
                      <a:pt x="467" y="441"/>
                      <a:pt x="499" y="414"/>
                      <a:pt x="504" y="383"/>
                    </a:cubicBezTo>
                    <a:cubicBezTo>
                      <a:pt x="520" y="277"/>
                      <a:pt x="489" y="171"/>
                      <a:pt x="420" y="92"/>
                    </a:cubicBezTo>
                    <a:cubicBezTo>
                      <a:pt x="362" y="3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7"/>
              <p:cNvSpPr/>
              <p:nvPr/>
            </p:nvSpPr>
            <p:spPr>
              <a:xfrm>
                <a:off x="688860" y="4146675"/>
                <a:ext cx="32104" cy="14914"/>
              </a:xfrm>
              <a:custGeom>
                <a:avLst/>
                <a:gdLst/>
                <a:ahLst/>
                <a:cxnLst/>
                <a:rect l="l" t="t" r="r" b="b"/>
                <a:pathLst>
                  <a:path w="635" h="295" extrusionOk="0">
                    <a:moveTo>
                      <a:pt x="332" y="1"/>
                    </a:moveTo>
                    <a:cubicBezTo>
                      <a:pt x="240" y="1"/>
                      <a:pt x="149" y="44"/>
                      <a:pt x="58" y="131"/>
                    </a:cubicBezTo>
                    <a:cubicBezTo>
                      <a:pt x="1" y="184"/>
                      <a:pt x="47" y="259"/>
                      <a:pt x="106" y="259"/>
                    </a:cubicBezTo>
                    <a:cubicBezTo>
                      <a:pt x="123" y="259"/>
                      <a:pt x="141" y="252"/>
                      <a:pt x="158" y="237"/>
                    </a:cubicBezTo>
                    <a:cubicBezTo>
                      <a:pt x="206" y="179"/>
                      <a:pt x="275" y="147"/>
                      <a:pt x="349" y="147"/>
                    </a:cubicBezTo>
                    <a:cubicBezTo>
                      <a:pt x="407" y="163"/>
                      <a:pt x="454" y="205"/>
                      <a:pt x="486" y="258"/>
                    </a:cubicBezTo>
                    <a:cubicBezTo>
                      <a:pt x="497" y="279"/>
                      <a:pt x="523" y="295"/>
                      <a:pt x="549" y="295"/>
                    </a:cubicBezTo>
                    <a:cubicBezTo>
                      <a:pt x="565" y="295"/>
                      <a:pt x="576" y="290"/>
                      <a:pt x="586" y="284"/>
                    </a:cubicBezTo>
                    <a:cubicBezTo>
                      <a:pt x="618" y="268"/>
                      <a:pt x="634" y="221"/>
                      <a:pt x="613" y="189"/>
                    </a:cubicBezTo>
                    <a:cubicBezTo>
                      <a:pt x="565" y="94"/>
                      <a:pt x="475" y="31"/>
                      <a:pt x="375" y="4"/>
                    </a:cubicBezTo>
                    <a:cubicBezTo>
                      <a:pt x="361" y="2"/>
                      <a:pt x="34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7"/>
              <p:cNvSpPr/>
              <p:nvPr/>
            </p:nvSpPr>
            <p:spPr>
              <a:xfrm>
                <a:off x="720105" y="4166645"/>
                <a:ext cx="32357" cy="15268"/>
              </a:xfrm>
              <a:custGeom>
                <a:avLst/>
                <a:gdLst/>
                <a:ahLst/>
                <a:cxnLst/>
                <a:rect l="l" t="t" r="r" b="b"/>
                <a:pathLst>
                  <a:path w="640" h="302" extrusionOk="0">
                    <a:moveTo>
                      <a:pt x="328" y="0"/>
                    </a:moveTo>
                    <a:cubicBezTo>
                      <a:pt x="239" y="0"/>
                      <a:pt x="151" y="44"/>
                      <a:pt x="58" y="127"/>
                    </a:cubicBezTo>
                    <a:cubicBezTo>
                      <a:pt x="1" y="177"/>
                      <a:pt x="49" y="255"/>
                      <a:pt x="108" y="255"/>
                    </a:cubicBezTo>
                    <a:cubicBezTo>
                      <a:pt x="125" y="255"/>
                      <a:pt x="142" y="248"/>
                      <a:pt x="159" y="233"/>
                    </a:cubicBezTo>
                    <a:cubicBezTo>
                      <a:pt x="206" y="180"/>
                      <a:pt x="275" y="148"/>
                      <a:pt x="349" y="148"/>
                    </a:cubicBezTo>
                    <a:cubicBezTo>
                      <a:pt x="407" y="170"/>
                      <a:pt x="455" y="207"/>
                      <a:pt x="481" y="259"/>
                    </a:cubicBezTo>
                    <a:cubicBezTo>
                      <a:pt x="497" y="286"/>
                      <a:pt x="524" y="302"/>
                      <a:pt x="550" y="302"/>
                    </a:cubicBezTo>
                    <a:cubicBezTo>
                      <a:pt x="603" y="302"/>
                      <a:pt x="640" y="244"/>
                      <a:pt x="613" y="196"/>
                    </a:cubicBezTo>
                    <a:cubicBezTo>
                      <a:pt x="566" y="101"/>
                      <a:pt x="481" y="32"/>
                      <a:pt x="381" y="6"/>
                    </a:cubicBezTo>
                    <a:cubicBezTo>
                      <a:pt x="363" y="2"/>
                      <a:pt x="345"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7"/>
              <p:cNvSpPr/>
              <p:nvPr/>
            </p:nvSpPr>
            <p:spPr>
              <a:xfrm>
                <a:off x="763129" y="4160326"/>
                <a:ext cx="31042" cy="15723"/>
              </a:xfrm>
              <a:custGeom>
                <a:avLst/>
                <a:gdLst/>
                <a:ahLst/>
                <a:cxnLst/>
                <a:rect l="l" t="t" r="r" b="b"/>
                <a:pathLst>
                  <a:path w="614" h="311" extrusionOk="0">
                    <a:moveTo>
                      <a:pt x="334" y="0"/>
                    </a:moveTo>
                    <a:cubicBezTo>
                      <a:pt x="251" y="0"/>
                      <a:pt x="155" y="30"/>
                      <a:pt x="48" y="88"/>
                    </a:cubicBezTo>
                    <a:cubicBezTo>
                      <a:pt x="16" y="110"/>
                      <a:pt x="0" y="152"/>
                      <a:pt x="22" y="189"/>
                    </a:cubicBezTo>
                    <a:cubicBezTo>
                      <a:pt x="36" y="215"/>
                      <a:pt x="62" y="228"/>
                      <a:pt x="88" y="228"/>
                    </a:cubicBezTo>
                    <a:cubicBezTo>
                      <a:pt x="99" y="228"/>
                      <a:pt x="111" y="225"/>
                      <a:pt x="122" y="221"/>
                    </a:cubicBezTo>
                    <a:cubicBezTo>
                      <a:pt x="203" y="173"/>
                      <a:pt x="274" y="148"/>
                      <a:pt x="329" y="148"/>
                    </a:cubicBezTo>
                    <a:cubicBezTo>
                      <a:pt x="353" y="148"/>
                      <a:pt x="374" y="153"/>
                      <a:pt x="392" y="162"/>
                    </a:cubicBezTo>
                    <a:cubicBezTo>
                      <a:pt x="429" y="178"/>
                      <a:pt x="450" y="210"/>
                      <a:pt x="460" y="252"/>
                    </a:cubicBezTo>
                    <a:cubicBezTo>
                      <a:pt x="466" y="284"/>
                      <a:pt x="497" y="310"/>
                      <a:pt x="529" y="310"/>
                    </a:cubicBezTo>
                    <a:cubicBezTo>
                      <a:pt x="534" y="310"/>
                      <a:pt x="540" y="310"/>
                      <a:pt x="545" y="305"/>
                    </a:cubicBezTo>
                    <a:cubicBezTo>
                      <a:pt x="587" y="300"/>
                      <a:pt x="614" y="263"/>
                      <a:pt x="603" y="221"/>
                    </a:cubicBezTo>
                    <a:cubicBezTo>
                      <a:pt x="587" y="136"/>
                      <a:pt x="534" y="62"/>
                      <a:pt x="455" y="25"/>
                    </a:cubicBezTo>
                    <a:cubicBezTo>
                      <a:pt x="418" y="8"/>
                      <a:pt x="378"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7"/>
              <p:cNvSpPr/>
              <p:nvPr/>
            </p:nvSpPr>
            <p:spPr>
              <a:xfrm>
                <a:off x="729559" y="4141417"/>
                <a:ext cx="32003" cy="15673"/>
              </a:xfrm>
              <a:custGeom>
                <a:avLst/>
                <a:gdLst/>
                <a:ahLst/>
                <a:cxnLst/>
                <a:rect l="l" t="t" r="r" b="b"/>
                <a:pathLst>
                  <a:path w="633" h="310" extrusionOk="0">
                    <a:moveTo>
                      <a:pt x="352" y="0"/>
                    </a:moveTo>
                    <a:cubicBezTo>
                      <a:pt x="271" y="0"/>
                      <a:pt x="177" y="30"/>
                      <a:pt x="72" y="87"/>
                    </a:cubicBezTo>
                    <a:cubicBezTo>
                      <a:pt x="0" y="128"/>
                      <a:pt x="39" y="229"/>
                      <a:pt x="105" y="229"/>
                    </a:cubicBezTo>
                    <a:cubicBezTo>
                      <a:pt x="116" y="229"/>
                      <a:pt x="128" y="226"/>
                      <a:pt x="141" y="219"/>
                    </a:cubicBezTo>
                    <a:cubicBezTo>
                      <a:pt x="226" y="171"/>
                      <a:pt x="295" y="149"/>
                      <a:pt x="351" y="149"/>
                    </a:cubicBezTo>
                    <a:cubicBezTo>
                      <a:pt x="375" y="149"/>
                      <a:pt x="397" y="153"/>
                      <a:pt x="416" y="161"/>
                    </a:cubicBezTo>
                    <a:cubicBezTo>
                      <a:pt x="448" y="177"/>
                      <a:pt x="469" y="209"/>
                      <a:pt x="479" y="251"/>
                    </a:cubicBezTo>
                    <a:cubicBezTo>
                      <a:pt x="485" y="283"/>
                      <a:pt x="516" y="309"/>
                      <a:pt x="553" y="309"/>
                    </a:cubicBezTo>
                    <a:lnTo>
                      <a:pt x="564" y="309"/>
                    </a:lnTo>
                    <a:cubicBezTo>
                      <a:pt x="606" y="298"/>
                      <a:pt x="633" y="261"/>
                      <a:pt x="627" y="224"/>
                    </a:cubicBezTo>
                    <a:cubicBezTo>
                      <a:pt x="606" y="140"/>
                      <a:pt x="553" y="66"/>
                      <a:pt x="479" y="29"/>
                    </a:cubicBezTo>
                    <a:cubicBezTo>
                      <a:pt x="441" y="10"/>
                      <a:pt x="399"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7"/>
              <p:cNvSpPr/>
              <p:nvPr/>
            </p:nvSpPr>
            <p:spPr>
              <a:xfrm>
                <a:off x="-294028" y="3208277"/>
                <a:ext cx="1025913" cy="1253624"/>
              </a:xfrm>
              <a:custGeom>
                <a:avLst/>
                <a:gdLst/>
                <a:ahLst/>
                <a:cxnLst/>
                <a:rect l="l" t="t" r="r" b="b"/>
                <a:pathLst>
                  <a:path w="20292" h="24796" extrusionOk="0">
                    <a:moveTo>
                      <a:pt x="12837" y="1779"/>
                    </a:moveTo>
                    <a:cubicBezTo>
                      <a:pt x="13250" y="4010"/>
                      <a:pt x="18981" y="6236"/>
                      <a:pt x="19747" y="6527"/>
                    </a:cubicBezTo>
                    <a:cubicBezTo>
                      <a:pt x="20123" y="7838"/>
                      <a:pt x="20001" y="8959"/>
                      <a:pt x="19388" y="9852"/>
                    </a:cubicBezTo>
                    <a:cubicBezTo>
                      <a:pt x="17950" y="11935"/>
                      <a:pt x="14275" y="12147"/>
                      <a:pt x="14238" y="12152"/>
                    </a:cubicBezTo>
                    <a:cubicBezTo>
                      <a:pt x="14185" y="12152"/>
                      <a:pt x="14154" y="12200"/>
                      <a:pt x="14170" y="12247"/>
                    </a:cubicBezTo>
                    <a:lnTo>
                      <a:pt x="14846" y="14124"/>
                    </a:lnTo>
                    <a:lnTo>
                      <a:pt x="12663" y="16181"/>
                    </a:lnTo>
                    <a:lnTo>
                      <a:pt x="11182" y="14579"/>
                    </a:lnTo>
                    <a:lnTo>
                      <a:pt x="12203" y="12141"/>
                    </a:lnTo>
                    <a:cubicBezTo>
                      <a:pt x="12213" y="12120"/>
                      <a:pt x="12208" y="12094"/>
                      <a:pt x="12197" y="12073"/>
                    </a:cubicBezTo>
                    <a:cubicBezTo>
                      <a:pt x="12182" y="12057"/>
                      <a:pt x="12160" y="12041"/>
                      <a:pt x="12139" y="12041"/>
                    </a:cubicBezTo>
                    <a:cubicBezTo>
                      <a:pt x="12108" y="12041"/>
                      <a:pt x="8883" y="11935"/>
                      <a:pt x="7307" y="10222"/>
                    </a:cubicBezTo>
                    <a:cubicBezTo>
                      <a:pt x="6794" y="9667"/>
                      <a:pt x="6488" y="8953"/>
                      <a:pt x="6451" y="8197"/>
                    </a:cubicBezTo>
                    <a:cubicBezTo>
                      <a:pt x="11669" y="7748"/>
                      <a:pt x="12837" y="1779"/>
                      <a:pt x="12837" y="1779"/>
                    </a:cubicBezTo>
                    <a:close/>
                    <a:moveTo>
                      <a:pt x="9776" y="13262"/>
                    </a:moveTo>
                    <a:lnTo>
                      <a:pt x="11230" y="14838"/>
                    </a:lnTo>
                    <a:lnTo>
                      <a:pt x="12562" y="16281"/>
                    </a:lnTo>
                    <a:lnTo>
                      <a:pt x="11753" y="17064"/>
                    </a:lnTo>
                    <a:lnTo>
                      <a:pt x="8597" y="13812"/>
                    </a:lnTo>
                    <a:lnTo>
                      <a:pt x="9776" y="13262"/>
                    </a:lnTo>
                    <a:close/>
                    <a:moveTo>
                      <a:pt x="15608" y="13601"/>
                    </a:moveTo>
                    <a:lnTo>
                      <a:pt x="17046" y="14563"/>
                    </a:lnTo>
                    <a:lnTo>
                      <a:pt x="13757" y="17249"/>
                    </a:lnTo>
                    <a:lnTo>
                      <a:pt x="9639" y="21013"/>
                    </a:lnTo>
                    <a:lnTo>
                      <a:pt x="8158" y="21082"/>
                    </a:lnTo>
                    <a:lnTo>
                      <a:pt x="11801" y="17217"/>
                    </a:lnTo>
                    <a:lnTo>
                      <a:pt x="12710" y="16339"/>
                    </a:lnTo>
                    <a:lnTo>
                      <a:pt x="14978" y="14198"/>
                    </a:lnTo>
                    <a:lnTo>
                      <a:pt x="15608" y="13601"/>
                    </a:lnTo>
                    <a:close/>
                    <a:moveTo>
                      <a:pt x="13070" y="1"/>
                    </a:moveTo>
                    <a:cubicBezTo>
                      <a:pt x="12774" y="1"/>
                      <a:pt x="12599" y="18"/>
                      <a:pt x="12599" y="18"/>
                    </a:cubicBezTo>
                    <a:cubicBezTo>
                      <a:pt x="5383" y="1525"/>
                      <a:pt x="5626" y="5628"/>
                      <a:pt x="6091" y="7389"/>
                    </a:cubicBezTo>
                    <a:cubicBezTo>
                      <a:pt x="5930" y="7348"/>
                      <a:pt x="5709" y="7307"/>
                      <a:pt x="5479" y="7307"/>
                    </a:cubicBezTo>
                    <a:cubicBezTo>
                      <a:pt x="4842" y="7307"/>
                      <a:pt x="4134" y="7621"/>
                      <a:pt x="4410" y="9128"/>
                    </a:cubicBezTo>
                    <a:cubicBezTo>
                      <a:pt x="4251" y="9082"/>
                      <a:pt x="3969" y="9013"/>
                      <a:pt x="3671" y="9013"/>
                    </a:cubicBezTo>
                    <a:cubicBezTo>
                      <a:pt x="3017" y="9013"/>
                      <a:pt x="2287" y="9341"/>
                      <a:pt x="2618" y="10947"/>
                    </a:cubicBezTo>
                    <a:lnTo>
                      <a:pt x="2676" y="10968"/>
                    </a:lnTo>
                    <a:cubicBezTo>
                      <a:pt x="2226" y="11037"/>
                      <a:pt x="334" y="11422"/>
                      <a:pt x="1772" y="13347"/>
                    </a:cubicBezTo>
                    <a:cubicBezTo>
                      <a:pt x="1312" y="13669"/>
                      <a:pt x="0" y="14780"/>
                      <a:pt x="2078" y="15864"/>
                    </a:cubicBezTo>
                    <a:cubicBezTo>
                      <a:pt x="2078" y="15864"/>
                      <a:pt x="3971" y="14859"/>
                      <a:pt x="2047" y="13352"/>
                    </a:cubicBezTo>
                    <a:cubicBezTo>
                      <a:pt x="2586" y="13246"/>
                      <a:pt x="3754" y="12797"/>
                      <a:pt x="2792" y="11005"/>
                    </a:cubicBezTo>
                    <a:lnTo>
                      <a:pt x="2792" y="11005"/>
                    </a:lnTo>
                    <a:cubicBezTo>
                      <a:pt x="2922" y="11042"/>
                      <a:pt x="3115" y="11083"/>
                      <a:pt x="3325" y="11083"/>
                    </a:cubicBezTo>
                    <a:cubicBezTo>
                      <a:pt x="3894" y="11083"/>
                      <a:pt x="4594" y="10782"/>
                      <a:pt x="4547" y="9281"/>
                    </a:cubicBezTo>
                    <a:lnTo>
                      <a:pt x="4547" y="9281"/>
                    </a:lnTo>
                    <a:cubicBezTo>
                      <a:pt x="4673" y="9321"/>
                      <a:pt x="4893" y="9377"/>
                      <a:pt x="5137" y="9377"/>
                    </a:cubicBezTo>
                    <a:cubicBezTo>
                      <a:pt x="5598" y="9377"/>
                      <a:pt x="6145" y="9178"/>
                      <a:pt x="6308" y="8303"/>
                    </a:cubicBezTo>
                    <a:cubicBezTo>
                      <a:pt x="6371" y="9054"/>
                      <a:pt x="6683" y="9768"/>
                      <a:pt x="7196" y="10317"/>
                    </a:cubicBezTo>
                    <a:cubicBezTo>
                      <a:pt x="8650" y="11898"/>
                      <a:pt x="11452" y="12147"/>
                      <a:pt x="12028" y="12178"/>
                    </a:cubicBezTo>
                    <a:lnTo>
                      <a:pt x="11077" y="14457"/>
                    </a:lnTo>
                    <a:lnTo>
                      <a:pt x="9845" y="13125"/>
                    </a:lnTo>
                    <a:cubicBezTo>
                      <a:pt x="9831" y="13111"/>
                      <a:pt x="9812" y="13101"/>
                      <a:pt x="9792" y="13101"/>
                    </a:cubicBezTo>
                    <a:cubicBezTo>
                      <a:pt x="9781" y="13101"/>
                      <a:pt x="9771" y="13104"/>
                      <a:pt x="9760" y="13109"/>
                    </a:cubicBezTo>
                    <a:lnTo>
                      <a:pt x="8438" y="13728"/>
                    </a:lnTo>
                    <a:cubicBezTo>
                      <a:pt x="8391" y="13749"/>
                      <a:pt x="8380" y="13807"/>
                      <a:pt x="8417" y="13844"/>
                    </a:cubicBezTo>
                    <a:lnTo>
                      <a:pt x="11648" y="17164"/>
                    </a:lnTo>
                    <a:lnTo>
                      <a:pt x="7941" y="21098"/>
                    </a:lnTo>
                    <a:cubicBezTo>
                      <a:pt x="6815" y="21129"/>
                      <a:pt x="5689" y="21214"/>
                      <a:pt x="4568" y="21362"/>
                    </a:cubicBezTo>
                    <a:cubicBezTo>
                      <a:pt x="4478" y="21372"/>
                      <a:pt x="4493" y="21506"/>
                      <a:pt x="4576" y="21506"/>
                    </a:cubicBezTo>
                    <a:cubicBezTo>
                      <a:pt x="4580" y="21506"/>
                      <a:pt x="4585" y="21506"/>
                      <a:pt x="4590" y="21505"/>
                    </a:cubicBezTo>
                    <a:cubicBezTo>
                      <a:pt x="6134" y="21288"/>
                      <a:pt x="8023" y="21212"/>
                      <a:pt x="9942" y="21212"/>
                    </a:cubicBezTo>
                    <a:cubicBezTo>
                      <a:pt x="10788" y="21212"/>
                      <a:pt x="11641" y="21227"/>
                      <a:pt x="12472" y="21251"/>
                    </a:cubicBezTo>
                    <a:cubicBezTo>
                      <a:pt x="12462" y="21261"/>
                      <a:pt x="12457" y="21277"/>
                      <a:pt x="12457" y="21293"/>
                    </a:cubicBezTo>
                    <a:lnTo>
                      <a:pt x="12457" y="24724"/>
                    </a:lnTo>
                    <a:cubicBezTo>
                      <a:pt x="12457" y="24772"/>
                      <a:pt x="12494" y="24796"/>
                      <a:pt x="12531" y="24796"/>
                    </a:cubicBezTo>
                    <a:cubicBezTo>
                      <a:pt x="12568" y="24796"/>
                      <a:pt x="12605" y="24772"/>
                      <a:pt x="12605" y="24724"/>
                    </a:cubicBezTo>
                    <a:lnTo>
                      <a:pt x="12605" y="21293"/>
                    </a:lnTo>
                    <a:cubicBezTo>
                      <a:pt x="12605" y="21277"/>
                      <a:pt x="12599" y="21267"/>
                      <a:pt x="12589" y="21256"/>
                    </a:cubicBezTo>
                    <a:lnTo>
                      <a:pt x="12589" y="21256"/>
                    </a:lnTo>
                    <a:cubicBezTo>
                      <a:pt x="16528" y="21378"/>
                      <a:pt x="19969" y="21716"/>
                      <a:pt x="20027" y="21721"/>
                    </a:cubicBezTo>
                    <a:lnTo>
                      <a:pt x="20033" y="21721"/>
                    </a:lnTo>
                    <a:cubicBezTo>
                      <a:pt x="20075" y="21721"/>
                      <a:pt x="20107" y="21695"/>
                      <a:pt x="20107" y="21658"/>
                    </a:cubicBezTo>
                    <a:cubicBezTo>
                      <a:pt x="20112" y="21616"/>
                      <a:pt x="20086" y="21584"/>
                      <a:pt x="20043" y="21579"/>
                    </a:cubicBezTo>
                    <a:cubicBezTo>
                      <a:pt x="19970" y="21568"/>
                      <a:pt x="14862" y="21066"/>
                      <a:pt x="9954" y="21066"/>
                    </a:cubicBezTo>
                    <a:cubicBezTo>
                      <a:pt x="9904" y="21066"/>
                      <a:pt x="9853" y="21066"/>
                      <a:pt x="9802" y="21066"/>
                    </a:cubicBezTo>
                    <a:lnTo>
                      <a:pt x="13858" y="17365"/>
                    </a:lnTo>
                    <a:lnTo>
                      <a:pt x="17220" y="14621"/>
                    </a:lnTo>
                    <a:cubicBezTo>
                      <a:pt x="17257" y="14589"/>
                      <a:pt x="17252" y="14526"/>
                      <a:pt x="17210" y="14499"/>
                    </a:cubicBezTo>
                    <a:lnTo>
                      <a:pt x="15645" y="13453"/>
                    </a:lnTo>
                    <a:cubicBezTo>
                      <a:pt x="15633" y="13443"/>
                      <a:pt x="15618" y="13439"/>
                      <a:pt x="15604" y="13439"/>
                    </a:cubicBezTo>
                    <a:cubicBezTo>
                      <a:pt x="15585" y="13439"/>
                      <a:pt x="15567" y="13446"/>
                      <a:pt x="15555" y="13458"/>
                    </a:cubicBezTo>
                    <a:lnTo>
                      <a:pt x="14963" y="14018"/>
                    </a:lnTo>
                    <a:lnTo>
                      <a:pt x="14344" y="12290"/>
                    </a:lnTo>
                    <a:cubicBezTo>
                      <a:pt x="14947" y="12242"/>
                      <a:pt x="18161" y="11882"/>
                      <a:pt x="19509" y="9937"/>
                    </a:cubicBezTo>
                    <a:cubicBezTo>
                      <a:pt x="20186" y="8953"/>
                      <a:pt x="20292" y="7716"/>
                      <a:pt x="19827" y="6262"/>
                    </a:cubicBezTo>
                    <a:lnTo>
                      <a:pt x="19811" y="6220"/>
                    </a:lnTo>
                    <a:cubicBezTo>
                      <a:pt x="19258" y="470"/>
                      <a:pt x="14583" y="1"/>
                      <a:pt x="1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7"/>
              <p:cNvSpPr/>
              <p:nvPr/>
            </p:nvSpPr>
            <p:spPr>
              <a:xfrm>
                <a:off x="503112" y="3303022"/>
                <a:ext cx="108749" cy="69517"/>
              </a:xfrm>
              <a:custGeom>
                <a:avLst/>
                <a:gdLst/>
                <a:ahLst/>
                <a:cxnLst/>
                <a:rect l="l" t="t" r="r" b="b"/>
                <a:pathLst>
                  <a:path w="2151" h="1375" extrusionOk="0">
                    <a:moveTo>
                      <a:pt x="95" y="0"/>
                    </a:moveTo>
                    <a:cubicBezTo>
                      <a:pt x="4" y="0"/>
                      <a:pt x="1" y="143"/>
                      <a:pt x="94" y="143"/>
                    </a:cubicBezTo>
                    <a:cubicBezTo>
                      <a:pt x="110" y="143"/>
                      <a:pt x="1654" y="196"/>
                      <a:pt x="2003" y="1322"/>
                    </a:cubicBezTo>
                    <a:cubicBezTo>
                      <a:pt x="2008" y="1354"/>
                      <a:pt x="2040" y="1375"/>
                      <a:pt x="2072" y="1375"/>
                    </a:cubicBezTo>
                    <a:cubicBezTo>
                      <a:pt x="2077" y="1375"/>
                      <a:pt x="2088" y="1375"/>
                      <a:pt x="2093" y="1370"/>
                    </a:cubicBezTo>
                    <a:cubicBezTo>
                      <a:pt x="2130" y="1359"/>
                      <a:pt x="2151" y="1317"/>
                      <a:pt x="2140" y="1280"/>
                    </a:cubicBezTo>
                    <a:cubicBezTo>
                      <a:pt x="1765" y="53"/>
                      <a:pt x="116" y="0"/>
                      <a:pt x="100" y="0"/>
                    </a:cubicBezTo>
                    <a:cubicBezTo>
                      <a:pt x="98" y="0"/>
                      <a:pt x="96" y="0"/>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7"/>
              <p:cNvSpPr/>
              <p:nvPr/>
            </p:nvSpPr>
            <p:spPr>
              <a:xfrm>
                <a:off x="517622" y="3338412"/>
                <a:ext cx="73409" cy="44592"/>
              </a:xfrm>
              <a:custGeom>
                <a:avLst/>
                <a:gdLst/>
                <a:ahLst/>
                <a:cxnLst/>
                <a:rect l="l" t="t" r="r" b="b"/>
                <a:pathLst>
                  <a:path w="1452" h="882" extrusionOk="0">
                    <a:moveTo>
                      <a:pt x="102" y="0"/>
                    </a:moveTo>
                    <a:cubicBezTo>
                      <a:pt x="24" y="0"/>
                      <a:pt x="0" y="122"/>
                      <a:pt x="88" y="146"/>
                    </a:cubicBezTo>
                    <a:cubicBezTo>
                      <a:pt x="98" y="146"/>
                      <a:pt x="1029" y="384"/>
                      <a:pt x="1304" y="844"/>
                    </a:cubicBezTo>
                    <a:cubicBezTo>
                      <a:pt x="1319" y="870"/>
                      <a:pt x="1341" y="881"/>
                      <a:pt x="1372" y="881"/>
                    </a:cubicBezTo>
                    <a:cubicBezTo>
                      <a:pt x="1383" y="881"/>
                      <a:pt x="1393" y="876"/>
                      <a:pt x="1404" y="870"/>
                    </a:cubicBezTo>
                    <a:cubicBezTo>
                      <a:pt x="1441" y="849"/>
                      <a:pt x="1452" y="807"/>
                      <a:pt x="1430" y="770"/>
                    </a:cubicBezTo>
                    <a:cubicBezTo>
                      <a:pt x="1124" y="252"/>
                      <a:pt x="167" y="14"/>
                      <a:pt x="125" y="3"/>
                    </a:cubicBezTo>
                    <a:cubicBezTo>
                      <a:pt x="117" y="1"/>
                      <a:pt x="109"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7"/>
              <p:cNvSpPr/>
              <p:nvPr/>
            </p:nvSpPr>
            <p:spPr>
              <a:xfrm>
                <a:off x="37679" y="3406058"/>
                <a:ext cx="69921" cy="96919"/>
              </a:xfrm>
              <a:custGeom>
                <a:avLst/>
                <a:gdLst/>
                <a:ahLst/>
                <a:cxnLst/>
                <a:rect l="l" t="t" r="r" b="b"/>
                <a:pathLst>
                  <a:path w="1383" h="1917" extrusionOk="0">
                    <a:moveTo>
                      <a:pt x="1270" y="0"/>
                    </a:moveTo>
                    <a:cubicBezTo>
                      <a:pt x="1252" y="0"/>
                      <a:pt x="1233" y="7"/>
                      <a:pt x="1217" y="24"/>
                    </a:cubicBezTo>
                    <a:cubicBezTo>
                      <a:pt x="1169" y="72"/>
                      <a:pt x="1" y="1161"/>
                      <a:pt x="149" y="1859"/>
                    </a:cubicBezTo>
                    <a:cubicBezTo>
                      <a:pt x="154" y="1890"/>
                      <a:pt x="186" y="1917"/>
                      <a:pt x="217" y="1917"/>
                    </a:cubicBezTo>
                    <a:lnTo>
                      <a:pt x="233" y="1917"/>
                    </a:lnTo>
                    <a:cubicBezTo>
                      <a:pt x="276" y="1906"/>
                      <a:pt x="297" y="1869"/>
                      <a:pt x="291" y="1827"/>
                    </a:cubicBezTo>
                    <a:cubicBezTo>
                      <a:pt x="159" y="1214"/>
                      <a:pt x="1306" y="146"/>
                      <a:pt x="1317" y="130"/>
                    </a:cubicBezTo>
                    <a:cubicBezTo>
                      <a:pt x="1382" y="81"/>
                      <a:pt x="1331" y="0"/>
                      <a:pt x="1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7"/>
              <p:cNvSpPr/>
              <p:nvPr/>
            </p:nvSpPr>
            <p:spPr>
              <a:xfrm>
                <a:off x="68166" y="3443168"/>
                <a:ext cx="46715" cy="50204"/>
              </a:xfrm>
              <a:custGeom>
                <a:avLst/>
                <a:gdLst/>
                <a:ahLst/>
                <a:cxnLst/>
                <a:rect l="l" t="t" r="r" b="b"/>
                <a:pathLst>
                  <a:path w="924" h="993" extrusionOk="0">
                    <a:moveTo>
                      <a:pt x="816" y="1"/>
                    </a:moveTo>
                    <a:cubicBezTo>
                      <a:pt x="805" y="1"/>
                      <a:pt x="794" y="3"/>
                      <a:pt x="783" y="9"/>
                    </a:cubicBezTo>
                    <a:cubicBezTo>
                      <a:pt x="751" y="25"/>
                      <a:pt x="0" y="422"/>
                      <a:pt x="64" y="929"/>
                    </a:cubicBezTo>
                    <a:cubicBezTo>
                      <a:pt x="69" y="966"/>
                      <a:pt x="101" y="993"/>
                      <a:pt x="138" y="993"/>
                    </a:cubicBezTo>
                    <a:lnTo>
                      <a:pt x="143" y="993"/>
                    </a:lnTo>
                    <a:cubicBezTo>
                      <a:pt x="185" y="987"/>
                      <a:pt x="212" y="950"/>
                      <a:pt x="206" y="913"/>
                    </a:cubicBezTo>
                    <a:cubicBezTo>
                      <a:pt x="154" y="506"/>
                      <a:pt x="841" y="147"/>
                      <a:pt x="846" y="141"/>
                    </a:cubicBezTo>
                    <a:cubicBezTo>
                      <a:pt x="924" y="105"/>
                      <a:pt x="883" y="1"/>
                      <a:pt x="8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1" name="Google Shape;2041;p37"/>
          <p:cNvGrpSpPr/>
          <p:nvPr/>
        </p:nvGrpSpPr>
        <p:grpSpPr>
          <a:xfrm>
            <a:off x="6677157" y="722498"/>
            <a:ext cx="1201213" cy="914402"/>
            <a:chOff x="7235368" y="648463"/>
            <a:chExt cx="1226354" cy="931922"/>
          </a:xfrm>
        </p:grpSpPr>
        <p:sp>
          <p:nvSpPr>
            <p:cNvPr id="2042" name="Google Shape;2042;p37"/>
            <p:cNvSpPr/>
            <p:nvPr/>
          </p:nvSpPr>
          <p:spPr>
            <a:xfrm>
              <a:off x="7235368" y="648549"/>
              <a:ext cx="1226354" cy="931751"/>
            </a:xfrm>
            <a:custGeom>
              <a:avLst/>
              <a:gdLst/>
              <a:ahLst/>
              <a:cxnLst/>
              <a:rect l="l" t="t" r="r" b="b"/>
              <a:pathLst>
                <a:path w="28598" h="21728" extrusionOk="0">
                  <a:moveTo>
                    <a:pt x="20494" y="18064"/>
                  </a:moveTo>
                  <a:cubicBezTo>
                    <a:pt x="20500" y="18064"/>
                    <a:pt x="20507" y="18064"/>
                    <a:pt x="20513" y="18064"/>
                  </a:cubicBezTo>
                  <a:cubicBezTo>
                    <a:pt x="20619" y="18069"/>
                    <a:pt x="20725" y="18085"/>
                    <a:pt x="20825" y="18112"/>
                  </a:cubicBezTo>
                  <a:cubicBezTo>
                    <a:pt x="21095" y="18186"/>
                    <a:pt x="21259" y="18328"/>
                    <a:pt x="21312" y="18540"/>
                  </a:cubicBezTo>
                  <a:cubicBezTo>
                    <a:pt x="21407" y="18905"/>
                    <a:pt x="21153" y="19449"/>
                    <a:pt x="20667" y="19983"/>
                  </a:cubicBezTo>
                  <a:cubicBezTo>
                    <a:pt x="20471" y="19740"/>
                    <a:pt x="20313" y="19476"/>
                    <a:pt x="20196" y="19190"/>
                  </a:cubicBezTo>
                  <a:cubicBezTo>
                    <a:pt x="20017" y="18751"/>
                    <a:pt x="20006" y="18381"/>
                    <a:pt x="20165" y="18196"/>
                  </a:cubicBezTo>
                  <a:cubicBezTo>
                    <a:pt x="20250" y="18111"/>
                    <a:pt x="20369" y="18064"/>
                    <a:pt x="20494" y="18064"/>
                  </a:cubicBezTo>
                  <a:close/>
                  <a:moveTo>
                    <a:pt x="7426" y="1"/>
                  </a:moveTo>
                  <a:cubicBezTo>
                    <a:pt x="7125" y="1"/>
                    <a:pt x="6813" y="24"/>
                    <a:pt x="6492" y="72"/>
                  </a:cubicBezTo>
                  <a:cubicBezTo>
                    <a:pt x="1750" y="791"/>
                    <a:pt x="0" y="4836"/>
                    <a:pt x="1052" y="7263"/>
                  </a:cubicBezTo>
                  <a:cubicBezTo>
                    <a:pt x="2099" y="9684"/>
                    <a:pt x="5250" y="10493"/>
                    <a:pt x="5250" y="10493"/>
                  </a:cubicBezTo>
                  <a:cubicBezTo>
                    <a:pt x="5250" y="10493"/>
                    <a:pt x="12044" y="20406"/>
                    <a:pt x="12493" y="20602"/>
                  </a:cubicBezTo>
                  <a:cubicBezTo>
                    <a:pt x="12514" y="20610"/>
                    <a:pt x="12540" y="20615"/>
                    <a:pt x="12573" y="20615"/>
                  </a:cubicBezTo>
                  <a:cubicBezTo>
                    <a:pt x="12917" y="20615"/>
                    <a:pt x="13902" y="20144"/>
                    <a:pt x="14825" y="19608"/>
                  </a:cubicBezTo>
                  <a:cubicBezTo>
                    <a:pt x="14841" y="19634"/>
                    <a:pt x="14856" y="19661"/>
                    <a:pt x="14867" y="19682"/>
                  </a:cubicBezTo>
                  <a:cubicBezTo>
                    <a:pt x="15211" y="20242"/>
                    <a:pt x="15877" y="20988"/>
                    <a:pt x="17140" y="21395"/>
                  </a:cubicBezTo>
                  <a:cubicBezTo>
                    <a:pt x="17384" y="21474"/>
                    <a:pt x="17632" y="21509"/>
                    <a:pt x="17880" y="21509"/>
                  </a:cubicBezTo>
                  <a:cubicBezTo>
                    <a:pt x="18892" y="21509"/>
                    <a:pt x="19898" y="20921"/>
                    <a:pt x="20535" y="20327"/>
                  </a:cubicBezTo>
                  <a:cubicBezTo>
                    <a:pt x="20577" y="20290"/>
                    <a:pt x="20619" y="20248"/>
                    <a:pt x="20656" y="20211"/>
                  </a:cubicBezTo>
                  <a:cubicBezTo>
                    <a:pt x="21100" y="20718"/>
                    <a:pt x="21703" y="21115"/>
                    <a:pt x="22359" y="21167"/>
                  </a:cubicBezTo>
                  <a:cubicBezTo>
                    <a:pt x="22433" y="21173"/>
                    <a:pt x="22505" y="21176"/>
                    <a:pt x="22574" y="21176"/>
                  </a:cubicBezTo>
                  <a:cubicBezTo>
                    <a:pt x="23741" y="21176"/>
                    <a:pt x="24120" y="20399"/>
                    <a:pt x="24489" y="19645"/>
                  </a:cubicBezTo>
                  <a:cubicBezTo>
                    <a:pt x="24829" y="18956"/>
                    <a:pt x="25152" y="18301"/>
                    <a:pt x="26085" y="18301"/>
                  </a:cubicBezTo>
                  <a:cubicBezTo>
                    <a:pt x="26182" y="18301"/>
                    <a:pt x="26286" y="18308"/>
                    <a:pt x="26398" y="18323"/>
                  </a:cubicBezTo>
                  <a:cubicBezTo>
                    <a:pt x="27016" y="18408"/>
                    <a:pt x="27476" y="18672"/>
                    <a:pt x="27772" y="19111"/>
                  </a:cubicBezTo>
                  <a:cubicBezTo>
                    <a:pt x="28439" y="20089"/>
                    <a:pt x="28074" y="21622"/>
                    <a:pt x="28069" y="21638"/>
                  </a:cubicBezTo>
                  <a:cubicBezTo>
                    <a:pt x="28063" y="21680"/>
                    <a:pt x="28084" y="21723"/>
                    <a:pt x="28127" y="21728"/>
                  </a:cubicBezTo>
                  <a:lnTo>
                    <a:pt x="28143" y="21728"/>
                  </a:lnTo>
                  <a:cubicBezTo>
                    <a:pt x="28174" y="21728"/>
                    <a:pt x="28206" y="21707"/>
                    <a:pt x="28211" y="21675"/>
                  </a:cubicBezTo>
                  <a:cubicBezTo>
                    <a:pt x="28227" y="21606"/>
                    <a:pt x="28597" y="20062"/>
                    <a:pt x="27894" y="19032"/>
                  </a:cubicBezTo>
                  <a:cubicBezTo>
                    <a:pt x="27577" y="18550"/>
                    <a:pt x="27080" y="18265"/>
                    <a:pt x="26424" y="18175"/>
                  </a:cubicBezTo>
                  <a:cubicBezTo>
                    <a:pt x="26300" y="18158"/>
                    <a:pt x="26185" y="18150"/>
                    <a:pt x="26076" y="18150"/>
                  </a:cubicBezTo>
                  <a:cubicBezTo>
                    <a:pt x="25058" y="18150"/>
                    <a:pt x="24702" y="18874"/>
                    <a:pt x="24362" y="19576"/>
                  </a:cubicBezTo>
                  <a:cubicBezTo>
                    <a:pt x="23999" y="20318"/>
                    <a:pt x="23654" y="21022"/>
                    <a:pt x="22577" y="21022"/>
                  </a:cubicBezTo>
                  <a:cubicBezTo>
                    <a:pt x="22511" y="21022"/>
                    <a:pt x="22442" y="21020"/>
                    <a:pt x="22369" y="21014"/>
                  </a:cubicBezTo>
                  <a:cubicBezTo>
                    <a:pt x="21756" y="20967"/>
                    <a:pt x="21180" y="20586"/>
                    <a:pt x="20762" y="20099"/>
                  </a:cubicBezTo>
                  <a:cubicBezTo>
                    <a:pt x="21301" y="19523"/>
                    <a:pt x="21566" y="18931"/>
                    <a:pt x="21460" y="18508"/>
                  </a:cubicBezTo>
                  <a:cubicBezTo>
                    <a:pt x="21412" y="18328"/>
                    <a:pt x="21275" y="18085"/>
                    <a:pt x="20862" y="17974"/>
                  </a:cubicBezTo>
                  <a:cubicBezTo>
                    <a:pt x="20727" y="17939"/>
                    <a:pt x="20611" y="17924"/>
                    <a:pt x="20512" y="17924"/>
                  </a:cubicBezTo>
                  <a:cubicBezTo>
                    <a:pt x="20272" y="17924"/>
                    <a:pt x="20132" y="18011"/>
                    <a:pt x="20054" y="18101"/>
                  </a:cubicBezTo>
                  <a:cubicBezTo>
                    <a:pt x="19853" y="18328"/>
                    <a:pt x="19853" y="18746"/>
                    <a:pt x="20059" y="19243"/>
                  </a:cubicBezTo>
                  <a:cubicBezTo>
                    <a:pt x="20186" y="19550"/>
                    <a:pt x="20355" y="19835"/>
                    <a:pt x="20561" y="20094"/>
                  </a:cubicBezTo>
                  <a:cubicBezTo>
                    <a:pt x="20524" y="20131"/>
                    <a:pt x="20482" y="20174"/>
                    <a:pt x="20439" y="20216"/>
                  </a:cubicBezTo>
                  <a:cubicBezTo>
                    <a:pt x="19821" y="20792"/>
                    <a:pt x="18848" y="21357"/>
                    <a:pt x="17876" y="21357"/>
                  </a:cubicBezTo>
                  <a:cubicBezTo>
                    <a:pt x="17643" y="21357"/>
                    <a:pt x="17411" y="21325"/>
                    <a:pt x="17183" y="21252"/>
                  </a:cubicBezTo>
                  <a:cubicBezTo>
                    <a:pt x="15961" y="20856"/>
                    <a:pt x="15306" y="20131"/>
                    <a:pt x="14957" y="19534"/>
                  </a:cubicBezTo>
                  <a:cubicBezTo>
                    <a:pt x="15840" y="19010"/>
                    <a:pt x="16628" y="18439"/>
                    <a:pt x="16696" y="18180"/>
                  </a:cubicBezTo>
                  <a:cubicBezTo>
                    <a:pt x="16839" y="17615"/>
                    <a:pt x="11859" y="6454"/>
                    <a:pt x="11859" y="6454"/>
                  </a:cubicBezTo>
                  <a:cubicBezTo>
                    <a:pt x="13611" y="3911"/>
                    <a:pt x="11348" y="1"/>
                    <a:pt x="7426"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3" name="Google Shape;2043;p37"/>
            <p:cNvGrpSpPr/>
            <p:nvPr/>
          </p:nvGrpSpPr>
          <p:grpSpPr>
            <a:xfrm>
              <a:off x="7235368" y="648463"/>
              <a:ext cx="1226354" cy="931922"/>
              <a:chOff x="8595156" y="648463"/>
              <a:chExt cx="1226354" cy="931922"/>
            </a:xfrm>
          </p:grpSpPr>
          <p:sp>
            <p:nvSpPr>
              <p:cNvPr id="2044" name="Google Shape;2044;p37"/>
              <p:cNvSpPr/>
              <p:nvPr/>
            </p:nvSpPr>
            <p:spPr>
              <a:xfrm>
                <a:off x="9213736" y="1417346"/>
                <a:ext cx="607774" cy="163039"/>
              </a:xfrm>
              <a:custGeom>
                <a:avLst/>
                <a:gdLst/>
                <a:ahLst/>
                <a:cxnLst/>
                <a:rect l="l" t="t" r="r" b="b"/>
                <a:pathLst>
                  <a:path w="14173" h="3802" extrusionOk="0">
                    <a:moveTo>
                      <a:pt x="6063" y="143"/>
                    </a:moveTo>
                    <a:cubicBezTo>
                      <a:pt x="6070" y="143"/>
                      <a:pt x="6077" y="143"/>
                      <a:pt x="6083" y="143"/>
                    </a:cubicBezTo>
                    <a:cubicBezTo>
                      <a:pt x="6189" y="149"/>
                      <a:pt x="6295" y="164"/>
                      <a:pt x="6401" y="196"/>
                    </a:cubicBezTo>
                    <a:cubicBezTo>
                      <a:pt x="6670" y="270"/>
                      <a:pt x="6834" y="413"/>
                      <a:pt x="6887" y="624"/>
                    </a:cubicBezTo>
                    <a:cubicBezTo>
                      <a:pt x="6977" y="989"/>
                      <a:pt x="6728" y="1534"/>
                      <a:pt x="6237" y="2062"/>
                    </a:cubicBezTo>
                    <a:cubicBezTo>
                      <a:pt x="6041" y="1825"/>
                      <a:pt x="5888" y="1555"/>
                      <a:pt x="5766" y="1269"/>
                    </a:cubicBezTo>
                    <a:cubicBezTo>
                      <a:pt x="5586" y="825"/>
                      <a:pt x="5576" y="455"/>
                      <a:pt x="5734" y="275"/>
                    </a:cubicBezTo>
                    <a:cubicBezTo>
                      <a:pt x="5820" y="190"/>
                      <a:pt x="5938" y="143"/>
                      <a:pt x="6063" y="143"/>
                    </a:cubicBezTo>
                    <a:close/>
                    <a:moveTo>
                      <a:pt x="6086" y="1"/>
                    </a:moveTo>
                    <a:cubicBezTo>
                      <a:pt x="5846" y="1"/>
                      <a:pt x="5706" y="91"/>
                      <a:pt x="5623" y="180"/>
                    </a:cubicBezTo>
                    <a:cubicBezTo>
                      <a:pt x="5428" y="402"/>
                      <a:pt x="5428" y="820"/>
                      <a:pt x="5629" y="1322"/>
                    </a:cubicBezTo>
                    <a:cubicBezTo>
                      <a:pt x="5756" y="1629"/>
                      <a:pt x="5925" y="1914"/>
                      <a:pt x="6136" y="2168"/>
                    </a:cubicBezTo>
                    <a:cubicBezTo>
                      <a:pt x="6094" y="2210"/>
                      <a:pt x="6052" y="2253"/>
                      <a:pt x="6009" y="2290"/>
                    </a:cubicBezTo>
                    <a:cubicBezTo>
                      <a:pt x="5392" y="2869"/>
                      <a:pt x="4422" y="3434"/>
                      <a:pt x="3456" y="3434"/>
                    </a:cubicBezTo>
                    <a:cubicBezTo>
                      <a:pt x="3221" y="3434"/>
                      <a:pt x="2987" y="3400"/>
                      <a:pt x="2758" y="3326"/>
                    </a:cubicBezTo>
                    <a:cubicBezTo>
                      <a:pt x="437" y="2581"/>
                      <a:pt x="146" y="630"/>
                      <a:pt x="146" y="609"/>
                    </a:cubicBezTo>
                    <a:cubicBezTo>
                      <a:pt x="137" y="571"/>
                      <a:pt x="106" y="553"/>
                      <a:pt x="75" y="553"/>
                    </a:cubicBezTo>
                    <a:cubicBezTo>
                      <a:pt x="38" y="553"/>
                      <a:pt x="0" y="580"/>
                      <a:pt x="3" y="630"/>
                    </a:cubicBezTo>
                    <a:cubicBezTo>
                      <a:pt x="72" y="1031"/>
                      <a:pt x="225" y="1412"/>
                      <a:pt x="442" y="1756"/>
                    </a:cubicBezTo>
                    <a:cubicBezTo>
                      <a:pt x="780" y="2311"/>
                      <a:pt x="1452" y="3062"/>
                      <a:pt x="2710" y="3469"/>
                    </a:cubicBezTo>
                    <a:cubicBezTo>
                      <a:pt x="2952" y="3546"/>
                      <a:pt x="3200" y="3581"/>
                      <a:pt x="3447" y="3581"/>
                    </a:cubicBezTo>
                    <a:cubicBezTo>
                      <a:pt x="4461" y="3581"/>
                      <a:pt x="5472" y="2996"/>
                      <a:pt x="6110" y="2401"/>
                    </a:cubicBezTo>
                    <a:cubicBezTo>
                      <a:pt x="6152" y="2359"/>
                      <a:pt x="6189" y="2322"/>
                      <a:pt x="6231" y="2285"/>
                    </a:cubicBezTo>
                    <a:cubicBezTo>
                      <a:pt x="6675" y="2792"/>
                      <a:pt x="7278" y="3189"/>
                      <a:pt x="7928" y="3241"/>
                    </a:cubicBezTo>
                    <a:cubicBezTo>
                      <a:pt x="8004" y="3247"/>
                      <a:pt x="8076" y="3250"/>
                      <a:pt x="8145" y="3250"/>
                    </a:cubicBezTo>
                    <a:cubicBezTo>
                      <a:pt x="9316" y="3250"/>
                      <a:pt x="9695" y="2473"/>
                      <a:pt x="10064" y="1719"/>
                    </a:cubicBezTo>
                    <a:cubicBezTo>
                      <a:pt x="10399" y="1031"/>
                      <a:pt x="10716" y="374"/>
                      <a:pt x="11651" y="374"/>
                    </a:cubicBezTo>
                    <a:cubicBezTo>
                      <a:pt x="11751" y="374"/>
                      <a:pt x="11858" y="381"/>
                      <a:pt x="11973" y="397"/>
                    </a:cubicBezTo>
                    <a:cubicBezTo>
                      <a:pt x="12586" y="482"/>
                      <a:pt x="13052" y="746"/>
                      <a:pt x="13348" y="1185"/>
                    </a:cubicBezTo>
                    <a:cubicBezTo>
                      <a:pt x="14014" y="2163"/>
                      <a:pt x="13649" y="3696"/>
                      <a:pt x="13644" y="3712"/>
                    </a:cubicBezTo>
                    <a:cubicBezTo>
                      <a:pt x="13633" y="3754"/>
                      <a:pt x="13660" y="3791"/>
                      <a:pt x="13697" y="3802"/>
                    </a:cubicBezTo>
                    <a:lnTo>
                      <a:pt x="13718" y="3802"/>
                    </a:lnTo>
                    <a:cubicBezTo>
                      <a:pt x="13749" y="3802"/>
                      <a:pt x="13781" y="3781"/>
                      <a:pt x="13786" y="3744"/>
                    </a:cubicBezTo>
                    <a:cubicBezTo>
                      <a:pt x="13808" y="3686"/>
                      <a:pt x="14172" y="2136"/>
                      <a:pt x="13469" y="1100"/>
                    </a:cubicBezTo>
                    <a:cubicBezTo>
                      <a:pt x="13152" y="630"/>
                      <a:pt x="12655" y="344"/>
                      <a:pt x="11994" y="254"/>
                    </a:cubicBezTo>
                    <a:cubicBezTo>
                      <a:pt x="11870" y="237"/>
                      <a:pt x="11754" y="229"/>
                      <a:pt x="11646" y="229"/>
                    </a:cubicBezTo>
                    <a:cubicBezTo>
                      <a:pt x="10629" y="229"/>
                      <a:pt x="10276" y="953"/>
                      <a:pt x="9932" y="1655"/>
                    </a:cubicBezTo>
                    <a:cubicBezTo>
                      <a:pt x="9569" y="2397"/>
                      <a:pt x="9229" y="3102"/>
                      <a:pt x="8152" y="3102"/>
                    </a:cubicBezTo>
                    <a:cubicBezTo>
                      <a:pt x="8086" y="3102"/>
                      <a:pt x="8017" y="3099"/>
                      <a:pt x="7944" y="3093"/>
                    </a:cubicBezTo>
                    <a:cubicBezTo>
                      <a:pt x="7326" y="3046"/>
                      <a:pt x="6760" y="2665"/>
                      <a:pt x="6337" y="2179"/>
                    </a:cubicBezTo>
                    <a:cubicBezTo>
                      <a:pt x="6871" y="1602"/>
                      <a:pt x="7135" y="1010"/>
                      <a:pt x="7030" y="587"/>
                    </a:cubicBezTo>
                    <a:cubicBezTo>
                      <a:pt x="6982" y="402"/>
                      <a:pt x="6845" y="164"/>
                      <a:pt x="6438" y="53"/>
                    </a:cubicBezTo>
                    <a:cubicBezTo>
                      <a:pt x="6301" y="16"/>
                      <a:pt x="6185" y="1"/>
                      <a:pt x="6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7"/>
              <p:cNvSpPr/>
              <p:nvPr/>
            </p:nvSpPr>
            <p:spPr>
              <a:xfrm>
                <a:off x="8820289" y="925141"/>
                <a:ext cx="497008" cy="607302"/>
              </a:xfrm>
              <a:custGeom>
                <a:avLst/>
                <a:gdLst/>
                <a:ahLst/>
                <a:cxnLst/>
                <a:rect l="l" t="t" r="r" b="b"/>
                <a:pathLst>
                  <a:path w="11590" h="14162" extrusionOk="0">
                    <a:moveTo>
                      <a:pt x="6609" y="1"/>
                    </a:moveTo>
                    <a:cubicBezTo>
                      <a:pt x="3130" y="1957"/>
                      <a:pt x="0" y="4045"/>
                      <a:pt x="0" y="4045"/>
                    </a:cubicBezTo>
                    <a:cubicBezTo>
                      <a:pt x="0" y="4045"/>
                      <a:pt x="6789" y="13958"/>
                      <a:pt x="7243" y="14148"/>
                    </a:cubicBezTo>
                    <a:cubicBezTo>
                      <a:pt x="7264" y="14157"/>
                      <a:pt x="7291" y="14162"/>
                      <a:pt x="7324" y="14162"/>
                    </a:cubicBezTo>
                    <a:cubicBezTo>
                      <a:pt x="8017" y="14162"/>
                      <a:pt x="11305" y="12267"/>
                      <a:pt x="11446" y="11732"/>
                    </a:cubicBezTo>
                    <a:cubicBezTo>
                      <a:pt x="11589" y="11167"/>
                      <a:pt x="6609" y="1"/>
                      <a:pt x="66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7"/>
              <p:cNvSpPr/>
              <p:nvPr/>
            </p:nvSpPr>
            <p:spPr>
              <a:xfrm>
                <a:off x="8595156" y="648463"/>
                <a:ext cx="583545" cy="450180"/>
              </a:xfrm>
              <a:custGeom>
                <a:avLst/>
                <a:gdLst/>
                <a:ahLst/>
                <a:cxnLst/>
                <a:rect l="l" t="t" r="r" b="b"/>
                <a:pathLst>
                  <a:path w="13608" h="10498" extrusionOk="0">
                    <a:moveTo>
                      <a:pt x="7419" y="0"/>
                    </a:moveTo>
                    <a:cubicBezTo>
                      <a:pt x="7120" y="0"/>
                      <a:pt x="6810" y="23"/>
                      <a:pt x="6493" y="71"/>
                    </a:cubicBezTo>
                    <a:cubicBezTo>
                      <a:pt x="1745" y="795"/>
                      <a:pt x="0" y="4835"/>
                      <a:pt x="1047" y="7261"/>
                    </a:cubicBezTo>
                    <a:cubicBezTo>
                      <a:pt x="2099" y="9688"/>
                      <a:pt x="5250" y="10497"/>
                      <a:pt x="5250" y="10497"/>
                    </a:cubicBezTo>
                    <a:lnTo>
                      <a:pt x="11854" y="6453"/>
                    </a:lnTo>
                    <a:cubicBezTo>
                      <a:pt x="13607" y="3913"/>
                      <a:pt x="11340" y="0"/>
                      <a:pt x="7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7"/>
              <p:cNvSpPr/>
              <p:nvPr/>
            </p:nvSpPr>
            <p:spPr>
              <a:xfrm>
                <a:off x="8873077" y="678953"/>
                <a:ext cx="167842" cy="61451"/>
              </a:xfrm>
              <a:custGeom>
                <a:avLst/>
                <a:gdLst/>
                <a:ahLst/>
                <a:cxnLst/>
                <a:rect l="l" t="t" r="r" b="b"/>
                <a:pathLst>
                  <a:path w="3914" h="1433" extrusionOk="0">
                    <a:moveTo>
                      <a:pt x="385" y="1"/>
                    </a:moveTo>
                    <a:cubicBezTo>
                      <a:pt x="194" y="1"/>
                      <a:pt x="80" y="10"/>
                      <a:pt x="75" y="10"/>
                    </a:cubicBezTo>
                    <a:cubicBezTo>
                      <a:pt x="33" y="16"/>
                      <a:pt x="1" y="47"/>
                      <a:pt x="6" y="90"/>
                    </a:cubicBezTo>
                    <a:cubicBezTo>
                      <a:pt x="11" y="124"/>
                      <a:pt x="43" y="154"/>
                      <a:pt x="77" y="154"/>
                    </a:cubicBezTo>
                    <a:cubicBezTo>
                      <a:pt x="80" y="154"/>
                      <a:pt x="83" y="154"/>
                      <a:pt x="86" y="153"/>
                    </a:cubicBezTo>
                    <a:cubicBezTo>
                      <a:pt x="91" y="153"/>
                      <a:pt x="200" y="144"/>
                      <a:pt x="381" y="144"/>
                    </a:cubicBezTo>
                    <a:cubicBezTo>
                      <a:pt x="1051" y="144"/>
                      <a:pt x="2707" y="266"/>
                      <a:pt x="3760" y="1406"/>
                    </a:cubicBezTo>
                    <a:cubicBezTo>
                      <a:pt x="3771" y="1422"/>
                      <a:pt x="3792" y="1433"/>
                      <a:pt x="3813" y="1433"/>
                    </a:cubicBezTo>
                    <a:cubicBezTo>
                      <a:pt x="3876" y="1433"/>
                      <a:pt x="3913" y="1353"/>
                      <a:pt x="3866" y="1306"/>
                    </a:cubicBezTo>
                    <a:cubicBezTo>
                      <a:pt x="2783" y="128"/>
                      <a:pt x="1079" y="1"/>
                      <a:pt x="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7"/>
              <p:cNvSpPr/>
              <p:nvPr/>
            </p:nvSpPr>
            <p:spPr>
              <a:xfrm>
                <a:off x="9045422" y="746921"/>
                <a:ext cx="29031" cy="42668"/>
              </a:xfrm>
              <a:custGeom>
                <a:avLst/>
                <a:gdLst/>
                <a:ahLst/>
                <a:cxnLst/>
                <a:rect l="l" t="t" r="r" b="b"/>
                <a:pathLst>
                  <a:path w="677" h="995" extrusionOk="0">
                    <a:moveTo>
                      <a:pt x="85" y="1"/>
                    </a:moveTo>
                    <a:cubicBezTo>
                      <a:pt x="72" y="1"/>
                      <a:pt x="59" y="4"/>
                      <a:pt x="48" y="12"/>
                    </a:cubicBezTo>
                    <a:cubicBezTo>
                      <a:pt x="11" y="33"/>
                      <a:pt x="0" y="75"/>
                      <a:pt x="21" y="112"/>
                    </a:cubicBezTo>
                    <a:cubicBezTo>
                      <a:pt x="26" y="117"/>
                      <a:pt x="397" y="715"/>
                      <a:pt x="529" y="958"/>
                    </a:cubicBezTo>
                    <a:cubicBezTo>
                      <a:pt x="545" y="984"/>
                      <a:pt x="571" y="995"/>
                      <a:pt x="597" y="995"/>
                    </a:cubicBezTo>
                    <a:cubicBezTo>
                      <a:pt x="608" y="995"/>
                      <a:pt x="619" y="995"/>
                      <a:pt x="629" y="984"/>
                    </a:cubicBezTo>
                    <a:cubicBezTo>
                      <a:pt x="666" y="969"/>
                      <a:pt x="677" y="921"/>
                      <a:pt x="656" y="884"/>
                    </a:cubicBezTo>
                    <a:cubicBezTo>
                      <a:pt x="518" y="641"/>
                      <a:pt x="153" y="38"/>
                      <a:pt x="148" y="33"/>
                    </a:cubicBezTo>
                    <a:cubicBezTo>
                      <a:pt x="134" y="12"/>
                      <a:pt x="110" y="1"/>
                      <a:pt x="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7"/>
              <p:cNvSpPr/>
              <p:nvPr/>
            </p:nvSpPr>
            <p:spPr>
              <a:xfrm>
                <a:off x="8687868" y="710514"/>
                <a:ext cx="116383" cy="250948"/>
              </a:xfrm>
              <a:custGeom>
                <a:avLst/>
                <a:gdLst/>
                <a:ahLst/>
                <a:cxnLst/>
                <a:rect l="l" t="t" r="r" b="b"/>
                <a:pathLst>
                  <a:path w="2714" h="5852" extrusionOk="0">
                    <a:moveTo>
                      <a:pt x="2602" y="0"/>
                    </a:moveTo>
                    <a:cubicBezTo>
                      <a:pt x="2578" y="0"/>
                      <a:pt x="2557" y="11"/>
                      <a:pt x="2549" y="36"/>
                    </a:cubicBezTo>
                    <a:lnTo>
                      <a:pt x="16" y="5751"/>
                    </a:lnTo>
                    <a:cubicBezTo>
                      <a:pt x="1" y="5788"/>
                      <a:pt x="22" y="5830"/>
                      <a:pt x="59" y="5846"/>
                    </a:cubicBezTo>
                    <a:cubicBezTo>
                      <a:pt x="64" y="5851"/>
                      <a:pt x="75" y="5851"/>
                      <a:pt x="85" y="5851"/>
                    </a:cubicBezTo>
                    <a:cubicBezTo>
                      <a:pt x="117" y="5851"/>
                      <a:pt x="138" y="5836"/>
                      <a:pt x="149" y="5809"/>
                    </a:cubicBezTo>
                    <a:lnTo>
                      <a:pt x="2681" y="99"/>
                    </a:lnTo>
                    <a:cubicBezTo>
                      <a:pt x="2714" y="49"/>
                      <a:pt x="2652" y="0"/>
                      <a:pt x="2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7"/>
              <p:cNvSpPr/>
              <p:nvPr/>
            </p:nvSpPr>
            <p:spPr>
              <a:xfrm>
                <a:off x="8755193" y="722221"/>
                <a:ext cx="124960" cy="305195"/>
              </a:xfrm>
              <a:custGeom>
                <a:avLst/>
                <a:gdLst/>
                <a:ahLst/>
                <a:cxnLst/>
                <a:rect l="l" t="t" r="r" b="b"/>
                <a:pathLst>
                  <a:path w="2914" h="7117" extrusionOk="0">
                    <a:moveTo>
                      <a:pt x="2830" y="1"/>
                    </a:moveTo>
                    <a:cubicBezTo>
                      <a:pt x="2801" y="1"/>
                      <a:pt x="2773" y="20"/>
                      <a:pt x="2761" y="48"/>
                    </a:cubicBezTo>
                    <a:lnTo>
                      <a:pt x="17" y="7017"/>
                    </a:lnTo>
                    <a:cubicBezTo>
                      <a:pt x="1" y="7054"/>
                      <a:pt x="22" y="7096"/>
                      <a:pt x="59" y="7112"/>
                    </a:cubicBezTo>
                    <a:cubicBezTo>
                      <a:pt x="69" y="7112"/>
                      <a:pt x="75" y="7117"/>
                      <a:pt x="85" y="7117"/>
                    </a:cubicBezTo>
                    <a:cubicBezTo>
                      <a:pt x="117" y="7117"/>
                      <a:pt x="143" y="7096"/>
                      <a:pt x="154" y="7069"/>
                    </a:cubicBezTo>
                    <a:lnTo>
                      <a:pt x="2898" y="101"/>
                    </a:lnTo>
                    <a:cubicBezTo>
                      <a:pt x="2914" y="64"/>
                      <a:pt x="2893" y="22"/>
                      <a:pt x="2856" y="6"/>
                    </a:cubicBezTo>
                    <a:cubicBezTo>
                      <a:pt x="2847" y="2"/>
                      <a:pt x="2838" y="1"/>
                      <a:pt x="2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7"/>
              <p:cNvSpPr/>
              <p:nvPr/>
            </p:nvSpPr>
            <p:spPr>
              <a:xfrm>
                <a:off x="8852451" y="734786"/>
                <a:ext cx="107764" cy="292630"/>
              </a:xfrm>
              <a:custGeom>
                <a:avLst/>
                <a:gdLst/>
                <a:ahLst/>
                <a:cxnLst/>
                <a:rect l="l" t="t" r="r" b="b"/>
                <a:pathLst>
                  <a:path w="2513" h="6824" extrusionOk="0">
                    <a:moveTo>
                      <a:pt x="2426" y="0"/>
                    </a:moveTo>
                    <a:cubicBezTo>
                      <a:pt x="2400" y="0"/>
                      <a:pt x="2373" y="14"/>
                      <a:pt x="2359" y="46"/>
                    </a:cubicBezTo>
                    <a:lnTo>
                      <a:pt x="11" y="6724"/>
                    </a:lnTo>
                    <a:cubicBezTo>
                      <a:pt x="1" y="6766"/>
                      <a:pt x="22" y="6803"/>
                      <a:pt x="59" y="6819"/>
                    </a:cubicBezTo>
                    <a:cubicBezTo>
                      <a:pt x="64" y="6819"/>
                      <a:pt x="75" y="6824"/>
                      <a:pt x="80" y="6824"/>
                    </a:cubicBezTo>
                    <a:cubicBezTo>
                      <a:pt x="112" y="6824"/>
                      <a:pt x="144" y="6803"/>
                      <a:pt x="154" y="6776"/>
                    </a:cubicBezTo>
                    <a:lnTo>
                      <a:pt x="2496" y="94"/>
                    </a:lnTo>
                    <a:cubicBezTo>
                      <a:pt x="2513" y="38"/>
                      <a:pt x="2470" y="0"/>
                      <a:pt x="2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7"/>
              <p:cNvSpPr/>
              <p:nvPr/>
            </p:nvSpPr>
            <p:spPr>
              <a:xfrm>
                <a:off x="8952882" y="770421"/>
                <a:ext cx="74658" cy="225519"/>
              </a:xfrm>
              <a:custGeom>
                <a:avLst/>
                <a:gdLst/>
                <a:ahLst/>
                <a:cxnLst/>
                <a:rect l="l" t="t" r="r" b="b"/>
                <a:pathLst>
                  <a:path w="1741" h="5259" extrusionOk="0">
                    <a:moveTo>
                      <a:pt x="1658" y="0"/>
                    </a:moveTo>
                    <a:cubicBezTo>
                      <a:pt x="1626" y="0"/>
                      <a:pt x="1596" y="21"/>
                      <a:pt x="1587" y="56"/>
                    </a:cubicBezTo>
                    <a:lnTo>
                      <a:pt x="12" y="5163"/>
                    </a:lnTo>
                    <a:cubicBezTo>
                      <a:pt x="1" y="5205"/>
                      <a:pt x="22" y="5242"/>
                      <a:pt x="64" y="5258"/>
                    </a:cubicBezTo>
                    <a:lnTo>
                      <a:pt x="86" y="5258"/>
                    </a:lnTo>
                    <a:cubicBezTo>
                      <a:pt x="117" y="5258"/>
                      <a:pt x="144" y="5237"/>
                      <a:pt x="154" y="5205"/>
                    </a:cubicBezTo>
                    <a:lnTo>
                      <a:pt x="1725" y="98"/>
                    </a:lnTo>
                    <a:cubicBezTo>
                      <a:pt x="1740" y="56"/>
                      <a:pt x="1714" y="19"/>
                      <a:pt x="1677" y="3"/>
                    </a:cubicBezTo>
                    <a:cubicBezTo>
                      <a:pt x="1671" y="1"/>
                      <a:pt x="1664"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7"/>
              <p:cNvSpPr/>
              <p:nvPr/>
            </p:nvSpPr>
            <p:spPr>
              <a:xfrm>
                <a:off x="8732766" y="746964"/>
                <a:ext cx="333754" cy="91854"/>
              </a:xfrm>
              <a:custGeom>
                <a:avLst/>
                <a:gdLst/>
                <a:ahLst/>
                <a:cxnLst/>
                <a:rect l="l" t="t" r="r" b="b"/>
                <a:pathLst>
                  <a:path w="7783" h="2142" extrusionOk="0">
                    <a:moveTo>
                      <a:pt x="78" y="1"/>
                    </a:moveTo>
                    <a:cubicBezTo>
                      <a:pt x="48" y="1"/>
                      <a:pt x="19" y="24"/>
                      <a:pt x="11" y="58"/>
                    </a:cubicBezTo>
                    <a:cubicBezTo>
                      <a:pt x="0" y="95"/>
                      <a:pt x="27" y="137"/>
                      <a:pt x="64" y="148"/>
                    </a:cubicBezTo>
                    <a:lnTo>
                      <a:pt x="7682" y="2141"/>
                    </a:lnTo>
                    <a:lnTo>
                      <a:pt x="7703" y="2141"/>
                    </a:lnTo>
                    <a:cubicBezTo>
                      <a:pt x="7735" y="2141"/>
                      <a:pt x="7762" y="2120"/>
                      <a:pt x="7772" y="2088"/>
                    </a:cubicBezTo>
                    <a:cubicBezTo>
                      <a:pt x="7783" y="2046"/>
                      <a:pt x="7762" y="2009"/>
                      <a:pt x="7719" y="1998"/>
                    </a:cubicBezTo>
                    <a:lnTo>
                      <a:pt x="101" y="5"/>
                    </a:lnTo>
                    <a:cubicBezTo>
                      <a:pt x="93" y="2"/>
                      <a:pt x="86" y="1"/>
                      <a:pt x="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7"/>
              <p:cNvSpPr/>
              <p:nvPr/>
            </p:nvSpPr>
            <p:spPr>
              <a:xfrm>
                <a:off x="8688082" y="812789"/>
                <a:ext cx="331439" cy="95628"/>
              </a:xfrm>
              <a:custGeom>
                <a:avLst/>
                <a:gdLst/>
                <a:ahLst/>
                <a:cxnLst/>
                <a:rect l="l" t="t" r="r" b="b"/>
                <a:pathLst>
                  <a:path w="7729" h="2230" extrusionOk="0">
                    <a:moveTo>
                      <a:pt x="80" y="1"/>
                    </a:moveTo>
                    <a:cubicBezTo>
                      <a:pt x="47" y="1"/>
                      <a:pt x="20" y="21"/>
                      <a:pt x="11" y="56"/>
                    </a:cubicBezTo>
                    <a:cubicBezTo>
                      <a:pt x="1" y="93"/>
                      <a:pt x="22" y="136"/>
                      <a:pt x="64" y="146"/>
                    </a:cubicBezTo>
                    <a:lnTo>
                      <a:pt x="7603" y="2229"/>
                    </a:lnTo>
                    <a:lnTo>
                      <a:pt x="7619" y="2229"/>
                    </a:lnTo>
                    <a:cubicBezTo>
                      <a:pt x="7621" y="2229"/>
                      <a:pt x="7623" y="2229"/>
                      <a:pt x="7625" y="2229"/>
                    </a:cubicBezTo>
                    <a:cubicBezTo>
                      <a:pt x="7710" y="2229"/>
                      <a:pt x="7729" y="2107"/>
                      <a:pt x="7640" y="2087"/>
                    </a:cubicBezTo>
                    <a:lnTo>
                      <a:pt x="101" y="4"/>
                    </a:lnTo>
                    <a:cubicBezTo>
                      <a:pt x="94" y="2"/>
                      <a:pt x="87"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7"/>
              <p:cNvSpPr/>
              <p:nvPr/>
            </p:nvSpPr>
            <p:spPr>
              <a:xfrm>
                <a:off x="8668013" y="889634"/>
                <a:ext cx="326636" cy="91082"/>
              </a:xfrm>
              <a:custGeom>
                <a:avLst/>
                <a:gdLst/>
                <a:ahLst/>
                <a:cxnLst/>
                <a:rect l="l" t="t" r="r" b="b"/>
                <a:pathLst>
                  <a:path w="7617" h="2124" extrusionOk="0">
                    <a:moveTo>
                      <a:pt x="102" y="1"/>
                    </a:moveTo>
                    <a:cubicBezTo>
                      <a:pt x="25" y="1"/>
                      <a:pt x="1" y="122"/>
                      <a:pt x="88" y="147"/>
                    </a:cubicBezTo>
                    <a:lnTo>
                      <a:pt x="7495" y="2119"/>
                    </a:lnTo>
                    <a:lnTo>
                      <a:pt x="7516" y="2119"/>
                    </a:lnTo>
                    <a:lnTo>
                      <a:pt x="7516" y="2124"/>
                    </a:lnTo>
                    <a:cubicBezTo>
                      <a:pt x="7601" y="2124"/>
                      <a:pt x="7617" y="1997"/>
                      <a:pt x="7532" y="1981"/>
                    </a:cubicBezTo>
                    <a:lnTo>
                      <a:pt x="125" y="4"/>
                    </a:lnTo>
                    <a:cubicBezTo>
                      <a:pt x="117" y="2"/>
                      <a:pt x="110"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7"/>
              <p:cNvSpPr/>
              <p:nvPr/>
            </p:nvSpPr>
            <p:spPr>
              <a:xfrm>
                <a:off x="8976253" y="1091311"/>
                <a:ext cx="166684" cy="222260"/>
              </a:xfrm>
              <a:custGeom>
                <a:avLst/>
                <a:gdLst/>
                <a:ahLst/>
                <a:cxnLst/>
                <a:rect l="l" t="t" r="r" b="b"/>
                <a:pathLst>
                  <a:path w="3887" h="5183" extrusionOk="0">
                    <a:moveTo>
                      <a:pt x="1650" y="154"/>
                    </a:moveTo>
                    <a:cubicBezTo>
                      <a:pt x="1825" y="588"/>
                      <a:pt x="2977" y="2919"/>
                      <a:pt x="3712" y="4384"/>
                    </a:cubicBezTo>
                    <a:lnTo>
                      <a:pt x="2380" y="5008"/>
                    </a:lnTo>
                    <a:lnTo>
                      <a:pt x="180" y="868"/>
                    </a:lnTo>
                    <a:cubicBezTo>
                      <a:pt x="799" y="535"/>
                      <a:pt x="1470" y="202"/>
                      <a:pt x="1650" y="154"/>
                    </a:cubicBezTo>
                    <a:close/>
                    <a:moveTo>
                      <a:pt x="1691" y="0"/>
                    </a:moveTo>
                    <a:cubicBezTo>
                      <a:pt x="1688" y="0"/>
                      <a:pt x="1685" y="1"/>
                      <a:pt x="1682" y="1"/>
                    </a:cubicBezTo>
                    <a:cubicBezTo>
                      <a:pt x="1491" y="1"/>
                      <a:pt x="286" y="641"/>
                      <a:pt x="48" y="773"/>
                    </a:cubicBezTo>
                    <a:cubicBezTo>
                      <a:pt x="11" y="794"/>
                      <a:pt x="1" y="836"/>
                      <a:pt x="16" y="873"/>
                    </a:cubicBezTo>
                    <a:lnTo>
                      <a:pt x="2279" y="5140"/>
                    </a:lnTo>
                    <a:cubicBezTo>
                      <a:pt x="2295" y="5166"/>
                      <a:pt x="2322" y="5182"/>
                      <a:pt x="2348" y="5182"/>
                    </a:cubicBezTo>
                    <a:cubicBezTo>
                      <a:pt x="2359" y="5182"/>
                      <a:pt x="2369" y="5177"/>
                      <a:pt x="2380" y="5172"/>
                    </a:cubicBezTo>
                    <a:lnTo>
                      <a:pt x="3844" y="4484"/>
                    </a:lnTo>
                    <a:cubicBezTo>
                      <a:pt x="3860" y="4479"/>
                      <a:pt x="3871" y="4463"/>
                      <a:pt x="3881" y="4442"/>
                    </a:cubicBezTo>
                    <a:cubicBezTo>
                      <a:pt x="3886" y="4426"/>
                      <a:pt x="3886" y="4405"/>
                      <a:pt x="3876" y="4384"/>
                    </a:cubicBezTo>
                    <a:cubicBezTo>
                      <a:pt x="3051" y="2734"/>
                      <a:pt x="1809" y="223"/>
                      <a:pt x="1772" y="80"/>
                    </a:cubicBezTo>
                    <a:cubicBezTo>
                      <a:pt x="1772" y="36"/>
                      <a:pt x="1735"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7"/>
              <p:cNvSpPr/>
              <p:nvPr/>
            </p:nvSpPr>
            <p:spPr>
              <a:xfrm>
                <a:off x="9029513" y="1182522"/>
                <a:ext cx="66511" cy="49401"/>
              </a:xfrm>
              <a:custGeom>
                <a:avLst/>
                <a:gdLst/>
                <a:ahLst/>
                <a:cxnLst/>
                <a:rect l="l" t="t" r="r" b="b"/>
                <a:pathLst>
                  <a:path w="1551" h="1152" extrusionOk="0">
                    <a:moveTo>
                      <a:pt x="1465" y="0"/>
                    </a:moveTo>
                    <a:cubicBezTo>
                      <a:pt x="1450" y="0"/>
                      <a:pt x="1436" y="5"/>
                      <a:pt x="1423" y="15"/>
                    </a:cubicBezTo>
                    <a:lnTo>
                      <a:pt x="54" y="1020"/>
                    </a:lnTo>
                    <a:cubicBezTo>
                      <a:pt x="1" y="1062"/>
                      <a:pt x="27" y="1152"/>
                      <a:pt x="96" y="1152"/>
                    </a:cubicBezTo>
                    <a:cubicBezTo>
                      <a:pt x="112" y="1152"/>
                      <a:pt x="128" y="1147"/>
                      <a:pt x="138" y="1136"/>
                    </a:cubicBezTo>
                    <a:lnTo>
                      <a:pt x="1508" y="131"/>
                    </a:lnTo>
                    <a:cubicBezTo>
                      <a:pt x="1545" y="110"/>
                      <a:pt x="1550" y="63"/>
                      <a:pt x="1524" y="31"/>
                    </a:cubicBezTo>
                    <a:cubicBezTo>
                      <a:pt x="1511" y="12"/>
                      <a:pt x="1488" y="0"/>
                      <a:pt x="1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7"/>
              <p:cNvSpPr/>
              <p:nvPr/>
            </p:nvSpPr>
            <p:spPr>
              <a:xfrm>
                <a:off x="9127242" y="1050186"/>
                <a:ext cx="70799" cy="170887"/>
              </a:xfrm>
              <a:custGeom>
                <a:avLst/>
                <a:gdLst/>
                <a:ahLst/>
                <a:cxnLst/>
                <a:rect l="l" t="t" r="r" b="b"/>
                <a:pathLst>
                  <a:path w="1651" h="3985" extrusionOk="0">
                    <a:moveTo>
                      <a:pt x="81" y="0"/>
                    </a:moveTo>
                    <a:cubicBezTo>
                      <a:pt x="74" y="0"/>
                      <a:pt x="66" y="1"/>
                      <a:pt x="59" y="3"/>
                    </a:cubicBezTo>
                    <a:cubicBezTo>
                      <a:pt x="22" y="14"/>
                      <a:pt x="1" y="56"/>
                      <a:pt x="11" y="93"/>
                    </a:cubicBezTo>
                    <a:cubicBezTo>
                      <a:pt x="17" y="119"/>
                      <a:pt x="762" y="2678"/>
                      <a:pt x="1502" y="3947"/>
                    </a:cubicBezTo>
                    <a:cubicBezTo>
                      <a:pt x="1518" y="3968"/>
                      <a:pt x="1539" y="3984"/>
                      <a:pt x="1571" y="3984"/>
                    </a:cubicBezTo>
                    <a:cubicBezTo>
                      <a:pt x="1581" y="3979"/>
                      <a:pt x="1592" y="3979"/>
                      <a:pt x="1603" y="3973"/>
                    </a:cubicBezTo>
                    <a:cubicBezTo>
                      <a:pt x="1640" y="3952"/>
                      <a:pt x="1650" y="3905"/>
                      <a:pt x="1629" y="3873"/>
                    </a:cubicBezTo>
                    <a:cubicBezTo>
                      <a:pt x="899" y="2620"/>
                      <a:pt x="159" y="77"/>
                      <a:pt x="154" y="51"/>
                    </a:cubicBezTo>
                    <a:cubicBezTo>
                      <a:pt x="145" y="20"/>
                      <a:pt x="115" y="0"/>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7"/>
              <p:cNvSpPr/>
              <p:nvPr/>
            </p:nvSpPr>
            <p:spPr>
              <a:xfrm>
                <a:off x="9203487" y="1238655"/>
                <a:ext cx="24915" cy="34778"/>
              </a:xfrm>
              <a:custGeom>
                <a:avLst/>
                <a:gdLst/>
                <a:ahLst/>
                <a:cxnLst/>
                <a:rect l="l" t="t" r="r" b="b"/>
                <a:pathLst>
                  <a:path w="581" h="811" extrusionOk="0">
                    <a:moveTo>
                      <a:pt x="87" y="0"/>
                    </a:moveTo>
                    <a:cubicBezTo>
                      <a:pt x="43" y="0"/>
                      <a:pt x="1" y="40"/>
                      <a:pt x="15" y="97"/>
                    </a:cubicBezTo>
                    <a:cubicBezTo>
                      <a:pt x="41" y="155"/>
                      <a:pt x="279" y="689"/>
                      <a:pt x="464" y="800"/>
                    </a:cubicBezTo>
                    <a:cubicBezTo>
                      <a:pt x="475" y="805"/>
                      <a:pt x="485" y="810"/>
                      <a:pt x="501" y="810"/>
                    </a:cubicBezTo>
                    <a:cubicBezTo>
                      <a:pt x="528" y="810"/>
                      <a:pt x="549" y="794"/>
                      <a:pt x="565" y="773"/>
                    </a:cubicBezTo>
                    <a:cubicBezTo>
                      <a:pt x="581" y="736"/>
                      <a:pt x="570" y="694"/>
                      <a:pt x="538" y="673"/>
                    </a:cubicBezTo>
                    <a:cubicBezTo>
                      <a:pt x="427" y="609"/>
                      <a:pt x="242" y="245"/>
                      <a:pt x="147" y="33"/>
                    </a:cubicBezTo>
                    <a:cubicBezTo>
                      <a:pt x="131" y="10"/>
                      <a:pt x="109" y="0"/>
                      <a:pt x="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7"/>
              <p:cNvSpPr/>
              <p:nvPr/>
            </p:nvSpPr>
            <p:spPr>
              <a:xfrm>
                <a:off x="9064205" y="1372706"/>
                <a:ext cx="13894" cy="25644"/>
              </a:xfrm>
              <a:custGeom>
                <a:avLst/>
                <a:gdLst/>
                <a:ahLst/>
                <a:cxnLst/>
                <a:rect l="l" t="t" r="r" b="b"/>
                <a:pathLst>
                  <a:path w="324" h="598" extrusionOk="0">
                    <a:moveTo>
                      <a:pt x="199" y="0"/>
                    </a:moveTo>
                    <a:cubicBezTo>
                      <a:pt x="185" y="0"/>
                      <a:pt x="169" y="5"/>
                      <a:pt x="154" y="16"/>
                    </a:cubicBezTo>
                    <a:cubicBezTo>
                      <a:pt x="70" y="79"/>
                      <a:pt x="11" y="174"/>
                      <a:pt x="6" y="280"/>
                    </a:cubicBezTo>
                    <a:cubicBezTo>
                      <a:pt x="1" y="386"/>
                      <a:pt x="59" y="486"/>
                      <a:pt x="175" y="576"/>
                    </a:cubicBezTo>
                    <a:cubicBezTo>
                      <a:pt x="191" y="587"/>
                      <a:pt x="207" y="592"/>
                      <a:pt x="223" y="592"/>
                    </a:cubicBezTo>
                    <a:lnTo>
                      <a:pt x="223" y="597"/>
                    </a:lnTo>
                    <a:cubicBezTo>
                      <a:pt x="292" y="597"/>
                      <a:pt x="323" y="508"/>
                      <a:pt x="265" y="465"/>
                    </a:cubicBezTo>
                    <a:cubicBezTo>
                      <a:pt x="202" y="423"/>
                      <a:pt x="159" y="360"/>
                      <a:pt x="149" y="286"/>
                    </a:cubicBezTo>
                    <a:cubicBezTo>
                      <a:pt x="159" y="222"/>
                      <a:pt x="191" y="169"/>
                      <a:pt x="239" y="132"/>
                    </a:cubicBezTo>
                    <a:cubicBezTo>
                      <a:pt x="303" y="85"/>
                      <a:pt x="260"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7"/>
              <p:cNvSpPr/>
              <p:nvPr/>
            </p:nvSpPr>
            <p:spPr>
              <a:xfrm>
                <a:off x="9086675" y="1381239"/>
                <a:ext cx="12951" cy="25515"/>
              </a:xfrm>
              <a:custGeom>
                <a:avLst/>
                <a:gdLst/>
                <a:ahLst/>
                <a:cxnLst/>
                <a:rect l="l" t="t" r="r" b="b"/>
                <a:pathLst>
                  <a:path w="302" h="595" extrusionOk="0">
                    <a:moveTo>
                      <a:pt x="194" y="0"/>
                    </a:moveTo>
                    <a:cubicBezTo>
                      <a:pt x="179" y="0"/>
                      <a:pt x="164" y="6"/>
                      <a:pt x="148" y="18"/>
                    </a:cubicBezTo>
                    <a:cubicBezTo>
                      <a:pt x="64" y="81"/>
                      <a:pt x="11" y="176"/>
                      <a:pt x="0" y="282"/>
                    </a:cubicBezTo>
                    <a:cubicBezTo>
                      <a:pt x="0" y="388"/>
                      <a:pt x="58" y="488"/>
                      <a:pt x="175" y="578"/>
                    </a:cubicBezTo>
                    <a:cubicBezTo>
                      <a:pt x="185" y="589"/>
                      <a:pt x="201" y="594"/>
                      <a:pt x="217" y="594"/>
                    </a:cubicBezTo>
                    <a:cubicBezTo>
                      <a:pt x="238" y="594"/>
                      <a:pt x="259" y="583"/>
                      <a:pt x="275" y="568"/>
                    </a:cubicBezTo>
                    <a:cubicBezTo>
                      <a:pt x="302" y="536"/>
                      <a:pt x="296" y="488"/>
                      <a:pt x="265" y="467"/>
                    </a:cubicBezTo>
                    <a:cubicBezTo>
                      <a:pt x="201" y="425"/>
                      <a:pt x="159" y="361"/>
                      <a:pt x="148" y="287"/>
                    </a:cubicBezTo>
                    <a:cubicBezTo>
                      <a:pt x="154" y="229"/>
                      <a:pt x="185" y="171"/>
                      <a:pt x="233" y="134"/>
                    </a:cubicBezTo>
                    <a:cubicBezTo>
                      <a:pt x="301" y="91"/>
                      <a:pt x="256"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7"/>
              <p:cNvSpPr/>
              <p:nvPr/>
            </p:nvSpPr>
            <p:spPr>
              <a:xfrm>
                <a:off x="9112533" y="1461344"/>
                <a:ext cx="20884" cy="20884"/>
              </a:xfrm>
              <a:custGeom>
                <a:avLst/>
                <a:gdLst/>
                <a:ahLst/>
                <a:cxnLst/>
                <a:rect l="l" t="t" r="r" b="b"/>
                <a:pathLst>
                  <a:path w="487" h="487" extrusionOk="0">
                    <a:moveTo>
                      <a:pt x="98" y="0"/>
                    </a:moveTo>
                    <a:cubicBezTo>
                      <a:pt x="71" y="0"/>
                      <a:pt x="44" y="15"/>
                      <a:pt x="32" y="48"/>
                    </a:cubicBezTo>
                    <a:cubicBezTo>
                      <a:pt x="0" y="148"/>
                      <a:pt x="11" y="259"/>
                      <a:pt x="69" y="349"/>
                    </a:cubicBezTo>
                    <a:cubicBezTo>
                      <a:pt x="127" y="434"/>
                      <a:pt x="233" y="481"/>
                      <a:pt x="381" y="487"/>
                    </a:cubicBezTo>
                    <a:lnTo>
                      <a:pt x="386" y="487"/>
                    </a:lnTo>
                    <a:cubicBezTo>
                      <a:pt x="486" y="487"/>
                      <a:pt x="486" y="339"/>
                      <a:pt x="386" y="339"/>
                    </a:cubicBezTo>
                    <a:cubicBezTo>
                      <a:pt x="380" y="339"/>
                      <a:pt x="374" y="339"/>
                      <a:pt x="367" y="339"/>
                    </a:cubicBezTo>
                    <a:cubicBezTo>
                      <a:pt x="300" y="339"/>
                      <a:pt x="234" y="313"/>
                      <a:pt x="190" y="265"/>
                    </a:cubicBezTo>
                    <a:cubicBezTo>
                      <a:pt x="159" y="212"/>
                      <a:pt x="153" y="148"/>
                      <a:pt x="169" y="90"/>
                    </a:cubicBezTo>
                    <a:cubicBezTo>
                      <a:pt x="182" y="35"/>
                      <a:pt x="140"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7"/>
              <p:cNvSpPr/>
              <p:nvPr/>
            </p:nvSpPr>
            <p:spPr>
              <a:xfrm>
                <a:off x="9105929" y="1430082"/>
                <a:ext cx="19769" cy="21355"/>
              </a:xfrm>
              <a:custGeom>
                <a:avLst/>
                <a:gdLst/>
                <a:ahLst/>
                <a:cxnLst/>
                <a:rect l="l" t="t" r="r" b="b"/>
                <a:pathLst>
                  <a:path w="461" h="498" extrusionOk="0">
                    <a:moveTo>
                      <a:pt x="105" y="1"/>
                    </a:moveTo>
                    <a:cubicBezTo>
                      <a:pt x="77" y="1"/>
                      <a:pt x="50" y="16"/>
                      <a:pt x="38" y="52"/>
                    </a:cubicBezTo>
                    <a:cubicBezTo>
                      <a:pt x="1" y="153"/>
                      <a:pt x="11" y="264"/>
                      <a:pt x="64" y="354"/>
                    </a:cubicBezTo>
                    <a:cubicBezTo>
                      <a:pt x="128" y="444"/>
                      <a:pt x="233" y="491"/>
                      <a:pt x="381" y="497"/>
                    </a:cubicBezTo>
                    <a:cubicBezTo>
                      <a:pt x="384" y="497"/>
                      <a:pt x="387" y="497"/>
                      <a:pt x="390" y="497"/>
                    </a:cubicBezTo>
                    <a:cubicBezTo>
                      <a:pt x="428" y="497"/>
                      <a:pt x="455" y="467"/>
                      <a:pt x="455" y="428"/>
                    </a:cubicBezTo>
                    <a:cubicBezTo>
                      <a:pt x="461" y="391"/>
                      <a:pt x="429" y="354"/>
                      <a:pt x="387" y="354"/>
                    </a:cubicBezTo>
                    <a:cubicBezTo>
                      <a:pt x="381" y="354"/>
                      <a:pt x="376" y="354"/>
                      <a:pt x="371" y="354"/>
                    </a:cubicBezTo>
                    <a:cubicBezTo>
                      <a:pt x="302" y="354"/>
                      <a:pt x="235" y="324"/>
                      <a:pt x="191" y="275"/>
                    </a:cubicBezTo>
                    <a:cubicBezTo>
                      <a:pt x="159" y="216"/>
                      <a:pt x="154" y="158"/>
                      <a:pt x="175" y="100"/>
                    </a:cubicBezTo>
                    <a:cubicBezTo>
                      <a:pt x="195" y="41"/>
                      <a:pt x="15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7"/>
              <p:cNvSpPr/>
              <p:nvPr/>
            </p:nvSpPr>
            <p:spPr>
              <a:xfrm>
                <a:off x="9076469" y="1408212"/>
                <a:ext cx="20669" cy="22556"/>
              </a:xfrm>
              <a:custGeom>
                <a:avLst/>
                <a:gdLst/>
                <a:ahLst/>
                <a:cxnLst/>
                <a:rect l="l" t="t" r="r" b="b"/>
                <a:pathLst>
                  <a:path w="482" h="526" extrusionOk="0">
                    <a:moveTo>
                      <a:pt x="123" y="0"/>
                    </a:moveTo>
                    <a:cubicBezTo>
                      <a:pt x="100" y="0"/>
                      <a:pt x="77" y="11"/>
                      <a:pt x="64" y="34"/>
                    </a:cubicBezTo>
                    <a:cubicBezTo>
                      <a:pt x="16" y="103"/>
                      <a:pt x="0" y="192"/>
                      <a:pt x="27" y="277"/>
                    </a:cubicBezTo>
                    <a:cubicBezTo>
                      <a:pt x="64" y="388"/>
                      <a:pt x="175" y="467"/>
                      <a:pt x="360" y="520"/>
                    </a:cubicBezTo>
                    <a:cubicBezTo>
                      <a:pt x="363" y="523"/>
                      <a:pt x="365" y="524"/>
                      <a:pt x="368" y="524"/>
                    </a:cubicBezTo>
                    <a:cubicBezTo>
                      <a:pt x="372" y="524"/>
                      <a:pt x="376" y="523"/>
                      <a:pt x="381" y="520"/>
                    </a:cubicBezTo>
                    <a:lnTo>
                      <a:pt x="381" y="525"/>
                    </a:lnTo>
                    <a:cubicBezTo>
                      <a:pt x="466" y="525"/>
                      <a:pt x="481" y="404"/>
                      <a:pt x="397" y="383"/>
                    </a:cubicBezTo>
                    <a:cubicBezTo>
                      <a:pt x="270" y="340"/>
                      <a:pt x="191" y="288"/>
                      <a:pt x="164" y="229"/>
                    </a:cubicBezTo>
                    <a:cubicBezTo>
                      <a:pt x="154" y="192"/>
                      <a:pt x="164" y="150"/>
                      <a:pt x="185" y="118"/>
                    </a:cubicBezTo>
                    <a:cubicBezTo>
                      <a:pt x="207" y="81"/>
                      <a:pt x="196" y="39"/>
                      <a:pt x="164" y="13"/>
                    </a:cubicBezTo>
                    <a:cubicBezTo>
                      <a:pt x="152" y="4"/>
                      <a:pt x="137"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7"/>
              <p:cNvSpPr/>
              <p:nvPr/>
            </p:nvSpPr>
            <p:spPr>
              <a:xfrm>
                <a:off x="9084402" y="1439259"/>
                <a:ext cx="19769" cy="22556"/>
              </a:xfrm>
              <a:custGeom>
                <a:avLst/>
                <a:gdLst/>
                <a:ahLst/>
                <a:cxnLst/>
                <a:rect l="l" t="t" r="r" b="b"/>
                <a:pathLst>
                  <a:path w="461" h="526" extrusionOk="0">
                    <a:moveTo>
                      <a:pt x="123" y="1"/>
                    </a:moveTo>
                    <a:cubicBezTo>
                      <a:pt x="100" y="1"/>
                      <a:pt x="77" y="11"/>
                      <a:pt x="64" y="34"/>
                    </a:cubicBezTo>
                    <a:cubicBezTo>
                      <a:pt x="16" y="103"/>
                      <a:pt x="0" y="193"/>
                      <a:pt x="27" y="277"/>
                    </a:cubicBezTo>
                    <a:cubicBezTo>
                      <a:pt x="64" y="388"/>
                      <a:pt x="175" y="468"/>
                      <a:pt x="355" y="526"/>
                    </a:cubicBezTo>
                    <a:lnTo>
                      <a:pt x="376" y="526"/>
                    </a:lnTo>
                    <a:cubicBezTo>
                      <a:pt x="408" y="526"/>
                      <a:pt x="439" y="505"/>
                      <a:pt x="450" y="473"/>
                    </a:cubicBezTo>
                    <a:cubicBezTo>
                      <a:pt x="460" y="436"/>
                      <a:pt x="439" y="394"/>
                      <a:pt x="397" y="383"/>
                    </a:cubicBezTo>
                    <a:cubicBezTo>
                      <a:pt x="270" y="346"/>
                      <a:pt x="185" y="293"/>
                      <a:pt x="164" y="230"/>
                    </a:cubicBezTo>
                    <a:cubicBezTo>
                      <a:pt x="154" y="193"/>
                      <a:pt x="159" y="150"/>
                      <a:pt x="180" y="119"/>
                    </a:cubicBezTo>
                    <a:cubicBezTo>
                      <a:pt x="207" y="82"/>
                      <a:pt x="196" y="39"/>
                      <a:pt x="164" y="13"/>
                    </a:cubicBezTo>
                    <a:cubicBezTo>
                      <a:pt x="152" y="5"/>
                      <a:pt x="138"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fade">
                                      <p:cBhvr>
                                        <p:cTn id="7" dur="500"/>
                                        <p:tgtEl>
                                          <p:spTgt spid="19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9"/>
                                        </p:tgtEl>
                                        <p:attrNameLst>
                                          <p:attrName>style.visibility</p:attrName>
                                        </p:attrNameLst>
                                      </p:cBhvr>
                                      <p:to>
                                        <p:strVal val="visible"/>
                                      </p:to>
                                    </p:set>
                                    <p:animEffect transition="in" filter="fade">
                                      <p:cBhvr>
                                        <p:cTn id="10" dur="500"/>
                                        <p:tgtEl>
                                          <p:spTgt spid="19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90"/>
                                        </p:tgtEl>
                                        <p:attrNameLst>
                                          <p:attrName>style.visibility</p:attrName>
                                        </p:attrNameLst>
                                      </p:cBhvr>
                                      <p:to>
                                        <p:strVal val="visible"/>
                                      </p:to>
                                    </p:set>
                                    <p:animEffect transition="in" filter="fade">
                                      <p:cBhvr>
                                        <p:cTn id="13" dur="500"/>
                                        <p:tgtEl>
                                          <p:spTgt spid="1990"/>
                                        </p:tgtEl>
                                      </p:cBhvr>
                                    </p:animEffect>
                                  </p:childTnLst>
                                </p:cTn>
                              </p:par>
                              <p:par>
                                <p:cTn id="14" presetID="10" presetClass="entr" presetSubtype="0" fill="hold" nodeType="withEffect">
                                  <p:stCondLst>
                                    <p:cond delay="0"/>
                                  </p:stCondLst>
                                  <p:childTnLst>
                                    <p:set>
                                      <p:cBhvr>
                                        <p:cTn id="15" dur="1" fill="hold">
                                          <p:stCondLst>
                                            <p:cond delay="0"/>
                                          </p:stCondLst>
                                        </p:cTn>
                                        <p:tgtEl>
                                          <p:spTgt spid="1946"/>
                                        </p:tgtEl>
                                        <p:attrNameLst>
                                          <p:attrName>style.visibility</p:attrName>
                                        </p:attrNameLst>
                                      </p:cBhvr>
                                      <p:to>
                                        <p:strVal val="visible"/>
                                      </p:to>
                                    </p:set>
                                    <p:animEffect transition="in" filter="fade">
                                      <p:cBhvr>
                                        <p:cTn id="16" dur="500"/>
                                        <p:tgtEl>
                                          <p:spTgt spid="1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 grpId="0" animBg="1"/>
      <p:bldP spid="1990" grpId="0"/>
      <p:bldP spid="19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01;p57"/>
          <p:cNvSpPr txBox="1">
            <a:spLocks noGrp="1"/>
          </p:cNvSpPr>
          <p:nvPr>
            <p:ph type="title"/>
          </p:nvPr>
        </p:nvSpPr>
        <p:spPr>
          <a:xfrm>
            <a:off x="0" y="368333"/>
            <a:ext cx="9236149"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latin typeface="+mj-lt"/>
              </a:rPr>
              <a:t>Lĩnh vực phát triển  tình cảm kĩ năng xã hội</a:t>
            </a:r>
            <a:endParaRPr sz="2800" b="1" dirty="0">
              <a:latin typeface="+mj-lt"/>
            </a:endParaRPr>
          </a:p>
        </p:txBody>
      </p:sp>
      <p:grpSp>
        <p:nvGrpSpPr>
          <p:cNvPr id="5" name="Google Shape;3858;p57"/>
          <p:cNvGrpSpPr/>
          <p:nvPr/>
        </p:nvGrpSpPr>
        <p:grpSpPr>
          <a:xfrm>
            <a:off x="6881133" y="988385"/>
            <a:ext cx="775129" cy="516816"/>
            <a:chOff x="2428962" y="554585"/>
            <a:chExt cx="682392" cy="457197"/>
          </a:xfrm>
        </p:grpSpPr>
        <p:sp>
          <p:nvSpPr>
            <p:cNvPr id="6" name="Google Shape;3859;p57"/>
            <p:cNvSpPr/>
            <p:nvPr/>
          </p:nvSpPr>
          <p:spPr>
            <a:xfrm>
              <a:off x="2428962" y="554585"/>
              <a:ext cx="682392" cy="457197"/>
            </a:xfrm>
            <a:custGeom>
              <a:avLst/>
              <a:gdLst/>
              <a:ahLst/>
              <a:cxnLst/>
              <a:rect l="l" t="t" r="r" b="b"/>
              <a:pathLst>
                <a:path w="10893" h="7262" extrusionOk="0">
                  <a:moveTo>
                    <a:pt x="5722" y="1"/>
                  </a:moveTo>
                  <a:cubicBezTo>
                    <a:pt x="4375" y="1"/>
                    <a:pt x="3220" y="360"/>
                    <a:pt x="3220" y="360"/>
                  </a:cubicBezTo>
                  <a:cubicBezTo>
                    <a:pt x="0" y="1147"/>
                    <a:pt x="1127" y="6397"/>
                    <a:pt x="2760" y="7005"/>
                  </a:cubicBezTo>
                  <a:cubicBezTo>
                    <a:pt x="3242" y="7183"/>
                    <a:pt x="4027" y="7261"/>
                    <a:pt x="4923" y="7261"/>
                  </a:cubicBezTo>
                  <a:cubicBezTo>
                    <a:pt x="7464" y="7261"/>
                    <a:pt x="10893" y="6631"/>
                    <a:pt x="10807" y="5853"/>
                  </a:cubicBezTo>
                  <a:cubicBezTo>
                    <a:pt x="10759" y="5435"/>
                    <a:pt x="10807" y="5853"/>
                    <a:pt x="9739" y="4832"/>
                  </a:cubicBezTo>
                  <a:cubicBezTo>
                    <a:pt x="8671" y="3812"/>
                    <a:pt x="10141" y="1676"/>
                    <a:pt x="8169" y="555"/>
                  </a:cubicBezTo>
                  <a:cubicBezTo>
                    <a:pt x="7425" y="132"/>
                    <a:pt x="6538" y="1"/>
                    <a:pt x="572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3860;p57"/>
            <p:cNvGrpSpPr/>
            <p:nvPr/>
          </p:nvGrpSpPr>
          <p:grpSpPr>
            <a:xfrm>
              <a:off x="2428962" y="554711"/>
              <a:ext cx="682392" cy="456946"/>
              <a:chOff x="2102300" y="3336850"/>
              <a:chExt cx="272325" cy="181450"/>
            </a:xfrm>
          </p:grpSpPr>
          <p:sp>
            <p:nvSpPr>
              <p:cNvPr id="8" name="Google Shape;3861;p57"/>
              <p:cNvSpPr/>
              <p:nvPr/>
            </p:nvSpPr>
            <p:spPr>
              <a:xfrm>
                <a:off x="2102300" y="3336850"/>
                <a:ext cx="272325" cy="181450"/>
              </a:xfrm>
              <a:custGeom>
                <a:avLst/>
                <a:gdLst/>
                <a:ahLst/>
                <a:cxnLst/>
                <a:rect l="l" t="t" r="r" b="b"/>
                <a:pathLst>
                  <a:path w="10893" h="7258" extrusionOk="0">
                    <a:moveTo>
                      <a:pt x="5729" y="1"/>
                    </a:moveTo>
                    <a:cubicBezTo>
                      <a:pt x="4379" y="1"/>
                      <a:pt x="3220" y="361"/>
                      <a:pt x="3220" y="361"/>
                    </a:cubicBezTo>
                    <a:cubicBezTo>
                      <a:pt x="0" y="1143"/>
                      <a:pt x="1127" y="6393"/>
                      <a:pt x="2760" y="7001"/>
                    </a:cubicBezTo>
                    <a:cubicBezTo>
                      <a:pt x="3242" y="7179"/>
                      <a:pt x="4027" y="7257"/>
                      <a:pt x="4923" y="7257"/>
                    </a:cubicBezTo>
                    <a:cubicBezTo>
                      <a:pt x="7464" y="7257"/>
                      <a:pt x="10893" y="6627"/>
                      <a:pt x="10807" y="5849"/>
                    </a:cubicBezTo>
                    <a:cubicBezTo>
                      <a:pt x="10759" y="5431"/>
                      <a:pt x="10802" y="5849"/>
                      <a:pt x="9739" y="4828"/>
                    </a:cubicBezTo>
                    <a:cubicBezTo>
                      <a:pt x="8671" y="3808"/>
                      <a:pt x="10141" y="1672"/>
                      <a:pt x="8169" y="551"/>
                    </a:cubicBezTo>
                    <a:cubicBezTo>
                      <a:pt x="7427" y="132"/>
                      <a:pt x="6543" y="1"/>
                      <a:pt x="5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62;p57"/>
              <p:cNvSpPr/>
              <p:nvPr/>
            </p:nvSpPr>
            <p:spPr>
              <a:xfrm>
                <a:off x="2175775" y="3371625"/>
                <a:ext cx="128900" cy="114100"/>
              </a:xfrm>
              <a:custGeom>
                <a:avLst/>
                <a:gdLst/>
                <a:ahLst/>
                <a:cxnLst/>
                <a:rect l="l" t="t" r="r" b="b"/>
                <a:pathLst>
                  <a:path w="5156" h="4564" extrusionOk="0">
                    <a:moveTo>
                      <a:pt x="3512" y="0"/>
                    </a:moveTo>
                    <a:cubicBezTo>
                      <a:pt x="2380" y="0"/>
                      <a:pt x="2380" y="1687"/>
                      <a:pt x="2380" y="1687"/>
                    </a:cubicBezTo>
                    <a:cubicBezTo>
                      <a:pt x="2380" y="1687"/>
                      <a:pt x="1525" y="928"/>
                      <a:pt x="887" y="928"/>
                    </a:cubicBezTo>
                    <a:cubicBezTo>
                      <a:pt x="568" y="928"/>
                      <a:pt x="304" y="1118"/>
                      <a:pt x="228" y="1687"/>
                    </a:cubicBezTo>
                    <a:cubicBezTo>
                      <a:pt x="1" y="3395"/>
                      <a:pt x="3083" y="4563"/>
                      <a:pt x="3083" y="4563"/>
                    </a:cubicBezTo>
                    <a:cubicBezTo>
                      <a:pt x="3083" y="4563"/>
                      <a:pt x="5156" y="302"/>
                      <a:pt x="3771" y="27"/>
                    </a:cubicBezTo>
                    <a:cubicBezTo>
                      <a:pt x="3678" y="9"/>
                      <a:pt x="3592"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63;p57"/>
              <p:cNvSpPr/>
              <p:nvPr/>
            </p:nvSpPr>
            <p:spPr>
              <a:xfrm>
                <a:off x="2260075" y="3354325"/>
                <a:ext cx="55300" cy="39525"/>
              </a:xfrm>
              <a:custGeom>
                <a:avLst/>
                <a:gdLst/>
                <a:ahLst/>
                <a:cxnLst/>
                <a:rect l="l" t="t" r="r" b="b"/>
                <a:pathLst>
                  <a:path w="2212" h="1581" extrusionOk="0">
                    <a:moveTo>
                      <a:pt x="357" y="0"/>
                    </a:moveTo>
                    <a:cubicBezTo>
                      <a:pt x="196" y="0"/>
                      <a:pt x="92" y="16"/>
                      <a:pt x="87" y="16"/>
                    </a:cubicBezTo>
                    <a:cubicBezTo>
                      <a:pt x="0" y="31"/>
                      <a:pt x="16" y="159"/>
                      <a:pt x="103" y="159"/>
                    </a:cubicBezTo>
                    <a:cubicBezTo>
                      <a:pt x="106" y="159"/>
                      <a:pt x="110" y="159"/>
                      <a:pt x="113" y="159"/>
                    </a:cubicBezTo>
                    <a:cubicBezTo>
                      <a:pt x="130" y="155"/>
                      <a:pt x="237" y="138"/>
                      <a:pt x="395" y="138"/>
                    </a:cubicBezTo>
                    <a:cubicBezTo>
                      <a:pt x="880" y="138"/>
                      <a:pt x="1838" y="301"/>
                      <a:pt x="2069" y="1523"/>
                    </a:cubicBezTo>
                    <a:cubicBezTo>
                      <a:pt x="2075" y="1555"/>
                      <a:pt x="2101" y="1576"/>
                      <a:pt x="2133" y="1581"/>
                    </a:cubicBezTo>
                    <a:lnTo>
                      <a:pt x="2149" y="1581"/>
                    </a:lnTo>
                    <a:cubicBezTo>
                      <a:pt x="2186" y="1570"/>
                      <a:pt x="2212" y="1533"/>
                      <a:pt x="2201" y="1496"/>
                    </a:cubicBezTo>
                    <a:cubicBezTo>
                      <a:pt x="1956" y="160"/>
                      <a:pt x="870" y="0"/>
                      <a:pt x="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64;p57"/>
              <p:cNvSpPr/>
              <p:nvPr/>
            </p:nvSpPr>
            <p:spPr>
              <a:xfrm>
                <a:off x="2315600" y="3398625"/>
                <a:ext cx="6800" cy="23650"/>
              </a:xfrm>
              <a:custGeom>
                <a:avLst/>
                <a:gdLst/>
                <a:ahLst/>
                <a:cxnLst/>
                <a:rect l="l" t="t" r="r" b="b"/>
                <a:pathLst>
                  <a:path w="272" h="946" extrusionOk="0">
                    <a:moveTo>
                      <a:pt x="96" y="0"/>
                    </a:moveTo>
                    <a:cubicBezTo>
                      <a:pt x="48" y="0"/>
                      <a:pt x="0" y="46"/>
                      <a:pt x="28" y="105"/>
                    </a:cubicBezTo>
                    <a:cubicBezTo>
                      <a:pt x="28" y="105"/>
                      <a:pt x="192" y="475"/>
                      <a:pt x="28" y="845"/>
                    </a:cubicBezTo>
                    <a:cubicBezTo>
                      <a:pt x="12" y="877"/>
                      <a:pt x="28" y="919"/>
                      <a:pt x="60" y="935"/>
                    </a:cubicBezTo>
                    <a:cubicBezTo>
                      <a:pt x="70" y="940"/>
                      <a:pt x="81" y="940"/>
                      <a:pt x="91" y="946"/>
                    </a:cubicBezTo>
                    <a:cubicBezTo>
                      <a:pt x="118" y="946"/>
                      <a:pt x="144" y="930"/>
                      <a:pt x="160" y="903"/>
                    </a:cubicBezTo>
                    <a:cubicBezTo>
                      <a:pt x="271" y="628"/>
                      <a:pt x="271" y="322"/>
                      <a:pt x="160" y="42"/>
                    </a:cubicBezTo>
                    <a:cubicBezTo>
                      <a:pt x="146" y="13"/>
                      <a:pt x="12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3868;p57"/>
          <p:cNvSpPr/>
          <p:nvPr/>
        </p:nvSpPr>
        <p:spPr>
          <a:xfrm>
            <a:off x="7657829" y="97090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883;p57"/>
          <p:cNvGrpSpPr/>
          <p:nvPr/>
        </p:nvGrpSpPr>
        <p:grpSpPr>
          <a:xfrm>
            <a:off x="8088077" y="735785"/>
            <a:ext cx="817500" cy="1039910"/>
            <a:chOff x="6655254" y="842750"/>
            <a:chExt cx="817500" cy="1039910"/>
          </a:xfrm>
        </p:grpSpPr>
        <p:sp>
          <p:nvSpPr>
            <p:cNvPr id="14" name="Google Shape;3884;p57"/>
            <p:cNvSpPr/>
            <p:nvPr/>
          </p:nvSpPr>
          <p:spPr>
            <a:xfrm flipH="1">
              <a:off x="6983513" y="842750"/>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85;p57"/>
            <p:cNvSpPr/>
            <p:nvPr/>
          </p:nvSpPr>
          <p:spPr>
            <a:xfrm>
              <a:off x="6655254" y="1065165"/>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901;p57"/>
          <p:cNvGrpSpPr/>
          <p:nvPr/>
        </p:nvGrpSpPr>
        <p:grpSpPr>
          <a:xfrm>
            <a:off x="8395167" y="358114"/>
            <a:ext cx="223202" cy="253961"/>
            <a:chOff x="1151521" y="1179691"/>
            <a:chExt cx="223202" cy="253961"/>
          </a:xfrm>
        </p:grpSpPr>
        <p:sp>
          <p:nvSpPr>
            <p:cNvPr id="17" name="Google Shape;3902;p57"/>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03;p57"/>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4212;p59"/>
          <p:cNvGrpSpPr/>
          <p:nvPr/>
        </p:nvGrpSpPr>
        <p:grpSpPr>
          <a:xfrm>
            <a:off x="638902" y="1202316"/>
            <a:ext cx="715239" cy="217052"/>
            <a:chOff x="5384063" y="3421013"/>
            <a:chExt cx="1119300" cy="465075"/>
          </a:xfrm>
        </p:grpSpPr>
        <p:sp>
          <p:nvSpPr>
            <p:cNvPr id="20"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4214;p59"/>
            <p:cNvGrpSpPr/>
            <p:nvPr/>
          </p:nvGrpSpPr>
          <p:grpSpPr>
            <a:xfrm>
              <a:off x="5384063" y="3421013"/>
              <a:ext cx="1119300" cy="465075"/>
              <a:chOff x="5394575" y="3098700"/>
              <a:chExt cx="1119300" cy="465075"/>
            </a:xfrm>
          </p:grpSpPr>
          <p:sp>
            <p:nvSpPr>
              <p:cNvPr id="22"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4220;p59"/>
              <p:cNvGrpSpPr/>
              <p:nvPr/>
            </p:nvGrpSpPr>
            <p:grpSpPr>
              <a:xfrm>
                <a:off x="5394575" y="3098700"/>
                <a:ext cx="1119300" cy="465075"/>
                <a:chOff x="5394575" y="3098700"/>
                <a:chExt cx="1119300" cy="465075"/>
              </a:xfrm>
            </p:grpSpPr>
            <p:sp>
              <p:nvSpPr>
                <p:cNvPr id="28"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5" name="Google Shape;3302;p51"/>
          <p:cNvSpPr/>
          <p:nvPr/>
        </p:nvSpPr>
        <p:spPr>
          <a:xfrm rot="10800000" flipH="1">
            <a:off x="1458149" y="958200"/>
            <a:ext cx="4871535" cy="648391"/>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TextBox 45"/>
          <p:cNvSpPr txBox="1"/>
          <p:nvPr/>
        </p:nvSpPr>
        <p:spPr>
          <a:xfrm>
            <a:off x="1510126" y="1010583"/>
            <a:ext cx="4808422" cy="584775"/>
          </a:xfrm>
          <a:prstGeom prst="rect">
            <a:avLst/>
          </a:prstGeom>
          <a:noFill/>
        </p:spPr>
        <p:txBody>
          <a:bodyPr wrap="square" rtlCol="0">
            <a:spAutoFit/>
          </a:bodyPr>
          <a:lstStyle/>
          <a:p>
            <a:pPr lvl="0" algn="just">
              <a:buClr>
                <a:srgbClr val="595959"/>
              </a:buClr>
              <a:buSzPts val="1000"/>
            </a:pPr>
            <a:r>
              <a:rPr lang="vi-VN" sz="1600" dirty="0">
                <a:solidFill>
                  <a:srgbClr val="3B2E43"/>
                </a:solidFill>
                <a:latin typeface="+mj-lt"/>
                <a:ea typeface="Open Sans"/>
                <a:cs typeface="Open Sans"/>
                <a:sym typeface="Open Sans"/>
              </a:rPr>
              <a:t>Xây dựng đề tài KNXH =&gt; Trẻ biết cách cư xử, có hành vi thể hiện tôn trọng lịch sự trong giao tiếp</a:t>
            </a:r>
          </a:p>
        </p:txBody>
      </p:sp>
      <p:sp>
        <p:nvSpPr>
          <p:cNvPr id="47" name="Google Shape;3904;p57"/>
          <p:cNvSpPr/>
          <p:nvPr/>
        </p:nvSpPr>
        <p:spPr>
          <a:xfrm>
            <a:off x="690461" y="285388"/>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5;p57"/>
          <p:cNvSpPr/>
          <p:nvPr/>
        </p:nvSpPr>
        <p:spPr>
          <a:xfrm>
            <a:off x="606094" y="636399"/>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4EB64288-BD4C-484B-A521-4038AE6EBCA1}"/>
              </a:ext>
            </a:extLst>
          </p:cNvPr>
          <p:cNvPicPr>
            <a:picLocks noChangeAspect="1"/>
          </p:cNvPicPr>
          <p:nvPr/>
        </p:nvPicPr>
        <p:blipFill>
          <a:blip r:embed="rId2"/>
          <a:stretch>
            <a:fillRect/>
          </a:stretch>
        </p:blipFill>
        <p:spPr>
          <a:xfrm>
            <a:off x="345680" y="1757994"/>
            <a:ext cx="4329239" cy="2808170"/>
          </a:xfrm>
          <a:prstGeom prst="rect">
            <a:avLst/>
          </a:prstGeom>
        </p:spPr>
      </p:pic>
      <p:pic>
        <p:nvPicPr>
          <p:cNvPr id="50" name="Picture 49">
            <a:extLst>
              <a:ext uri="{FF2B5EF4-FFF2-40B4-BE49-F238E27FC236}">
                <a16:creationId xmlns:a16="http://schemas.microsoft.com/office/drawing/2014/main" id="{A739CBED-0C65-4BA6-A786-D3BEF35A6232}"/>
              </a:ext>
            </a:extLst>
          </p:cNvPr>
          <p:cNvPicPr>
            <a:picLocks noChangeAspect="1"/>
          </p:cNvPicPr>
          <p:nvPr/>
        </p:nvPicPr>
        <p:blipFill>
          <a:blip r:embed="rId3"/>
          <a:stretch>
            <a:fillRect/>
          </a:stretch>
        </p:blipFill>
        <p:spPr>
          <a:xfrm>
            <a:off x="4814761" y="1755031"/>
            <a:ext cx="3937875" cy="2808170"/>
          </a:xfrm>
          <a:prstGeom prst="rect">
            <a:avLst/>
          </a:prstGeom>
        </p:spPr>
      </p:pic>
    </p:spTree>
    <p:extLst>
      <p:ext uri="{BB962C8B-B14F-4D97-AF65-F5344CB8AC3E}">
        <p14:creationId xmlns:p14="http://schemas.microsoft.com/office/powerpoint/2010/main" val="303069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01;p57"/>
          <p:cNvSpPr txBox="1">
            <a:spLocks noGrp="1"/>
          </p:cNvSpPr>
          <p:nvPr>
            <p:ph type="title"/>
          </p:nvPr>
        </p:nvSpPr>
        <p:spPr>
          <a:xfrm>
            <a:off x="0" y="368333"/>
            <a:ext cx="9236149"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latin typeface="+mj-lt"/>
              </a:rPr>
              <a:t>Lĩnh vực phát triển  tình cảm kĩ năng xã hội</a:t>
            </a:r>
            <a:endParaRPr sz="2800" b="1" dirty="0">
              <a:latin typeface="+mj-lt"/>
            </a:endParaRPr>
          </a:p>
        </p:txBody>
      </p:sp>
      <p:grpSp>
        <p:nvGrpSpPr>
          <p:cNvPr id="5" name="Google Shape;3858;p57"/>
          <p:cNvGrpSpPr/>
          <p:nvPr/>
        </p:nvGrpSpPr>
        <p:grpSpPr>
          <a:xfrm>
            <a:off x="6881133" y="988385"/>
            <a:ext cx="775129" cy="516816"/>
            <a:chOff x="2428962" y="554585"/>
            <a:chExt cx="682392" cy="457197"/>
          </a:xfrm>
        </p:grpSpPr>
        <p:sp>
          <p:nvSpPr>
            <p:cNvPr id="6" name="Google Shape;3859;p57"/>
            <p:cNvSpPr/>
            <p:nvPr/>
          </p:nvSpPr>
          <p:spPr>
            <a:xfrm>
              <a:off x="2428962" y="554585"/>
              <a:ext cx="682392" cy="457197"/>
            </a:xfrm>
            <a:custGeom>
              <a:avLst/>
              <a:gdLst/>
              <a:ahLst/>
              <a:cxnLst/>
              <a:rect l="l" t="t" r="r" b="b"/>
              <a:pathLst>
                <a:path w="10893" h="7262" extrusionOk="0">
                  <a:moveTo>
                    <a:pt x="5722" y="1"/>
                  </a:moveTo>
                  <a:cubicBezTo>
                    <a:pt x="4375" y="1"/>
                    <a:pt x="3220" y="360"/>
                    <a:pt x="3220" y="360"/>
                  </a:cubicBezTo>
                  <a:cubicBezTo>
                    <a:pt x="0" y="1147"/>
                    <a:pt x="1127" y="6397"/>
                    <a:pt x="2760" y="7005"/>
                  </a:cubicBezTo>
                  <a:cubicBezTo>
                    <a:pt x="3242" y="7183"/>
                    <a:pt x="4027" y="7261"/>
                    <a:pt x="4923" y="7261"/>
                  </a:cubicBezTo>
                  <a:cubicBezTo>
                    <a:pt x="7464" y="7261"/>
                    <a:pt x="10893" y="6631"/>
                    <a:pt x="10807" y="5853"/>
                  </a:cubicBezTo>
                  <a:cubicBezTo>
                    <a:pt x="10759" y="5435"/>
                    <a:pt x="10807" y="5853"/>
                    <a:pt x="9739" y="4832"/>
                  </a:cubicBezTo>
                  <a:cubicBezTo>
                    <a:pt x="8671" y="3812"/>
                    <a:pt x="10141" y="1676"/>
                    <a:pt x="8169" y="555"/>
                  </a:cubicBezTo>
                  <a:cubicBezTo>
                    <a:pt x="7425" y="132"/>
                    <a:pt x="6538" y="1"/>
                    <a:pt x="572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3860;p57"/>
            <p:cNvGrpSpPr/>
            <p:nvPr/>
          </p:nvGrpSpPr>
          <p:grpSpPr>
            <a:xfrm>
              <a:off x="2428962" y="554711"/>
              <a:ext cx="682392" cy="456946"/>
              <a:chOff x="2102300" y="3336850"/>
              <a:chExt cx="272325" cy="181450"/>
            </a:xfrm>
          </p:grpSpPr>
          <p:sp>
            <p:nvSpPr>
              <p:cNvPr id="8" name="Google Shape;3861;p57"/>
              <p:cNvSpPr/>
              <p:nvPr/>
            </p:nvSpPr>
            <p:spPr>
              <a:xfrm>
                <a:off x="2102300" y="3336850"/>
                <a:ext cx="272325" cy="181450"/>
              </a:xfrm>
              <a:custGeom>
                <a:avLst/>
                <a:gdLst/>
                <a:ahLst/>
                <a:cxnLst/>
                <a:rect l="l" t="t" r="r" b="b"/>
                <a:pathLst>
                  <a:path w="10893" h="7258" extrusionOk="0">
                    <a:moveTo>
                      <a:pt x="5729" y="1"/>
                    </a:moveTo>
                    <a:cubicBezTo>
                      <a:pt x="4379" y="1"/>
                      <a:pt x="3220" y="361"/>
                      <a:pt x="3220" y="361"/>
                    </a:cubicBezTo>
                    <a:cubicBezTo>
                      <a:pt x="0" y="1143"/>
                      <a:pt x="1127" y="6393"/>
                      <a:pt x="2760" y="7001"/>
                    </a:cubicBezTo>
                    <a:cubicBezTo>
                      <a:pt x="3242" y="7179"/>
                      <a:pt x="4027" y="7257"/>
                      <a:pt x="4923" y="7257"/>
                    </a:cubicBezTo>
                    <a:cubicBezTo>
                      <a:pt x="7464" y="7257"/>
                      <a:pt x="10893" y="6627"/>
                      <a:pt x="10807" y="5849"/>
                    </a:cubicBezTo>
                    <a:cubicBezTo>
                      <a:pt x="10759" y="5431"/>
                      <a:pt x="10802" y="5849"/>
                      <a:pt x="9739" y="4828"/>
                    </a:cubicBezTo>
                    <a:cubicBezTo>
                      <a:pt x="8671" y="3808"/>
                      <a:pt x="10141" y="1672"/>
                      <a:pt x="8169" y="551"/>
                    </a:cubicBezTo>
                    <a:cubicBezTo>
                      <a:pt x="7427" y="132"/>
                      <a:pt x="6543" y="1"/>
                      <a:pt x="5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62;p57"/>
              <p:cNvSpPr/>
              <p:nvPr/>
            </p:nvSpPr>
            <p:spPr>
              <a:xfrm>
                <a:off x="2175775" y="3371625"/>
                <a:ext cx="128900" cy="114100"/>
              </a:xfrm>
              <a:custGeom>
                <a:avLst/>
                <a:gdLst/>
                <a:ahLst/>
                <a:cxnLst/>
                <a:rect l="l" t="t" r="r" b="b"/>
                <a:pathLst>
                  <a:path w="5156" h="4564" extrusionOk="0">
                    <a:moveTo>
                      <a:pt x="3512" y="0"/>
                    </a:moveTo>
                    <a:cubicBezTo>
                      <a:pt x="2380" y="0"/>
                      <a:pt x="2380" y="1687"/>
                      <a:pt x="2380" y="1687"/>
                    </a:cubicBezTo>
                    <a:cubicBezTo>
                      <a:pt x="2380" y="1687"/>
                      <a:pt x="1525" y="928"/>
                      <a:pt x="887" y="928"/>
                    </a:cubicBezTo>
                    <a:cubicBezTo>
                      <a:pt x="568" y="928"/>
                      <a:pt x="304" y="1118"/>
                      <a:pt x="228" y="1687"/>
                    </a:cubicBezTo>
                    <a:cubicBezTo>
                      <a:pt x="1" y="3395"/>
                      <a:pt x="3083" y="4563"/>
                      <a:pt x="3083" y="4563"/>
                    </a:cubicBezTo>
                    <a:cubicBezTo>
                      <a:pt x="3083" y="4563"/>
                      <a:pt x="5156" y="302"/>
                      <a:pt x="3771" y="27"/>
                    </a:cubicBezTo>
                    <a:cubicBezTo>
                      <a:pt x="3678" y="9"/>
                      <a:pt x="3592"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63;p57"/>
              <p:cNvSpPr/>
              <p:nvPr/>
            </p:nvSpPr>
            <p:spPr>
              <a:xfrm>
                <a:off x="2260075" y="3354325"/>
                <a:ext cx="55300" cy="39525"/>
              </a:xfrm>
              <a:custGeom>
                <a:avLst/>
                <a:gdLst/>
                <a:ahLst/>
                <a:cxnLst/>
                <a:rect l="l" t="t" r="r" b="b"/>
                <a:pathLst>
                  <a:path w="2212" h="1581" extrusionOk="0">
                    <a:moveTo>
                      <a:pt x="357" y="0"/>
                    </a:moveTo>
                    <a:cubicBezTo>
                      <a:pt x="196" y="0"/>
                      <a:pt x="92" y="16"/>
                      <a:pt x="87" y="16"/>
                    </a:cubicBezTo>
                    <a:cubicBezTo>
                      <a:pt x="0" y="31"/>
                      <a:pt x="16" y="159"/>
                      <a:pt x="103" y="159"/>
                    </a:cubicBezTo>
                    <a:cubicBezTo>
                      <a:pt x="106" y="159"/>
                      <a:pt x="110" y="159"/>
                      <a:pt x="113" y="159"/>
                    </a:cubicBezTo>
                    <a:cubicBezTo>
                      <a:pt x="130" y="155"/>
                      <a:pt x="237" y="138"/>
                      <a:pt x="395" y="138"/>
                    </a:cubicBezTo>
                    <a:cubicBezTo>
                      <a:pt x="880" y="138"/>
                      <a:pt x="1838" y="301"/>
                      <a:pt x="2069" y="1523"/>
                    </a:cubicBezTo>
                    <a:cubicBezTo>
                      <a:pt x="2075" y="1555"/>
                      <a:pt x="2101" y="1576"/>
                      <a:pt x="2133" y="1581"/>
                    </a:cubicBezTo>
                    <a:lnTo>
                      <a:pt x="2149" y="1581"/>
                    </a:lnTo>
                    <a:cubicBezTo>
                      <a:pt x="2186" y="1570"/>
                      <a:pt x="2212" y="1533"/>
                      <a:pt x="2201" y="1496"/>
                    </a:cubicBezTo>
                    <a:cubicBezTo>
                      <a:pt x="1956" y="160"/>
                      <a:pt x="870" y="0"/>
                      <a:pt x="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64;p57"/>
              <p:cNvSpPr/>
              <p:nvPr/>
            </p:nvSpPr>
            <p:spPr>
              <a:xfrm>
                <a:off x="2315600" y="3398625"/>
                <a:ext cx="6800" cy="23650"/>
              </a:xfrm>
              <a:custGeom>
                <a:avLst/>
                <a:gdLst/>
                <a:ahLst/>
                <a:cxnLst/>
                <a:rect l="l" t="t" r="r" b="b"/>
                <a:pathLst>
                  <a:path w="272" h="946" extrusionOk="0">
                    <a:moveTo>
                      <a:pt x="96" y="0"/>
                    </a:moveTo>
                    <a:cubicBezTo>
                      <a:pt x="48" y="0"/>
                      <a:pt x="0" y="46"/>
                      <a:pt x="28" y="105"/>
                    </a:cubicBezTo>
                    <a:cubicBezTo>
                      <a:pt x="28" y="105"/>
                      <a:pt x="192" y="475"/>
                      <a:pt x="28" y="845"/>
                    </a:cubicBezTo>
                    <a:cubicBezTo>
                      <a:pt x="12" y="877"/>
                      <a:pt x="28" y="919"/>
                      <a:pt x="60" y="935"/>
                    </a:cubicBezTo>
                    <a:cubicBezTo>
                      <a:pt x="70" y="940"/>
                      <a:pt x="81" y="940"/>
                      <a:pt x="91" y="946"/>
                    </a:cubicBezTo>
                    <a:cubicBezTo>
                      <a:pt x="118" y="946"/>
                      <a:pt x="144" y="930"/>
                      <a:pt x="160" y="903"/>
                    </a:cubicBezTo>
                    <a:cubicBezTo>
                      <a:pt x="271" y="628"/>
                      <a:pt x="271" y="322"/>
                      <a:pt x="160" y="42"/>
                    </a:cubicBezTo>
                    <a:cubicBezTo>
                      <a:pt x="146" y="13"/>
                      <a:pt x="12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3868;p57"/>
          <p:cNvSpPr/>
          <p:nvPr/>
        </p:nvSpPr>
        <p:spPr>
          <a:xfrm>
            <a:off x="7657829" y="97090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883;p57"/>
          <p:cNvGrpSpPr/>
          <p:nvPr/>
        </p:nvGrpSpPr>
        <p:grpSpPr>
          <a:xfrm>
            <a:off x="8088077" y="735785"/>
            <a:ext cx="817500" cy="1039910"/>
            <a:chOff x="6655254" y="842750"/>
            <a:chExt cx="817500" cy="1039910"/>
          </a:xfrm>
        </p:grpSpPr>
        <p:sp>
          <p:nvSpPr>
            <p:cNvPr id="14" name="Google Shape;3884;p57"/>
            <p:cNvSpPr/>
            <p:nvPr/>
          </p:nvSpPr>
          <p:spPr>
            <a:xfrm flipH="1">
              <a:off x="6983513" y="842750"/>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85;p57"/>
            <p:cNvSpPr/>
            <p:nvPr/>
          </p:nvSpPr>
          <p:spPr>
            <a:xfrm>
              <a:off x="6655254" y="1065165"/>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901;p57"/>
          <p:cNvGrpSpPr/>
          <p:nvPr/>
        </p:nvGrpSpPr>
        <p:grpSpPr>
          <a:xfrm>
            <a:off x="8395167" y="358114"/>
            <a:ext cx="223202" cy="253961"/>
            <a:chOff x="1151521" y="1179691"/>
            <a:chExt cx="223202" cy="253961"/>
          </a:xfrm>
        </p:grpSpPr>
        <p:sp>
          <p:nvSpPr>
            <p:cNvPr id="17" name="Google Shape;3902;p57"/>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03;p57"/>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4212;p59"/>
          <p:cNvGrpSpPr/>
          <p:nvPr/>
        </p:nvGrpSpPr>
        <p:grpSpPr>
          <a:xfrm>
            <a:off x="638902" y="1202316"/>
            <a:ext cx="715239" cy="217052"/>
            <a:chOff x="5384063" y="3421013"/>
            <a:chExt cx="1119300" cy="465075"/>
          </a:xfrm>
        </p:grpSpPr>
        <p:sp>
          <p:nvSpPr>
            <p:cNvPr id="20"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4214;p59"/>
            <p:cNvGrpSpPr/>
            <p:nvPr/>
          </p:nvGrpSpPr>
          <p:grpSpPr>
            <a:xfrm>
              <a:off x="5384063" y="3421013"/>
              <a:ext cx="1119300" cy="465075"/>
              <a:chOff x="5394575" y="3098700"/>
              <a:chExt cx="1119300" cy="465075"/>
            </a:xfrm>
          </p:grpSpPr>
          <p:sp>
            <p:nvSpPr>
              <p:cNvPr id="22"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4220;p59"/>
              <p:cNvGrpSpPr/>
              <p:nvPr/>
            </p:nvGrpSpPr>
            <p:grpSpPr>
              <a:xfrm>
                <a:off x="5394575" y="3098700"/>
                <a:ext cx="1119300" cy="465075"/>
                <a:chOff x="5394575" y="3098700"/>
                <a:chExt cx="1119300" cy="465075"/>
              </a:xfrm>
            </p:grpSpPr>
            <p:sp>
              <p:nvSpPr>
                <p:cNvPr id="28"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5" name="Google Shape;3302;p51"/>
          <p:cNvSpPr/>
          <p:nvPr/>
        </p:nvSpPr>
        <p:spPr>
          <a:xfrm rot="10800000" flipH="1">
            <a:off x="1458149" y="958200"/>
            <a:ext cx="4871535" cy="648391"/>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TextBox 45"/>
          <p:cNvSpPr txBox="1"/>
          <p:nvPr/>
        </p:nvSpPr>
        <p:spPr>
          <a:xfrm>
            <a:off x="1510126" y="1010583"/>
            <a:ext cx="4808422" cy="584775"/>
          </a:xfrm>
          <a:prstGeom prst="rect">
            <a:avLst/>
          </a:prstGeom>
          <a:noFill/>
        </p:spPr>
        <p:txBody>
          <a:bodyPr wrap="square" rtlCol="0">
            <a:spAutoFit/>
          </a:bodyPr>
          <a:lstStyle/>
          <a:p>
            <a:pPr lvl="0" algn="just">
              <a:buClr>
                <a:srgbClr val="595959"/>
              </a:buClr>
              <a:buSzPts val="1000"/>
            </a:pPr>
            <a:r>
              <a:rPr lang="vi-VN" sz="1600" dirty="0">
                <a:solidFill>
                  <a:srgbClr val="3B2E43"/>
                </a:solidFill>
                <a:latin typeface="+mj-lt"/>
                <a:ea typeface="Open Sans"/>
                <a:cs typeface="Open Sans"/>
                <a:sym typeface="Open Sans"/>
              </a:rPr>
              <a:t>Giáo dục trẻ biết quan tâm, chia sẻ, yêu thương giúp đỡ thầy cô, bạn bè và mọi người</a:t>
            </a:r>
          </a:p>
        </p:txBody>
      </p:sp>
      <p:sp>
        <p:nvSpPr>
          <p:cNvPr id="47" name="Google Shape;3904;p57"/>
          <p:cNvSpPr/>
          <p:nvPr/>
        </p:nvSpPr>
        <p:spPr>
          <a:xfrm>
            <a:off x="690461" y="285388"/>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5;p57"/>
          <p:cNvSpPr/>
          <p:nvPr/>
        </p:nvSpPr>
        <p:spPr>
          <a:xfrm>
            <a:off x="606094" y="636399"/>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4FF3FEE3-1684-49AB-AE02-794654799617}"/>
              </a:ext>
            </a:extLst>
          </p:cNvPr>
          <p:cNvPicPr>
            <a:picLocks noChangeAspect="1"/>
          </p:cNvPicPr>
          <p:nvPr/>
        </p:nvPicPr>
        <p:blipFill>
          <a:blip r:embed="rId2"/>
          <a:stretch>
            <a:fillRect/>
          </a:stretch>
        </p:blipFill>
        <p:spPr>
          <a:xfrm>
            <a:off x="544190" y="1800375"/>
            <a:ext cx="2482231" cy="2826649"/>
          </a:xfrm>
          <a:prstGeom prst="rect">
            <a:avLst/>
          </a:prstGeom>
        </p:spPr>
      </p:pic>
      <p:pic>
        <p:nvPicPr>
          <p:cNvPr id="50" name="Picture 49">
            <a:extLst>
              <a:ext uri="{FF2B5EF4-FFF2-40B4-BE49-F238E27FC236}">
                <a16:creationId xmlns:a16="http://schemas.microsoft.com/office/drawing/2014/main" id="{48CD61E7-A9A6-4EC9-8B5D-EF8AA2C9D766}"/>
              </a:ext>
            </a:extLst>
          </p:cNvPr>
          <p:cNvPicPr>
            <a:picLocks noChangeAspect="1"/>
          </p:cNvPicPr>
          <p:nvPr/>
        </p:nvPicPr>
        <p:blipFill>
          <a:blip r:embed="rId3"/>
          <a:stretch>
            <a:fillRect/>
          </a:stretch>
        </p:blipFill>
        <p:spPr>
          <a:xfrm>
            <a:off x="3093989" y="1800375"/>
            <a:ext cx="2643264" cy="2851329"/>
          </a:xfrm>
          <a:prstGeom prst="rect">
            <a:avLst/>
          </a:prstGeom>
        </p:spPr>
      </p:pic>
      <p:pic>
        <p:nvPicPr>
          <p:cNvPr id="52" name="Picture 51">
            <a:extLst>
              <a:ext uri="{FF2B5EF4-FFF2-40B4-BE49-F238E27FC236}">
                <a16:creationId xmlns:a16="http://schemas.microsoft.com/office/drawing/2014/main" id="{0DAA3E55-2FDC-4288-92AC-00BCC74081D1}"/>
              </a:ext>
            </a:extLst>
          </p:cNvPr>
          <p:cNvPicPr>
            <a:picLocks noChangeAspect="1"/>
          </p:cNvPicPr>
          <p:nvPr/>
        </p:nvPicPr>
        <p:blipFill>
          <a:blip r:embed="rId4"/>
          <a:stretch>
            <a:fillRect/>
          </a:stretch>
        </p:blipFill>
        <p:spPr>
          <a:xfrm>
            <a:off x="5827575" y="1824943"/>
            <a:ext cx="2790500" cy="2826761"/>
          </a:xfrm>
          <a:prstGeom prst="rect">
            <a:avLst/>
          </a:prstGeom>
        </p:spPr>
      </p:pic>
    </p:spTree>
    <p:extLst>
      <p:ext uri="{BB962C8B-B14F-4D97-AF65-F5344CB8AC3E}">
        <p14:creationId xmlns:p14="http://schemas.microsoft.com/office/powerpoint/2010/main" val="40194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89;p40"/>
          <p:cNvGrpSpPr/>
          <p:nvPr/>
        </p:nvGrpSpPr>
        <p:grpSpPr>
          <a:xfrm>
            <a:off x="1247357" y="1326096"/>
            <a:ext cx="1879151" cy="3136238"/>
            <a:chOff x="1355402" y="1329500"/>
            <a:chExt cx="1622762" cy="1949395"/>
          </a:xfrm>
        </p:grpSpPr>
        <p:sp>
          <p:nvSpPr>
            <p:cNvPr id="5" name="Google Shape;2290;p40"/>
            <p:cNvSpPr/>
            <p:nvPr/>
          </p:nvSpPr>
          <p:spPr>
            <a:xfrm rot="10800000" flipH="1">
              <a:off x="1355402" y="1329500"/>
              <a:ext cx="1614549" cy="1927568"/>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91;p40"/>
            <p:cNvSpPr/>
            <p:nvPr/>
          </p:nvSpPr>
          <p:spPr>
            <a:xfrm rot="10800000" flipH="1">
              <a:off x="2674791" y="3073190"/>
              <a:ext cx="303373" cy="205705"/>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2298;p40"/>
          <p:cNvSpPr txBox="1">
            <a:spLocks noGrp="1"/>
          </p:cNvSpPr>
          <p:nvPr>
            <p:ph type="title"/>
          </p:nvPr>
        </p:nvSpPr>
        <p:spPr>
          <a:xfrm>
            <a:off x="879219" y="350053"/>
            <a:ext cx="772776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a:latin typeface="+mj-lt"/>
              </a:rPr>
              <a:t>Các lĩnh vực phát triển khác</a:t>
            </a:r>
            <a:endParaRPr sz="4000" dirty="0">
              <a:latin typeface="+mj-lt"/>
            </a:endParaRPr>
          </a:p>
        </p:txBody>
      </p:sp>
      <p:sp>
        <p:nvSpPr>
          <p:cNvPr id="14" name="Google Shape;2299;p40"/>
          <p:cNvSpPr txBox="1">
            <a:spLocks noGrp="1"/>
          </p:cNvSpPr>
          <p:nvPr>
            <p:ph type="subTitle" idx="1"/>
          </p:nvPr>
        </p:nvSpPr>
        <p:spPr>
          <a:xfrm>
            <a:off x="1287062" y="1676111"/>
            <a:ext cx="1768183" cy="269033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1400" dirty="0">
                <a:latin typeface="+mj-lt"/>
              </a:rPr>
              <a:t>Lồng ghép giáo dục cảm xúc và tình cảm xã hội cho trẻ tương ứng với mỗi sự kiện trong tháng và mỗi chủ đề khám phá</a:t>
            </a:r>
            <a:endParaRPr sz="1400" dirty="0">
              <a:latin typeface="+mj-lt"/>
            </a:endParaRPr>
          </a:p>
        </p:txBody>
      </p:sp>
      <p:sp>
        <p:nvSpPr>
          <p:cNvPr id="17" name="Google Shape;2302;p40"/>
          <p:cNvSpPr txBox="1">
            <a:spLocks/>
          </p:cNvSpPr>
          <p:nvPr/>
        </p:nvSpPr>
        <p:spPr>
          <a:xfrm>
            <a:off x="1544738" y="1315206"/>
            <a:ext cx="1326230" cy="40747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latin typeface="+mj-lt"/>
              </a:rPr>
              <a:t>LVPTNT</a:t>
            </a:r>
          </a:p>
        </p:txBody>
      </p:sp>
      <p:cxnSp>
        <p:nvCxnSpPr>
          <p:cNvPr id="21" name="Google Shape;2306;p40"/>
          <p:cNvCxnSpPr/>
          <p:nvPr/>
        </p:nvCxnSpPr>
        <p:spPr>
          <a:xfrm>
            <a:off x="1716504" y="1676111"/>
            <a:ext cx="909300" cy="0"/>
          </a:xfrm>
          <a:prstGeom prst="straightConnector1">
            <a:avLst/>
          </a:prstGeom>
          <a:noFill/>
          <a:ln w="9525" cap="flat" cmpd="sng">
            <a:solidFill>
              <a:schemeClr val="dk1"/>
            </a:solidFill>
            <a:prstDash val="dash"/>
            <a:round/>
            <a:headEnd type="none" w="med" len="med"/>
            <a:tailEnd type="none" w="med" len="med"/>
          </a:ln>
        </p:spPr>
      </p:cxnSp>
      <p:grpSp>
        <p:nvGrpSpPr>
          <p:cNvPr id="23" name="Google Shape;2308;p40"/>
          <p:cNvGrpSpPr/>
          <p:nvPr/>
        </p:nvGrpSpPr>
        <p:grpSpPr>
          <a:xfrm>
            <a:off x="1219879" y="821092"/>
            <a:ext cx="342026" cy="339201"/>
            <a:chOff x="2614200" y="1106950"/>
            <a:chExt cx="142250" cy="141075"/>
          </a:xfrm>
        </p:grpSpPr>
        <p:sp>
          <p:nvSpPr>
            <p:cNvPr id="24" name="Google Shape;2309;p40"/>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10;p40"/>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11;p40"/>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2;p40"/>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3;p40"/>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4;p40"/>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15;p40"/>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16;p40"/>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17;p40"/>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18;p40"/>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19;p40"/>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2320;p40"/>
          <p:cNvGrpSpPr/>
          <p:nvPr/>
        </p:nvGrpSpPr>
        <p:grpSpPr>
          <a:xfrm>
            <a:off x="771611" y="355942"/>
            <a:ext cx="457201" cy="449703"/>
            <a:chOff x="437165" y="464710"/>
            <a:chExt cx="457201" cy="449703"/>
          </a:xfrm>
        </p:grpSpPr>
        <p:sp>
          <p:nvSpPr>
            <p:cNvPr id="36" name="Google Shape;2321;p40"/>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322;p40"/>
            <p:cNvGrpSpPr/>
            <p:nvPr/>
          </p:nvGrpSpPr>
          <p:grpSpPr>
            <a:xfrm>
              <a:off x="437165" y="464968"/>
              <a:ext cx="457201" cy="449186"/>
              <a:chOff x="-108123" y="464968"/>
              <a:chExt cx="457201" cy="449186"/>
            </a:xfrm>
          </p:grpSpPr>
          <p:sp>
            <p:nvSpPr>
              <p:cNvPr id="38" name="Google Shape;2323;p40"/>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24;p40"/>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25;p40"/>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26;p40"/>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27;p40"/>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28;p40"/>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29;p40"/>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30;p40"/>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31;p40"/>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2332;p40"/>
          <p:cNvSpPr/>
          <p:nvPr/>
        </p:nvSpPr>
        <p:spPr>
          <a:xfrm>
            <a:off x="2277925" y="93121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33;p40"/>
          <p:cNvSpPr/>
          <p:nvPr/>
        </p:nvSpPr>
        <p:spPr>
          <a:xfrm>
            <a:off x="2659514" y="974157"/>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2334;p40"/>
          <p:cNvGrpSpPr/>
          <p:nvPr/>
        </p:nvGrpSpPr>
        <p:grpSpPr>
          <a:xfrm>
            <a:off x="3478858" y="1134035"/>
            <a:ext cx="223202" cy="253961"/>
            <a:chOff x="1151521" y="1179691"/>
            <a:chExt cx="223202" cy="253961"/>
          </a:xfrm>
        </p:grpSpPr>
        <p:sp>
          <p:nvSpPr>
            <p:cNvPr id="50" name="Google Shape;2335;p40"/>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36;p40"/>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2348;p40"/>
          <p:cNvSpPr/>
          <p:nvPr/>
        </p:nvSpPr>
        <p:spPr>
          <a:xfrm>
            <a:off x="3988875" y="4655989"/>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49;p40"/>
          <p:cNvSpPr/>
          <p:nvPr/>
        </p:nvSpPr>
        <p:spPr>
          <a:xfrm>
            <a:off x="5473658" y="905066"/>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50;p40"/>
          <p:cNvSpPr/>
          <p:nvPr/>
        </p:nvSpPr>
        <p:spPr>
          <a:xfrm rot="-5400000" flipH="1">
            <a:off x="7986136" y="317722"/>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1;p40"/>
          <p:cNvSpPr/>
          <p:nvPr/>
        </p:nvSpPr>
        <p:spPr>
          <a:xfrm>
            <a:off x="8440788" y="308678"/>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59110DB2-36AF-40CF-8AF5-DCD301888855}"/>
              </a:ext>
            </a:extLst>
          </p:cNvPr>
          <p:cNvPicPr>
            <a:picLocks noChangeAspect="1"/>
          </p:cNvPicPr>
          <p:nvPr/>
        </p:nvPicPr>
        <p:blipFill>
          <a:blip r:embed="rId2"/>
          <a:stretch>
            <a:fillRect/>
          </a:stretch>
        </p:blipFill>
        <p:spPr>
          <a:xfrm>
            <a:off x="3988875" y="1160293"/>
            <a:ext cx="4359468" cy="3270452"/>
          </a:xfrm>
          <a:prstGeom prst="rect">
            <a:avLst/>
          </a:prstGeom>
        </p:spPr>
      </p:pic>
    </p:spTree>
    <p:extLst>
      <p:ext uri="{BB962C8B-B14F-4D97-AF65-F5344CB8AC3E}">
        <p14:creationId xmlns:p14="http://schemas.microsoft.com/office/powerpoint/2010/main" val="10954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1000"/>
                                        <p:tgtEl>
                                          <p:spTgt spid="14">
                                            <p:txEl>
                                              <p:pRg st="0" end="0"/>
                                            </p:txEl>
                                          </p:spTgt>
                                        </p:tgtEl>
                                      </p:cBhvr>
                                    </p:animEffect>
                                    <p:anim calcmode="lin" valueType="num">
                                      <p:cBhvr>
                                        <p:cTn id="2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2292;p40"/>
          <p:cNvGrpSpPr/>
          <p:nvPr/>
        </p:nvGrpSpPr>
        <p:grpSpPr>
          <a:xfrm>
            <a:off x="1114555" y="1179526"/>
            <a:ext cx="2082603" cy="3153031"/>
            <a:chOff x="3700575" y="1363200"/>
            <a:chExt cx="2222598" cy="3245700"/>
          </a:xfrm>
        </p:grpSpPr>
        <p:sp>
          <p:nvSpPr>
            <p:cNvPr id="8" name="Google Shape;2293;p40"/>
            <p:cNvSpPr/>
            <p:nvPr/>
          </p:nvSpPr>
          <p:spPr>
            <a:xfrm rot="10800000" flipH="1">
              <a:off x="3700575" y="1363200"/>
              <a:ext cx="2182200" cy="3245700"/>
            </a:xfrm>
            <a:prstGeom prst="snip1Rect">
              <a:avLst>
                <a:gd name="adj" fmla="val 16667"/>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94;p40"/>
            <p:cNvSpPr/>
            <p:nvPr/>
          </p:nvSpPr>
          <p:spPr>
            <a:xfrm rot="10800000" flipH="1">
              <a:off x="5518554" y="4244694"/>
              <a:ext cx="404619" cy="364202"/>
            </a:xfrm>
            <a:prstGeom prst="rtTriangl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2298;p40"/>
          <p:cNvSpPr txBox="1">
            <a:spLocks noGrp="1"/>
          </p:cNvSpPr>
          <p:nvPr>
            <p:ph type="title"/>
          </p:nvPr>
        </p:nvSpPr>
        <p:spPr>
          <a:xfrm>
            <a:off x="904931" y="218566"/>
            <a:ext cx="772776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a:latin typeface="+mj-lt"/>
              </a:rPr>
              <a:t>Các lĩnh vực phát triển khác</a:t>
            </a:r>
            <a:endParaRPr sz="4000" dirty="0">
              <a:latin typeface="+mj-lt"/>
            </a:endParaRPr>
          </a:p>
        </p:txBody>
      </p:sp>
      <p:sp>
        <p:nvSpPr>
          <p:cNvPr id="15" name="Google Shape;2300;p40"/>
          <p:cNvSpPr txBox="1">
            <a:spLocks/>
          </p:cNvSpPr>
          <p:nvPr/>
        </p:nvSpPr>
        <p:spPr>
          <a:xfrm>
            <a:off x="949234" y="1619727"/>
            <a:ext cx="2104378" cy="27752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lvl="0" algn="just">
              <a:buClr>
                <a:schemeClr val="dk1"/>
              </a:buClr>
              <a:buSzPts val="1400"/>
            </a:pPr>
            <a:r>
              <a:rPr lang="vi-VN" sz="1600" dirty="0">
                <a:latin typeface="+mj-lt"/>
                <a:ea typeface="Open Sans" panose="020B0604020202020204" charset="0"/>
                <a:cs typeface="Open Sans" panose="020B0604020202020204" charset="0"/>
              </a:rPr>
              <a:t>- </a:t>
            </a:r>
            <a:r>
              <a:rPr lang="vi-VN" sz="1200" dirty="0">
                <a:latin typeface="+mj-lt"/>
                <a:ea typeface="Open Sans" panose="020B0604020202020204" charset="0"/>
                <a:cs typeface="Open Sans" panose="020B0604020202020204" charset="0"/>
              </a:rPr>
              <a:t>Giúp trẻ nhận thức đúng tình cảm, hành vi chuẩn mực và hành vi không chuẩn mực, khuyến khích trẻ hướng tới các hành vi chuẩn mực và tình cảm đúng đắn</a:t>
            </a:r>
          </a:p>
          <a:p>
            <a:pPr marL="139700" lvl="0" algn="just">
              <a:buClr>
                <a:schemeClr val="dk1"/>
              </a:buClr>
              <a:buSzPts val="1400"/>
            </a:pPr>
            <a:r>
              <a:rPr lang="vi-VN" sz="1200" dirty="0">
                <a:latin typeface="+mj-lt"/>
                <a:ea typeface="Open Sans" panose="020B0604020202020204" charset="0"/>
                <a:cs typeface="Open Sans" panose="020B0604020202020204" charset="0"/>
              </a:rPr>
              <a:t>- Giáo dục trẻ vận dụng những tình cảm và hành vi đạo đức đúng đắn mà trẻ lĩnh hội vào cuộc sống thực</a:t>
            </a:r>
            <a:endParaRPr lang="vi-VN" sz="1200" dirty="0">
              <a:solidFill>
                <a:schemeClr val="dk1"/>
              </a:solidFill>
              <a:latin typeface="+mj-lt"/>
              <a:ea typeface="Open Sans" panose="020B0604020202020204" charset="0"/>
              <a:cs typeface="Open Sans" panose="020B0604020202020204" charset="0"/>
              <a:sym typeface="Open Sans"/>
            </a:endParaRPr>
          </a:p>
        </p:txBody>
      </p:sp>
      <p:sp>
        <p:nvSpPr>
          <p:cNvPr id="18" name="Google Shape;2303;p40"/>
          <p:cNvSpPr txBox="1">
            <a:spLocks/>
          </p:cNvSpPr>
          <p:nvPr/>
        </p:nvSpPr>
        <p:spPr>
          <a:xfrm>
            <a:off x="1175643" y="1121958"/>
            <a:ext cx="1828800" cy="548700"/>
          </a:xfrm>
          <a:prstGeom prst="rect">
            <a:avLst/>
          </a:prstGeom>
        </p:spPr>
        <p:txBody>
          <a:bodyPr spcFirstLastPara="1" wrap="square" lIns="91425" tIns="91425" rIns="0"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latin typeface="+mj-lt"/>
              </a:rPr>
              <a:t>LVPTNN</a:t>
            </a:r>
          </a:p>
        </p:txBody>
      </p:sp>
      <p:cxnSp>
        <p:nvCxnSpPr>
          <p:cNvPr id="20" name="Google Shape;2305;p40"/>
          <p:cNvCxnSpPr/>
          <p:nvPr/>
        </p:nvCxnSpPr>
        <p:spPr>
          <a:xfrm flipV="1">
            <a:off x="1753866" y="1647983"/>
            <a:ext cx="842211" cy="2383"/>
          </a:xfrm>
          <a:prstGeom prst="straightConnector1">
            <a:avLst/>
          </a:prstGeom>
          <a:noFill/>
          <a:ln w="9525" cap="flat" cmpd="sng">
            <a:solidFill>
              <a:schemeClr val="dk1"/>
            </a:solidFill>
            <a:prstDash val="dash"/>
            <a:round/>
            <a:headEnd type="none" w="med" len="med"/>
            <a:tailEnd type="none" w="med" len="med"/>
          </a:ln>
        </p:spPr>
      </p:cxnSp>
      <p:grpSp>
        <p:nvGrpSpPr>
          <p:cNvPr id="23" name="Google Shape;2308;p40"/>
          <p:cNvGrpSpPr/>
          <p:nvPr/>
        </p:nvGrpSpPr>
        <p:grpSpPr>
          <a:xfrm>
            <a:off x="1366752" y="822069"/>
            <a:ext cx="342026" cy="339201"/>
            <a:chOff x="2614200" y="1106950"/>
            <a:chExt cx="142250" cy="141075"/>
          </a:xfrm>
        </p:grpSpPr>
        <p:sp>
          <p:nvSpPr>
            <p:cNvPr id="24" name="Google Shape;2309;p40"/>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10;p40"/>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11;p40"/>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2;p40"/>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3;p40"/>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4;p40"/>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15;p40"/>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16;p40"/>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17;p40"/>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18;p40"/>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19;p40"/>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2320;p40"/>
          <p:cNvGrpSpPr/>
          <p:nvPr/>
        </p:nvGrpSpPr>
        <p:grpSpPr>
          <a:xfrm>
            <a:off x="771611" y="355942"/>
            <a:ext cx="457201" cy="449703"/>
            <a:chOff x="437165" y="464710"/>
            <a:chExt cx="457201" cy="449703"/>
          </a:xfrm>
        </p:grpSpPr>
        <p:sp>
          <p:nvSpPr>
            <p:cNvPr id="36" name="Google Shape;2321;p40"/>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322;p40"/>
            <p:cNvGrpSpPr/>
            <p:nvPr/>
          </p:nvGrpSpPr>
          <p:grpSpPr>
            <a:xfrm>
              <a:off x="437165" y="464968"/>
              <a:ext cx="457201" cy="449186"/>
              <a:chOff x="-108123" y="464968"/>
              <a:chExt cx="457201" cy="449186"/>
            </a:xfrm>
          </p:grpSpPr>
          <p:sp>
            <p:nvSpPr>
              <p:cNvPr id="38" name="Google Shape;2323;p40"/>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24;p40"/>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25;p40"/>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26;p40"/>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27;p40"/>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28;p40"/>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29;p40"/>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30;p40"/>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31;p40"/>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2332;p40"/>
          <p:cNvSpPr/>
          <p:nvPr/>
        </p:nvSpPr>
        <p:spPr>
          <a:xfrm>
            <a:off x="2277925" y="93121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33;p40"/>
          <p:cNvSpPr/>
          <p:nvPr/>
        </p:nvSpPr>
        <p:spPr>
          <a:xfrm>
            <a:off x="2659514" y="974157"/>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2334;p40"/>
          <p:cNvGrpSpPr/>
          <p:nvPr/>
        </p:nvGrpSpPr>
        <p:grpSpPr>
          <a:xfrm>
            <a:off x="3085557" y="963855"/>
            <a:ext cx="223202" cy="253961"/>
            <a:chOff x="1151521" y="1179691"/>
            <a:chExt cx="223202" cy="253961"/>
          </a:xfrm>
        </p:grpSpPr>
        <p:sp>
          <p:nvSpPr>
            <p:cNvPr id="50" name="Google Shape;2335;p40"/>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36;p40"/>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2348;p40"/>
          <p:cNvSpPr/>
          <p:nvPr/>
        </p:nvSpPr>
        <p:spPr>
          <a:xfrm>
            <a:off x="3988875" y="4655989"/>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49;p40"/>
          <p:cNvSpPr/>
          <p:nvPr/>
        </p:nvSpPr>
        <p:spPr>
          <a:xfrm>
            <a:off x="6027120" y="883711"/>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50;p40"/>
          <p:cNvSpPr/>
          <p:nvPr/>
        </p:nvSpPr>
        <p:spPr>
          <a:xfrm rot="-5400000" flipH="1">
            <a:off x="7996783" y="352511"/>
            <a:ext cx="758569" cy="718080"/>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1;p40"/>
          <p:cNvSpPr/>
          <p:nvPr/>
        </p:nvSpPr>
        <p:spPr>
          <a:xfrm>
            <a:off x="8440788" y="308678"/>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B73855FB-DB2D-41B8-A2E0-F8E3586ED2F3}"/>
              </a:ext>
            </a:extLst>
          </p:cNvPr>
          <p:cNvPicPr>
            <a:picLocks noChangeAspect="1"/>
          </p:cNvPicPr>
          <p:nvPr/>
        </p:nvPicPr>
        <p:blipFill>
          <a:blip r:embed="rId2"/>
          <a:stretch>
            <a:fillRect/>
          </a:stretch>
        </p:blipFill>
        <p:spPr>
          <a:xfrm>
            <a:off x="3790033" y="1026804"/>
            <a:ext cx="4389328" cy="3291996"/>
          </a:xfrm>
          <a:prstGeom prst="rect">
            <a:avLst/>
          </a:prstGeom>
        </p:spPr>
      </p:pic>
    </p:spTree>
    <p:extLst>
      <p:ext uri="{BB962C8B-B14F-4D97-AF65-F5344CB8AC3E}">
        <p14:creationId xmlns:p14="http://schemas.microsoft.com/office/powerpoint/2010/main" val="4304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2295;p40"/>
          <p:cNvGrpSpPr/>
          <p:nvPr/>
        </p:nvGrpSpPr>
        <p:grpSpPr>
          <a:xfrm>
            <a:off x="1011730" y="1342757"/>
            <a:ext cx="1993740" cy="3149906"/>
            <a:chOff x="6248100" y="1363225"/>
            <a:chExt cx="2182650" cy="3245350"/>
          </a:xfrm>
        </p:grpSpPr>
        <p:sp>
          <p:nvSpPr>
            <p:cNvPr id="11" name="Google Shape;2296;p40"/>
            <p:cNvSpPr/>
            <p:nvPr/>
          </p:nvSpPr>
          <p:spPr>
            <a:xfrm rot="10800000" flipH="1">
              <a:off x="6248100" y="1363225"/>
              <a:ext cx="2182200" cy="3245100"/>
            </a:xfrm>
            <a:prstGeom prst="snip1Rect">
              <a:avLst>
                <a:gd name="adj" fmla="val 16667"/>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97;p40"/>
            <p:cNvSpPr/>
            <p:nvPr/>
          </p:nvSpPr>
          <p:spPr>
            <a:xfrm rot="10800000" flipH="1">
              <a:off x="8067150" y="4244675"/>
              <a:ext cx="363600" cy="363900"/>
            </a:xfrm>
            <a:prstGeom prst="rtTriangl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2298;p40"/>
          <p:cNvSpPr txBox="1">
            <a:spLocks noGrp="1"/>
          </p:cNvSpPr>
          <p:nvPr>
            <p:ph type="title"/>
          </p:nvPr>
        </p:nvSpPr>
        <p:spPr>
          <a:xfrm>
            <a:off x="904931" y="218566"/>
            <a:ext cx="772776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a:latin typeface="+mj-lt"/>
              </a:rPr>
              <a:t>Các lĩnh vực phát triển khác</a:t>
            </a:r>
            <a:endParaRPr sz="4000" dirty="0">
              <a:latin typeface="+mj-lt"/>
            </a:endParaRPr>
          </a:p>
        </p:txBody>
      </p:sp>
      <p:sp>
        <p:nvSpPr>
          <p:cNvPr id="16" name="Google Shape;2301;p40"/>
          <p:cNvSpPr txBox="1">
            <a:spLocks/>
          </p:cNvSpPr>
          <p:nvPr/>
        </p:nvSpPr>
        <p:spPr>
          <a:xfrm>
            <a:off x="862595" y="1439078"/>
            <a:ext cx="2061806" cy="27404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lvl="0" algn="just">
              <a:buClr>
                <a:schemeClr val="dk1"/>
              </a:buClr>
              <a:buSzPts val="1400"/>
            </a:pPr>
            <a:r>
              <a:rPr lang="vi-VN" dirty="0">
                <a:latin typeface="+mj-lt"/>
                <a:ea typeface="Open Sans" panose="020B0604020202020204" charset="0"/>
                <a:cs typeface="Open Sans" panose="020B0604020202020204" charset="0"/>
              </a:rPr>
              <a:t>- Thông qua các giờ học âm nhạc với những giai điệu vui tươi, hồ hởi ngọt ngào, êm đềm của các bài hát, và vận động minh họa ngộ nghĩnh đáng yêu giúp trẻ thêm yêu người, yêu cuộc sống</a:t>
            </a:r>
          </a:p>
          <a:p>
            <a:pPr marL="139700" lvl="0" algn="just">
              <a:buClr>
                <a:schemeClr val="dk1"/>
              </a:buClr>
              <a:buSzPts val="1400"/>
            </a:pPr>
            <a:r>
              <a:rPr lang="vi-VN" dirty="0">
                <a:latin typeface="+mj-lt"/>
                <a:ea typeface="Open Sans" panose="020B0604020202020204" charset="0"/>
                <a:cs typeface="Open Sans" panose="020B0604020202020204" charset="0"/>
              </a:rPr>
              <a:t>- Thể hiện sự say mê, yêu thích cái đẹp, yêu nghệ thuật qua các tác phẩm tạo hình của mình. </a:t>
            </a:r>
            <a:endParaRPr lang="vi-VN" dirty="0">
              <a:solidFill>
                <a:schemeClr val="dk1"/>
              </a:solidFill>
              <a:latin typeface="+mj-lt"/>
              <a:ea typeface="Open Sans" panose="020B0604020202020204" charset="0"/>
              <a:cs typeface="Open Sans" panose="020B0604020202020204" charset="0"/>
              <a:sym typeface="Open Sans"/>
            </a:endParaRPr>
          </a:p>
        </p:txBody>
      </p:sp>
      <p:sp>
        <p:nvSpPr>
          <p:cNvPr id="19" name="Google Shape;2304;p40"/>
          <p:cNvSpPr txBox="1">
            <a:spLocks/>
          </p:cNvSpPr>
          <p:nvPr/>
        </p:nvSpPr>
        <p:spPr>
          <a:xfrm>
            <a:off x="1290340" y="1150765"/>
            <a:ext cx="1436074" cy="548700"/>
          </a:xfrm>
          <a:prstGeom prst="rect">
            <a:avLst/>
          </a:prstGeom>
        </p:spPr>
        <p:txBody>
          <a:bodyPr spcFirstLastPara="1" wrap="square" lIns="0" tIns="91425" rIns="0"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latin typeface="+mj-lt"/>
              </a:rPr>
              <a:t>LVPTTM</a:t>
            </a:r>
          </a:p>
        </p:txBody>
      </p:sp>
      <p:cxnSp>
        <p:nvCxnSpPr>
          <p:cNvPr id="22" name="Google Shape;2307;p40"/>
          <p:cNvCxnSpPr/>
          <p:nvPr/>
        </p:nvCxnSpPr>
        <p:spPr>
          <a:xfrm>
            <a:off x="1553727" y="1804011"/>
            <a:ext cx="909300" cy="0"/>
          </a:xfrm>
          <a:prstGeom prst="straightConnector1">
            <a:avLst/>
          </a:prstGeom>
          <a:noFill/>
          <a:ln w="9525" cap="flat" cmpd="sng">
            <a:solidFill>
              <a:schemeClr val="dk1"/>
            </a:solidFill>
            <a:prstDash val="dash"/>
            <a:round/>
            <a:headEnd type="none" w="med" len="med"/>
            <a:tailEnd type="none" w="med" len="med"/>
          </a:ln>
        </p:spPr>
      </p:cxnSp>
      <p:grpSp>
        <p:nvGrpSpPr>
          <p:cNvPr id="23" name="Google Shape;2308;p40"/>
          <p:cNvGrpSpPr/>
          <p:nvPr/>
        </p:nvGrpSpPr>
        <p:grpSpPr>
          <a:xfrm>
            <a:off x="1366752" y="822069"/>
            <a:ext cx="342026" cy="339201"/>
            <a:chOff x="2614200" y="1106950"/>
            <a:chExt cx="142250" cy="141075"/>
          </a:xfrm>
        </p:grpSpPr>
        <p:sp>
          <p:nvSpPr>
            <p:cNvPr id="24" name="Google Shape;2309;p40"/>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10;p40"/>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11;p40"/>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2;p40"/>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3;p40"/>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4;p40"/>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15;p40"/>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16;p40"/>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17;p40"/>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18;p40"/>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19;p40"/>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2320;p40"/>
          <p:cNvGrpSpPr/>
          <p:nvPr/>
        </p:nvGrpSpPr>
        <p:grpSpPr>
          <a:xfrm>
            <a:off x="771611" y="355942"/>
            <a:ext cx="457201" cy="449703"/>
            <a:chOff x="437165" y="464710"/>
            <a:chExt cx="457201" cy="449703"/>
          </a:xfrm>
        </p:grpSpPr>
        <p:sp>
          <p:nvSpPr>
            <p:cNvPr id="36" name="Google Shape;2321;p40"/>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322;p40"/>
            <p:cNvGrpSpPr/>
            <p:nvPr/>
          </p:nvGrpSpPr>
          <p:grpSpPr>
            <a:xfrm>
              <a:off x="437165" y="464968"/>
              <a:ext cx="457201" cy="449186"/>
              <a:chOff x="-108123" y="464968"/>
              <a:chExt cx="457201" cy="449186"/>
            </a:xfrm>
          </p:grpSpPr>
          <p:sp>
            <p:nvSpPr>
              <p:cNvPr id="38" name="Google Shape;2323;p40"/>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24;p40"/>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25;p40"/>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26;p40"/>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27;p40"/>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28;p40"/>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29;p40"/>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30;p40"/>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31;p40"/>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2332;p40"/>
          <p:cNvSpPr/>
          <p:nvPr/>
        </p:nvSpPr>
        <p:spPr>
          <a:xfrm>
            <a:off x="2277925" y="93121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33;p40"/>
          <p:cNvSpPr/>
          <p:nvPr/>
        </p:nvSpPr>
        <p:spPr>
          <a:xfrm>
            <a:off x="2659514" y="974157"/>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2334;p40"/>
          <p:cNvGrpSpPr/>
          <p:nvPr/>
        </p:nvGrpSpPr>
        <p:grpSpPr>
          <a:xfrm>
            <a:off x="3085557" y="963855"/>
            <a:ext cx="223202" cy="253961"/>
            <a:chOff x="1151521" y="1179691"/>
            <a:chExt cx="223202" cy="253961"/>
          </a:xfrm>
        </p:grpSpPr>
        <p:sp>
          <p:nvSpPr>
            <p:cNvPr id="50" name="Google Shape;2335;p40"/>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36;p40"/>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2337;p40"/>
          <p:cNvGrpSpPr/>
          <p:nvPr/>
        </p:nvGrpSpPr>
        <p:grpSpPr>
          <a:xfrm flipH="1">
            <a:off x="6868277" y="906551"/>
            <a:ext cx="275951" cy="184091"/>
            <a:chOff x="6585797" y="705597"/>
            <a:chExt cx="491319" cy="457204"/>
          </a:xfrm>
        </p:grpSpPr>
        <p:sp>
          <p:nvSpPr>
            <p:cNvPr id="53" name="Google Shape;2338;p40"/>
            <p:cNvSpPr/>
            <p:nvPr/>
          </p:nvSpPr>
          <p:spPr>
            <a:xfrm>
              <a:off x="6585797" y="705835"/>
              <a:ext cx="491319" cy="456726"/>
            </a:xfrm>
            <a:custGeom>
              <a:avLst/>
              <a:gdLst/>
              <a:ahLst/>
              <a:cxnLst/>
              <a:rect l="l" t="t" r="r" b="b"/>
              <a:pathLst>
                <a:path w="6177" h="5743" extrusionOk="0">
                  <a:moveTo>
                    <a:pt x="3465" y="1"/>
                  </a:moveTo>
                  <a:cubicBezTo>
                    <a:pt x="3461" y="1"/>
                    <a:pt x="3457" y="1"/>
                    <a:pt x="3453" y="1"/>
                  </a:cubicBezTo>
                  <a:cubicBezTo>
                    <a:pt x="3173" y="17"/>
                    <a:pt x="3580" y="1085"/>
                    <a:pt x="3580" y="1085"/>
                  </a:cubicBezTo>
                  <a:cubicBezTo>
                    <a:pt x="3580" y="1085"/>
                    <a:pt x="2433" y="1529"/>
                    <a:pt x="2454" y="1762"/>
                  </a:cubicBezTo>
                  <a:cubicBezTo>
                    <a:pt x="2465" y="1799"/>
                    <a:pt x="2486" y="1825"/>
                    <a:pt x="2512" y="1846"/>
                  </a:cubicBezTo>
                  <a:cubicBezTo>
                    <a:pt x="1888" y="2232"/>
                    <a:pt x="1021" y="2983"/>
                    <a:pt x="1" y="4389"/>
                  </a:cubicBezTo>
                  <a:lnTo>
                    <a:pt x="588" y="4691"/>
                  </a:lnTo>
                  <a:cubicBezTo>
                    <a:pt x="572" y="4722"/>
                    <a:pt x="582" y="4765"/>
                    <a:pt x="619" y="4780"/>
                  </a:cubicBezTo>
                  <a:cubicBezTo>
                    <a:pt x="630" y="4786"/>
                    <a:pt x="641" y="4786"/>
                    <a:pt x="651" y="4786"/>
                  </a:cubicBezTo>
                  <a:cubicBezTo>
                    <a:pt x="672" y="4786"/>
                    <a:pt x="699" y="4775"/>
                    <a:pt x="709" y="4749"/>
                  </a:cubicBezTo>
                  <a:lnTo>
                    <a:pt x="1275" y="5034"/>
                  </a:lnTo>
                  <a:lnTo>
                    <a:pt x="1275" y="5039"/>
                  </a:lnTo>
                  <a:cubicBezTo>
                    <a:pt x="1259" y="5076"/>
                    <a:pt x="1275" y="5113"/>
                    <a:pt x="1307" y="5129"/>
                  </a:cubicBezTo>
                  <a:cubicBezTo>
                    <a:pt x="1317" y="5135"/>
                    <a:pt x="1328" y="5135"/>
                    <a:pt x="1338" y="5135"/>
                  </a:cubicBezTo>
                  <a:cubicBezTo>
                    <a:pt x="1360" y="5135"/>
                    <a:pt x="1386" y="5119"/>
                    <a:pt x="1397" y="5098"/>
                  </a:cubicBezTo>
                  <a:lnTo>
                    <a:pt x="1862" y="5336"/>
                  </a:lnTo>
                  <a:cubicBezTo>
                    <a:pt x="1862" y="5336"/>
                    <a:pt x="1862" y="5336"/>
                    <a:pt x="1862" y="5341"/>
                  </a:cubicBezTo>
                  <a:cubicBezTo>
                    <a:pt x="1846" y="5373"/>
                    <a:pt x="1867" y="5415"/>
                    <a:pt x="1904" y="5431"/>
                  </a:cubicBezTo>
                  <a:lnTo>
                    <a:pt x="1925" y="5431"/>
                  </a:lnTo>
                  <a:cubicBezTo>
                    <a:pt x="1952" y="5431"/>
                    <a:pt x="1978" y="5420"/>
                    <a:pt x="1989" y="5394"/>
                  </a:cubicBezTo>
                  <a:lnTo>
                    <a:pt x="2676" y="5743"/>
                  </a:lnTo>
                  <a:cubicBezTo>
                    <a:pt x="2676" y="5743"/>
                    <a:pt x="3231" y="4046"/>
                    <a:pt x="4172" y="3115"/>
                  </a:cubicBezTo>
                  <a:cubicBezTo>
                    <a:pt x="4253" y="3301"/>
                    <a:pt x="4333" y="3444"/>
                    <a:pt x="4391" y="3444"/>
                  </a:cubicBezTo>
                  <a:cubicBezTo>
                    <a:pt x="4394" y="3444"/>
                    <a:pt x="4397" y="3444"/>
                    <a:pt x="4400" y="3443"/>
                  </a:cubicBezTo>
                  <a:cubicBezTo>
                    <a:pt x="4553" y="3395"/>
                    <a:pt x="5108" y="2401"/>
                    <a:pt x="5108" y="2401"/>
                  </a:cubicBezTo>
                  <a:cubicBezTo>
                    <a:pt x="5108" y="2401"/>
                    <a:pt x="5220" y="2406"/>
                    <a:pt x="5366" y="2406"/>
                  </a:cubicBezTo>
                  <a:cubicBezTo>
                    <a:pt x="5597" y="2406"/>
                    <a:pt x="5915" y="2394"/>
                    <a:pt x="6012" y="2333"/>
                  </a:cubicBezTo>
                  <a:cubicBezTo>
                    <a:pt x="6176" y="2237"/>
                    <a:pt x="5383" y="1386"/>
                    <a:pt x="5383" y="1386"/>
                  </a:cubicBezTo>
                  <a:cubicBezTo>
                    <a:pt x="5383" y="1386"/>
                    <a:pt x="5822" y="324"/>
                    <a:pt x="5838" y="154"/>
                  </a:cubicBezTo>
                  <a:cubicBezTo>
                    <a:pt x="5840" y="132"/>
                    <a:pt x="5820" y="122"/>
                    <a:pt x="5782" y="122"/>
                  </a:cubicBezTo>
                  <a:cubicBezTo>
                    <a:pt x="5525" y="122"/>
                    <a:pt x="4468" y="572"/>
                    <a:pt x="4468" y="572"/>
                  </a:cubicBezTo>
                  <a:cubicBezTo>
                    <a:pt x="4468" y="572"/>
                    <a:pt x="3758" y="1"/>
                    <a:pt x="3465"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2339;p40"/>
            <p:cNvGrpSpPr/>
            <p:nvPr/>
          </p:nvGrpSpPr>
          <p:grpSpPr>
            <a:xfrm>
              <a:off x="6586036" y="705597"/>
              <a:ext cx="490841" cy="457204"/>
              <a:chOff x="6586036" y="133753"/>
              <a:chExt cx="490841" cy="457204"/>
            </a:xfrm>
          </p:grpSpPr>
          <p:sp>
            <p:nvSpPr>
              <p:cNvPr id="55" name="Google Shape;2340;p40"/>
              <p:cNvSpPr/>
              <p:nvPr/>
            </p:nvSpPr>
            <p:spPr>
              <a:xfrm>
                <a:off x="6637737" y="267121"/>
                <a:ext cx="294855" cy="269996"/>
              </a:xfrm>
              <a:custGeom>
                <a:avLst/>
                <a:gdLst/>
                <a:ahLst/>
                <a:cxnLst/>
                <a:rect l="l" t="t" r="r" b="b"/>
                <a:pathLst>
                  <a:path w="3707" h="3395" extrusionOk="0">
                    <a:moveTo>
                      <a:pt x="3236" y="0"/>
                    </a:moveTo>
                    <a:cubicBezTo>
                      <a:pt x="1338" y="677"/>
                      <a:pt x="397" y="2178"/>
                      <a:pt x="1" y="3046"/>
                    </a:cubicBezTo>
                    <a:lnTo>
                      <a:pt x="683" y="3394"/>
                    </a:lnTo>
                    <a:cubicBezTo>
                      <a:pt x="1476" y="1417"/>
                      <a:pt x="2972" y="688"/>
                      <a:pt x="3707" y="439"/>
                    </a:cubicBezTo>
                    <a:lnTo>
                      <a:pt x="32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41;p40"/>
              <p:cNvSpPr/>
              <p:nvPr/>
            </p:nvSpPr>
            <p:spPr>
              <a:xfrm>
                <a:off x="6586036" y="246046"/>
                <a:ext cx="309172" cy="263316"/>
              </a:xfrm>
              <a:custGeom>
                <a:avLst/>
                <a:gdLst/>
                <a:ahLst/>
                <a:cxnLst/>
                <a:rect l="l" t="t" r="r" b="b"/>
                <a:pathLst>
                  <a:path w="3887" h="3311" extrusionOk="0">
                    <a:moveTo>
                      <a:pt x="3601" y="1"/>
                    </a:moveTo>
                    <a:cubicBezTo>
                      <a:pt x="3601" y="1"/>
                      <a:pt x="2147" y="22"/>
                      <a:pt x="0" y="2983"/>
                    </a:cubicBezTo>
                    <a:lnTo>
                      <a:pt x="651" y="3311"/>
                    </a:lnTo>
                    <a:cubicBezTo>
                      <a:pt x="1047" y="2443"/>
                      <a:pt x="1988" y="942"/>
                      <a:pt x="3886" y="265"/>
                    </a:cubicBezTo>
                    <a:lnTo>
                      <a:pt x="3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42;p40"/>
              <p:cNvSpPr/>
              <p:nvPr/>
            </p:nvSpPr>
            <p:spPr>
              <a:xfrm>
                <a:off x="6691983" y="302034"/>
                <a:ext cx="267970" cy="258623"/>
              </a:xfrm>
              <a:custGeom>
                <a:avLst/>
                <a:gdLst/>
                <a:ahLst/>
                <a:cxnLst/>
                <a:rect l="l" t="t" r="r" b="b"/>
                <a:pathLst>
                  <a:path w="3369" h="3252" extrusionOk="0">
                    <a:moveTo>
                      <a:pt x="3025" y="0"/>
                    </a:moveTo>
                    <a:cubicBezTo>
                      <a:pt x="2290" y="249"/>
                      <a:pt x="794" y="978"/>
                      <a:pt x="1" y="2950"/>
                    </a:cubicBezTo>
                    <a:lnTo>
                      <a:pt x="587" y="3252"/>
                    </a:lnTo>
                    <a:cubicBezTo>
                      <a:pt x="1248" y="1565"/>
                      <a:pt x="2750" y="645"/>
                      <a:pt x="3368" y="323"/>
                    </a:cubicBezTo>
                    <a:lnTo>
                      <a:pt x="30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43;p40"/>
              <p:cNvSpPr/>
              <p:nvPr/>
            </p:nvSpPr>
            <p:spPr>
              <a:xfrm>
                <a:off x="6738673" y="327641"/>
                <a:ext cx="237268" cy="263316"/>
              </a:xfrm>
              <a:custGeom>
                <a:avLst/>
                <a:gdLst/>
                <a:ahLst/>
                <a:cxnLst/>
                <a:rect l="l" t="t" r="r" b="b"/>
                <a:pathLst>
                  <a:path w="2983" h="3311" extrusionOk="0">
                    <a:moveTo>
                      <a:pt x="2781" y="1"/>
                    </a:moveTo>
                    <a:cubicBezTo>
                      <a:pt x="2163" y="323"/>
                      <a:pt x="661" y="1243"/>
                      <a:pt x="0" y="2930"/>
                    </a:cubicBezTo>
                    <a:lnTo>
                      <a:pt x="751" y="3310"/>
                    </a:lnTo>
                    <a:cubicBezTo>
                      <a:pt x="751" y="3310"/>
                      <a:pt x="1602" y="709"/>
                      <a:pt x="2982" y="186"/>
                    </a:cubicBezTo>
                    <a:lnTo>
                      <a:pt x="27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44;p40"/>
              <p:cNvSpPr/>
              <p:nvPr/>
            </p:nvSpPr>
            <p:spPr>
              <a:xfrm>
                <a:off x="6631453" y="261793"/>
                <a:ext cx="271550" cy="253057"/>
              </a:xfrm>
              <a:custGeom>
                <a:avLst/>
                <a:gdLst/>
                <a:ahLst/>
                <a:cxnLst/>
                <a:rect l="l" t="t" r="r" b="b"/>
                <a:pathLst>
                  <a:path w="3414" h="3182" extrusionOk="0">
                    <a:moveTo>
                      <a:pt x="3321" y="0"/>
                    </a:moveTo>
                    <a:cubicBezTo>
                      <a:pt x="3314" y="0"/>
                      <a:pt x="3307" y="1"/>
                      <a:pt x="3299" y="4"/>
                    </a:cubicBezTo>
                    <a:cubicBezTo>
                      <a:pt x="1222" y="596"/>
                      <a:pt x="27" y="3060"/>
                      <a:pt x="16" y="3081"/>
                    </a:cubicBezTo>
                    <a:cubicBezTo>
                      <a:pt x="0" y="3118"/>
                      <a:pt x="11" y="3160"/>
                      <a:pt x="48" y="3176"/>
                    </a:cubicBezTo>
                    <a:cubicBezTo>
                      <a:pt x="58" y="3176"/>
                      <a:pt x="69" y="3181"/>
                      <a:pt x="80" y="3181"/>
                    </a:cubicBezTo>
                    <a:cubicBezTo>
                      <a:pt x="101" y="3181"/>
                      <a:pt x="127" y="3165"/>
                      <a:pt x="138" y="3144"/>
                    </a:cubicBezTo>
                    <a:cubicBezTo>
                      <a:pt x="148" y="3118"/>
                      <a:pt x="1322" y="712"/>
                      <a:pt x="3336" y="136"/>
                    </a:cubicBezTo>
                    <a:cubicBezTo>
                      <a:pt x="3413" y="112"/>
                      <a:pt x="3390" y="0"/>
                      <a:pt x="3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45;p40"/>
              <p:cNvSpPr/>
              <p:nvPr/>
            </p:nvSpPr>
            <p:spPr>
              <a:xfrm>
                <a:off x="6685699" y="296705"/>
                <a:ext cx="254687" cy="245501"/>
              </a:xfrm>
              <a:custGeom>
                <a:avLst/>
                <a:gdLst/>
                <a:ahLst/>
                <a:cxnLst/>
                <a:rect l="l" t="t" r="r" b="b"/>
                <a:pathLst>
                  <a:path w="3202" h="3087" extrusionOk="0">
                    <a:moveTo>
                      <a:pt x="3106" y="0"/>
                    </a:moveTo>
                    <a:cubicBezTo>
                      <a:pt x="3098" y="0"/>
                      <a:pt x="3091" y="1"/>
                      <a:pt x="3083" y="4"/>
                    </a:cubicBezTo>
                    <a:cubicBezTo>
                      <a:pt x="3061" y="9"/>
                      <a:pt x="1010" y="649"/>
                      <a:pt x="16" y="2996"/>
                    </a:cubicBezTo>
                    <a:cubicBezTo>
                      <a:pt x="0" y="3028"/>
                      <a:pt x="16" y="3070"/>
                      <a:pt x="53" y="3081"/>
                    </a:cubicBezTo>
                    <a:cubicBezTo>
                      <a:pt x="64" y="3086"/>
                      <a:pt x="69" y="3086"/>
                      <a:pt x="80" y="3086"/>
                    </a:cubicBezTo>
                    <a:cubicBezTo>
                      <a:pt x="83" y="3087"/>
                      <a:pt x="86" y="3087"/>
                      <a:pt x="90" y="3087"/>
                    </a:cubicBezTo>
                    <a:cubicBezTo>
                      <a:pt x="113" y="3087"/>
                      <a:pt x="134" y="3072"/>
                      <a:pt x="143" y="3049"/>
                    </a:cubicBezTo>
                    <a:cubicBezTo>
                      <a:pt x="1111" y="765"/>
                      <a:pt x="3104" y="141"/>
                      <a:pt x="3125" y="136"/>
                    </a:cubicBezTo>
                    <a:cubicBezTo>
                      <a:pt x="3202" y="112"/>
                      <a:pt x="3178" y="0"/>
                      <a:pt x="3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46;p40"/>
              <p:cNvSpPr/>
              <p:nvPr/>
            </p:nvSpPr>
            <p:spPr>
              <a:xfrm>
                <a:off x="6732389" y="322074"/>
                <a:ext cx="235597" cy="244070"/>
              </a:xfrm>
              <a:custGeom>
                <a:avLst/>
                <a:gdLst/>
                <a:ahLst/>
                <a:cxnLst/>
                <a:rect l="l" t="t" r="r" b="b"/>
                <a:pathLst>
                  <a:path w="2962" h="3069" extrusionOk="0">
                    <a:moveTo>
                      <a:pt x="2863" y="0"/>
                    </a:moveTo>
                    <a:cubicBezTo>
                      <a:pt x="2854" y="0"/>
                      <a:pt x="2844" y="2"/>
                      <a:pt x="2834" y="7"/>
                    </a:cubicBezTo>
                    <a:cubicBezTo>
                      <a:pt x="2813" y="18"/>
                      <a:pt x="772" y="1054"/>
                      <a:pt x="16" y="2973"/>
                    </a:cubicBezTo>
                    <a:cubicBezTo>
                      <a:pt x="0" y="3010"/>
                      <a:pt x="21" y="3047"/>
                      <a:pt x="58" y="3058"/>
                    </a:cubicBezTo>
                    <a:cubicBezTo>
                      <a:pt x="64" y="3063"/>
                      <a:pt x="74" y="3063"/>
                      <a:pt x="79" y="3068"/>
                    </a:cubicBezTo>
                    <a:cubicBezTo>
                      <a:pt x="111" y="3068"/>
                      <a:pt x="132" y="3047"/>
                      <a:pt x="143" y="3021"/>
                    </a:cubicBezTo>
                    <a:cubicBezTo>
                      <a:pt x="878" y="1154"/>
                      <a:pt x="2871" y="139"/>
                      <a:pt x="2892" y="129"/>
                    </a:cubicBezTo>
                    <a:cubicBezTo>
                      <a:pt x="2961" y="96"/>
                      <a:pt x="2926" y="0"/>
                      <a:pt x="2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47;p40"/>
              <p:cNvSpPr/>
              <p:nvPr/>
            </p:nvSpPr>
            <p:spPr>
              <a:xfrm>
                <a:off x="6779477" y="133753"/>
                <a:ext cx="297400" cy="273972"/>
              </a:xfrm>
              <a:custGeom>
                <a:avLst/>
                <a:gdLst/>
                <a:ahLst/>
                <a:cxnLst/>
                <a:rect l="l" t="t" r="r" b="b"/>
                <a:pathLst>
                  <a:path w="3739" h="3445" extrusionOk="0">
                    <a:moveTo>
                      <a:pt x="1032" y="1"/>
                    </a:moveTo>
                    <a:cubicBezTo>
                      <a:pt x="1028" y="1"/>
                      <a:pt x="1024" y="1"/>
                      <a:pt x="1021" y="1"/>
                    </a:cubicBezTo>
                    <a:cubicBezTo>
                      <a:pt x="740" y="17"/>
                      <a:pt x="1148" y="1085"/>
                      <a:pt x="1148" y="1085"/>
                    </a:cubicBezTo>
                    <a:cubicBezTo>
                      <a:pt x="1148" y="1085"/>
                      <a:pt x="0" y="1534"/>
                      <a:pt x="21" y="1767"/>
                    </a:cubicBezTo>
                    <a:cubicBezTo>
                      <a:pt x="48" y="1994"/>
                      <a:pt x="1459" y="2343"/>
                      <a:pt x="1459" y="2343"/>
                    </a:cubicBezTo>
                    <a:cubicBezTo>
                      <a:pt x="1459" y="2343"/>
                      <a:pt x="1794" y="3445"/>
                      <a:pt x="1952" y="3445"/>
                    </a:cubicBezTo>
                    <a:cubicBezTo>
                      <a:pt x="1955" y="3445"/>
                      <a:pt x="1959" y="3444"/>
                      <a:pt x="1962" y="3443"/>
                    </a:cubicBezTo>
                    <a:cubicBezTo>
                      <a:pt x="2115" y="3395"/>
                      <a:pt x="2670" y="2402"/>
                      <a:pt x="2670" y="2402"/>
                    </a:cubicBezTo>
                    <a:cubicBezTo>
                      <a:pt x="2670" y="2402"/>
                      <a:pt x="2789" y="2407"/>
                      <a:pt x="2943" y="2407"/>
                    </a:cubicBezTo>
                    <a:cubicBezTo>
                      <a:pt x="3173" y="2407"/>
                      <a:pt x="3481" y="2395"/>
                      <a:pt x="3580" y="2338"/>
                    </a:cubicBezTo>
                    <a:cubicBezTo>
                      <a:pt x="3738" y="2243"/>
                      <a:pt x="2950" y="1386"/>
                      <a:pt x="2950" y="1386"/>
                    </a:cubicBezTo>
                    <a:cubicBezTo>
                      <a:pt x="2950" y="1386"/>
                      <a:pt x="3389" y="329"/>
                      <a:pt x="3405" y="155"/>
                    </a:cubicBezTo>
                    <a:cubicBezTo>
                      <a:pt x="3408" y="132"/>
                      <a:pt x="3387" y="122"/>
                      <a:pt x="3349" y="122"/>
                    </a:cubicBezTo>
                    <a:cubicBezTo>
                      <a:pt x="3092" y="122"/>
                      <a:pt x="2036" y="572"/>
                      <a:pt x="2036" y="572"/>
                    </a:cubicBezTo>
                    <a:cubicBezTo>
                      <a:pt x="2036" y="572"/>
                      <a:pt x="1320" y="1"/>
                      <a:pt x="1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 name="Google Shape;2348;p40"/>
          <p:cNvSpPr/>
          <p:nvPr/>
        </p:nvSpPr>
        <p:spPr>
          <a:xfrm>
            <a:off x="3988875" y="4655989"/>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49;p40"/>
          <p:cNvSpPr/>
          <p:nvPr/>
        </p:nvSpPr>
        <p:spPr>
          <a:xfrm>
            <a:off x="5473658" y="905066"/>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50;p40"/>
          <p:cNvSpPr/>
          <p:nvPr/>
        </p:nvSpPr>
        <p:spPr>
          <a:xfrm rot="-5400000" flipH="1">
            <a:off x="7986136" y="317722"/>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1;p40"/>
          <p:cNvSpPr/>
          <p:nvPr/>
        </p:nvSpPr>
        <p:spPr>
          <a:xfrm>
            <a:off x="8440788" y="308678"/>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C8E95434-479A-4479-BA30-46D144C03E47}"/>
              </a:ext>
            </a:extLst>
          </p:cNvPr>
          <p:cNvPicPr>
            <a:picLocks noChangeAspect="1"/>
          </p:cNvPicPr>
          <p:nvPr/>
        </p:nvPicPr>
        <p:blipFill>
          <a:blip r:embed="rId2"/>
          <a:stretch>
            <a:fillRect/>
          </a:stretch>
        </p:blipFill>
        <p:spPr>
          <a:xfrm>
            <a:off x="3032174" y="883386"/>
            <a:ext cx="2656926" cy="2035004"/>
          </a:xfrm>
          <a:prstGeom prst="rect">
            <a:avLst/>
          </a:prstGeom>
        </p:spPr>
      </p:pic>
      <p:pic>
        <p:nvPicPr>
          <p:cNvPr id="5" name="Picture 4">
            <a:extLst>
              <a:ext uri="{FF2B5EF4-FFF2-40B4-BE49-F238E27FC236}">
                <a16:creationId xmlns:a16="http://schemas.microsoft.com/office/drawing/2014/main" id="{B10B4EF7-F84F-400D-B3C9-0618083D5FFF}"/>
              </a:ext>
            </a:extLst>
          </p:cNvPr>
          <p:cNvPicPr>
            <a:picLocks noChangeAspect="1"/>
          </p:cNvPicPr>
          <p:nvPr/>
        </p:nvPicPr>
        <p:blipFill>
          <a:blip r:embed="rId3"/>
          <a:stretch>
            <a:fillRect/>
          </a:stretch>
        </p:blipFill>
        <p:spPr>
          <a:xfrm>
            <a:off x="5662835" y="2256825"/>
            <a:ext cx="2858353" cy="2235595"/>
          </a:xfrm>
          <a:prstGeom prst="rect">
            <a:avLst/>
          </a:prstGeom>
        </p:spPr>
      </p:pic>
    </p:spTree>
    <p:extLst>
      <p:ext uri="{BB962C8B-B14F-4D97-AF65-F5344CB8AC3E}">
        <p14:creationId xmlns:p14="http://schemas.microsoft.com/office/powerpoint/2010/main" val="28439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2501;p43"/>
          <p:cNvGrpSpPr/>
          <p:nvPr/>
        </p:nvGrpSpPr>
        <p:grpSpPr>
          <a:xfrm>
            <a:off x="435281" y="845218"/>
            <a:ext cx="4862122" cy="3988779"/>
            <a:chOff x="1152200" y="1362575"/>
            <a:chExt cx="3456266" cy="3246000"/>
          </a:xfrm>
        </p:grpSpPr>
        <p:sp>
          <p:nvSpPr>
            <p:cNvPr id="11" name="Google Shape;2502;p43"/>
            <p:cNvSpPr/>
            <p:nvPr/>
          </p:nvSpPr>
          <p:spPr>
            <a:xfrm rot="10800000" flipH="1">
              <a:off x="1152200" y="1362575"/>
              <a:ext cx="3456000" cy="3246000"/>
            </a:xfrm>
            <a:prstGeom prst="snip1Rect">
              <a:avLst>
                <a:gd name="adj" fmla="val 16667"/>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503;p43"/>
            <p:cNvSpPr/>
            <p:nvPr/>
          </p:nvSpPr>
          <p:spPr>
            <a:xfrm rot="10800000" flipH="1">
              <a:off x="4067866" y="4067375"/>
              <a:ext cx="540600" cy="541200"/>
            </a:xfrm>
            <a:prstGeom prst="rtTriangl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 name="Google Shape;2504;p43"/>
          <p:cNvSpPr txBox="1">
            <a:spLocks noGrp="1"/>
          </p:cNvSpPr>
          <p:nvPr>
            <p:ph type="title"/>
          </p:nvPr>
        </p:nvSpPr>
        <p:spPr>
          <a:xfrm>
            <a:off x="1285384" y="145677"/>
            <a:ext cx="72786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a:latin typeface="+mj-lt"/>
              </a:rPr>
              <a:t>Hoạt động vui chơi</a:t>
            </a:r>
            <a:endParaRPr sz="4000" dirty="0">
              <a:latin typeface="+mj-lt"/>
            </a:endParaRPr>
          </a:p>
        </p:txBody>
      </p:sp>
      <p:sp>
        <p:nvSpPr>
          <p:cNvPr id="15" name="Google Shape;2506;p43"/>
          <p:cNvSpPr txBox="1">
            <a:spLocks noGrp="1"/>
          </p:cNvSpPr>
          <p:nvPr>
            <p:ph type="subTitle" idx="1"/>
          </p:nvPr>
        </p:nvSpPr>
        <p:spPr>
          <a:xfrm>
            <a:off x="926604" y="672368"/>
            <a:ext cx="3663100" cy="54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mj-lt"/>
              </a:rPr>
              <a:t>Hoạt động chơi ngoài trời</a:t>
            </a:r>
            <a:endParaRPr dirty="0">
              <a:latin typeface="+mj-lt"/>
            </a:endParaRPr>
          </a:p>
        </p:txBody>
      </p:sp>
      <p:sp>
        <p:nvSpPr>
          <p:cNvPr id="16" name="Google Shape;2507;p43"/>
          <p:cNvSpPr txBox="1">
            <a:spLocks noGrp="1"/>
          </p:cNvSpPr>
          <p:nvPr>
            <p:ph type="subTitle" idx="3"/>
          </p:nvPr>
        </p:nvSpPr>
        <p:spPr>
          <a:xfrm>
            <a:off x="322991" y="1102699"/>
            <a:ext cx="4974412" cy="2446536"/>
          </a:xfrm>
          <a:prstGeom prst="rect">
            <a:avLst/>
          </a:prstGeom>
        </p:spPr>
        <p:txBody>
          <a:bodyPr spcFirstLastPara="1" wrap="square" lIns="91425" tIns="91425" rIns="91425" bIns="91425" anchor="t" anchorCtr="0">
            <a:noAutofit/>
          </a:bodyPr>
          <a:lstStyle/>
          <a:p>
            <a:pPr marL="165100" lvl="0" indent="0" algn="just">
              <a:buClr>
                <a:schemeClr val="dk1"/>
              </a:buClr>
              <a:buNone/>
            </a:pPr>
            <a:r>
              <a:rPr lang="vi-VN" sz="1400" dirty="0">
                <a:solidFill>
                  <a:schemeClr val="bg1">
                    <a:lumMod val="25000"/>
                  </a:schemeClr>
                </a:solidFill>
                <a:latin typeface="+mj-lt"/>
              </a:rPr>
              <a:t>- L</a:t>
            </a:r>
            <a:r>
              <a:rPr lang="en-US" sz="1400" dirty="0">
                <a:solidFill>
                  <a:schemeClr val="bg1">
                    <a:lumMod val="25000"/>
                  </a:schemeClr>
                </a:solidFill>
                <a:latin typeface="+mj-lt"/>
              </a:rPr>
              <a:t>à </a:t>
            </a:r>
            <a:r>
              <a:rPr lang="en-US" sz="1400" dirty="0" err="1">
                <a:solidFill>
                  <a:schemeClr val="bg1">
                    <a:lumMod val="25000"/>
                  </a:schemeClr>
                </a:solidFill>
                <a:latin typeface="+mj-lt"/>
              </a:rPr>
              <a:t>môi</a:t>
            </a:r>
            <a:r>
              <a:rPr lang="en-US" sz="1400" dirty="0">
                <a:solidFill>
                  <a:schemeClr val="bg1">
                    <a:lumMod val="25000"/>
                  </a:schemeClr>
                </a:solidFill>
                <a:latin typeface="+mj-lt"/>
              </a:rPr>
              <a:t> </a:t>
            </a:r>
            <a:r>
              <a:rPr lang="en-US" sz="1400" dirty="0" err="1">
                <a:solidFill>
                  <a:schemeClr val="bg1">
                    <a:lumMod val="25000"/>
                  </a:schemeClr>
                </a:solidFill>
                <a:latin typeface="+mj-lt"/>
              </a:rPr>
              <a:t>trường</a:t>
            </a:r>
            <a:r>
              <a:rPr lang="en-US" sz="1400" dirty="0">
                <a:solidFill>
                  <a:schemeClr val="bg1">
                    <a:lumMod val="25000"/>
                  </a:schemeClr>
                </a:solidFill>
                <a:latin typeface="+mj-lt"/>
              </a:rPr>
              <a:t> </a:t>
            </a:r>
            <a:r>
              <a:rPr lang="en-US" sz="1400" dirty="0" err="1">
                <a:solidFill>
                  <a:schemeClr val="bg1">
                    <a:lumMod val="25000"/>
                  </a:schemeClr>
                </a:solidFill>
                <a:latin typeface="+mj-lt"/>
              </a:rPr>
              <a:t>trải</a:t>
            </a:r>
            <a:r>
              <a:rPr lang="en-US" sz="1400" dirty="0">
                <a:solidFill>
                  <a:schemeClr val="bg1">
                    <a:lumMod val="25000"/>
                  </a:schemeClr>
                </a:solidFill>
                <a:latin typeface="+mj-lt"/>
              </a:rPr>
              <a:t> </a:t>
            </a:r>
            <a:r>
              <a:rPr lang="en-US" sz="1400" dirty="0" err="1">
                <a:solidFill>
                  <a:schemeClr val="bg1">
                    <a:lumMod val="25000"/>
                  </a:schemeClr>
                </a:solidFill>
                <a:latin typeface="+mj-lt"/>
              </a:rPr>
              <a:t>nghiệm</a:t>
            </a:r>
            <a:r>
              <a:rPr lang="en-US" sz="1400" dirty="0">
                <a:solidFill>
                  <a:schemeClr val="bg1">
                    <a:lumMod val="25000"/>
                  </a:schemeClr>
                </a:solidFill>
                <a:latin typeface="+mj-lt"/>
              </a:rPr>
              <a:t> </a:t>
            </a:r>
            <a:r>
              <a:rPr lang="en-US" sz="1400" dirty="0" err="1">
                <a:solidFill>
                  <a:schemeClr val="bg1">
                    <a:lumMod val="25000"/>
                  </a:schemeClr>
                </a:solidFill>
                <a:latin typeface="+mj-lt"/>
              </a:rPr>
              <a:t>thực</a:t>
            </a:r>
            <a:r>
              <a:rPr lang="en-US" sz="1400" dirty="0">
                <a:solidFill>
                  <a:schemeClr val="bg1">
                    <a:lumMod val="25000"/>
                  </a:schemeClr>
                </a:solidFill>
                <a:latin typeface="+mj-lt"/>
              </a:rPr>
              <a:t> </a:t>
            </a:r>
            <a:r>
              <a:rPr lang="en-US" sz="1400" dirty="0" err="1">
                <a:solidFill>
                  <a:schemeClr val="bg1">
                    <a:lumMod val="25000"/>
                  </a:schemeClr>
                </a:solidFill>
                <a:latin typeface="+mj-lt"/>
              </a:rPr>
              <a:t>tiễn</a:t>
            </a:r>
            <a:r>
              <a:rPr lang="en-US" sz="1400" dirty="0">
                <a:solidFill>
                  <a:schemeClr val="bg1">
                    <a:lumMod val="25000"/>
                  </a:schemeClr>
                </a:solidFill>
                <a:latin typeface="+mj-lt"/>
              </a:rPr>
              <a:t> </a:t>
            </a:r>
            <a:r>
              <a:rPr lang="en-US" sz="1400" dirty="0" err="1">
                <a:solidFill>
                  <a:schemeClr val="bg1">
                    <a:lumMod val="25000"/>
                  </a:schemeClr>
                </a:solidFill>
                <a:latin typeface="+mj-lt"/>
              </a:rPr>
              <a:t>giúp</a:t>
            </a:r>
            <a:r>
              <a:rPr lang="en-US" sz="1400" dirty="0">
                <a:solidFill>
                  <a:schemeClr val="bg1">
                    <a:lumMod val="25000"/>
                  </a:schemeClr>
                </a:solidFill>
                <a:latin typeface="+mj-lt"/>
              </a:rPr>
              <a:t> </a:t>
            </a:r>
            <a:r>
              <a:rPr lang="en-US" sz="1400" dirty="0" err="1">
                <a:solidFill>
                  <a:schemeClr val="bg1">
                    <a:lumMod val="25000"/>
                  </a:schemeClr>
                </a:solidFill>
                <a:latin typeface="+mj-lt"/>
              </a:rPr>
              <a:t>trẻ</a:t>
            </a:r>
            <a:r>
              <a:rPr lang="en-US" sz="1400" dirty="0">
                <a:solidFill>
                  <a:schemeClr val="bg1">
                    <a:lumMod val="25000"/>
                  </a:schemeClr>
                </a:solidFill>
                <a:latin typeface="+mj-lt"/>
              </a:rPr>
              <a:t> </a:t>
            </a:r>
            <a:r>
              <a:rPr lang="en-US" sz="1400" dirty="0" err="1">
                <a:solidFill>
                  <a:schemeClr val="bg1">
                    <a:lumMod val="25000"/>
                  </a:schemeClr>
                </a:solidFill>
                <a:latin typeface="+mj-lt"/>
              </a:rPr>
              <a:t>phát</a:t>
            </a:r>
            <a:r>
              <a:rPr lang="en-US" sz="1400" dirty="0">
                <a:solidFill>
                  <a:schemeClr val="bg1">
                    <a:lumMod val="25000"/>
                  </a:schemeClr>
                </a:solidFill>
                <a:latin typeface="+mj-lt"/>
              </a:rPr>
              <a:t> </a:t>
            </a:r>
            <a:r>
              <a:rPr lang="en-US" sz="1400" dirty="0" err="1">
                <a:solidFill>
                  <a:schemeClr val="bg1">
                    <a:lumMod val="25000"/>
                  </a:schemeClr>
                </a:solidFill>
                <a:latin typeface="+mj-lt"/>
              </a:rPr>
              <a:t>triển</a:t>
            </a:r>
            <a:r>
              <a:rPr lang="en-US" sz="1400" dirty="0">
                <a:solidFill>
                  <a:schemeClr val="bg1">
                    <a:lumMod val="25000"/>
                  </a:schemeClr>
                </a:solidFill>
                <a:latin typeface="+mj-lt"/>
              </a:rPr>
              <a:t> </a:t>
            </a:r>
            <a:r>
              <a:rPr lang="en-US" sz="1400" dirty="0" err="1">
                <a:solidFill>
                  <a:schemeClr val="bg1">
                    <a:lumMod val="25000"/>
                  </a:schemeClr>
                </a:solidFill>
                <a:latin typeface="+mj-lt"/>
              </a:rPr>
              <a:t>tình</a:t>
            </a:r>
            <a:r>
              <a:rPr lang="en-US" sz="1400" dirty="0">
                <a:solidFill>
                  <a:schemeClr val="bg1">
                    <a:lumMod val="25000"/>
                  </a:schemeClr>
                </a:solidFill>
                <a:latin typeface="+mj-lt"/>
              </a:rPr>
              <a:t> </a:t>
            </a:r>
            <a:r>
              <a:rPr lang="en-US" sz="1400" dirty="0" err="1">
                <a:solidFill>
                  <a:schemeClr val="bg1">
                    <a:lumMod val="25000"/>
                  </a:schemeClr>
                </a:solidFill>
                <a:latin typeface="+mj-lt"/>
              </a:rPr>
              <a:t>cảm</a:t>
            </a:r>
            <a:r>
              <a:rPr lang="en-US" sz="1400" dirty="0">
                <a:solidFill>
                  <a:schemeClr val="bg1">
                    <a:lumMod val="25000"/>
                  </a:schemeClr>
                </a:solidFill>
                <a:latin typeface="+mj-lt"/>
              </a:rPr>
              <a:t> </a:t>
            </a:r>
            <a:r>
              <a:rPr lang="en-US" sz="1400" dirty="0" err="1">
                <a:solidFill>
                  <a:schemeClr val="bg1">
                    <a:lumMod val="25000"/>
                  </a:schemeClr>
                </a:solidFill>
                <a:latin typeface="+mj-lt"/>
              </a:rPr>
              <a:t>và</a:t>
            </a:r>
            <a:r>
              <a:rPr lang="en-US" sz="1400" dirty="0">
                <a:solidFill>
                  <a:schemeClr val="bg1">
                    <a:lumMod val="25000"/>
                  </a:schemeClr>
                </a:solidFill>
                <a:latin typeface="+mj-lt"/>
              </a:rPr>
              <a:t> </a:t>
            </a:r>
            <a:r>
              <a:rPr lang="en-US" sz="1400" dirty="0" err="1">
                <a:solidFill>
                  <a:schemeClr val="bg1">
                    <a:lumMod val="25000"/>
                  </a:schemeClr>
                </a:solidFill>
                <a:latin typeface="+mj-lt"/>
              </a:rPr>
              <a:t>kỹ</a:t>
            </a:r>
            <a:r>
              <a:rPr lang="en-US" sz="1400" dirty="0">
                <a:solidFill>
                  <a:schemeClr val="bg1">
                    <a:lumMod val="25000"/>
                  </a:schemeClr>
                </a:solidFill>
                <a:latin typeface="+mj-lt"/>
              </a:rPr>
              <a:t> </a:t>
            </a:r>
            <a:r>
              <a:rPr lang="en-US" sz="1400" dirty="0" err="1">
                <a:solidFill>
                  <a:schemeClr val="bg1">
                    <a:lumMod val="25000"/>
                  </a:schemeClr>
                </a:solidFill>
                <a:latin typeface="+mj-lt"/>
              </a:rPr>
              <a:t>năng</a:t>
            </a:r>
            <a:r>
              <a:rPr lang="en-US" sz="1400" dirty="0">
                <a:solidFill>
                  <a:schemeClr val="bg1">
                    <a:lumMod val="25000"/>
                  </a:schemeClr>
                </a:solidFill>
                <a:latin typeface="+mj-lt"/>
              </a:rPr>
              <a:t> </a:t>
            </a:r>
            <a:r>
              <a:rPr lang="en-US" sz="1400" dirty="0" err="1">
                <a:solidFill>
                  <a:schemeClr val="bg1">
                    <a:lumMod val="25000"/>
                  </a:schemeClr>
                </a:solidFill>
                <a:latin typeface="+mj-lt"/>
              </a:rPr>
              <a:t>xã</a:t>
            </a:r>
            <a:r>
              <a:rPr lang="en-US" sz="1400" dirty="0">
                <a:solidFill>
                  <a:schemeClr val="bg1">
                    <a:lumMod val="25000"/>
                  </a:schemeClr>
                </a:solidFill>
                <a:latin typeface="+mj-lt"/>
              </a:rPr>
              <a:t> </a:t>
            </a:r>
            <a:r>
              <a:rPr lang="en-US" sz="1400" dirty="0" err="1">
                <a:solidFill>
                  <a:schemeClr val="bg1">
                    <a:lumMod val="25000"/>
                  </a:schemeClr>
                </a:solidFill>
                <a:latin typeface="+mj-lt"/>
              </a:rPr>
              <a:t>hội</a:t>
            </a:r>
            <a:r>
              <a:rPr lang="en-US" sz="1400" dirty="0">
                <a:solidFill>
                  <a:schemeClr val="bg1">
                    <a:lumMod val="25000"/>
                  </a:schemeClr>
                </a:solidFill>
                <a:latin typeface="+mj-lt"/>
              </a:rPr>
              <a:t> </a:t>
            </a:r>
            <a:r>
              <a:rPr lang="en-US" sz="1400" dirty="0" err="1">
                <a:solidFill>
                  <a:schemeClr val="bg1">
                    <a:lumMod val="25000"/>
                  </a:schemeClr>
                </a:solidFill>
                <a:latin typeface="+mj-lt"/>
              </a:rPr>
              <a:t>một</a:t>
            </a:r>
            <a:r>
              <a:rPr lang="en-US" sz="1400" dirty="0">
                <a:solidFill>
                  <a:schemeClr val="bg1">
                    <a:lumMod val="25000"/>
                  </a:schemeClr>
                </a:solidFill>
                <a:latin typeface="+mj-lt"/>
              </a:rPr>
              <a:t> </a:t>
            </a:r>
            <a:r>
              <a:rPr lang="en-US" sz="1400" dirty="0" err="1">
                <a:solidFill>
                  <a:schemeClr val="bg1">
                    <a:lumMod val="25000"/>
                  </a:schemeClr>
                </a:solidFill>
                <a:latin typeface="+mj-lt"/>
              </a:rPr>
              <a:t>cách</a:t>
            </a:r>
            <a:r>
              <a:rPr lang="en-US" sz="1400" dirty="0">
                <a:solidFill>
                  <a:schemeClr val="bg1">
                    <a:lumMod val="25000"/>
                  </a:schemeClr>
                </a:solidFill>
                <a:latin typeface="+mj-lt"/>
              </a:rPr>
              <a:t> </a:t>
            </a:r>
            <a:r>
              <a:rPr lang="en-US" sz="1400" dirty="0" err="1">
                <a:solidFill>
                  <a:schemeClr val="bg1">
                    <a:lumMod val="25000"/>
                  </a:schemeClr>
                </a:solidFill>
                <a:latin typeface="+mj-lt"/>
              </a:rPr>
              <a:t>tự</a:t>
            </a:r>
            <a:r>
              <a:rPr lang="en-US" sz="1400" dirty="0">
                <a:solidFill>
                  <a:schemeClr val="bg1">
                    <a:lumMod val="25000"/>
                  </a:schemeClr>
                </a:solidFill>
                <a:latin typeface="+mj-lt"/>
              </a:rPr>
              <a:t> </a:t>
            </a:r>
            <a:r>
              <a:rPr lang="en-US" sz="1400" dirty="0" err="1">
                <a:solidFill>
                  <a:schemeClr val="bg1">
                    <a:lumMod val="25000"/>
                  </a:schemeClr>
                </a:solidFill>
                <a:latin typeface="+mj-lt"/>
              </a:rPr>
              <a:t>nhiên</a:t>
            </a:r>
            <a:r>
              <a:rPr lang="en-US" sz="1400" dirty="0">
                <a:solidFill>
                  <a:schemeClr val="bg1">
                    <a:lumMod val="25000"/>
                  </a:schemeClr>
                </a:solidFill>
                <a:latin typeface="+mj-lt"/>
              </a:rPr>
              <a:t> </a:t>
            </a:r>
            <a:r>
              <a:rPr lang="en-US" sz="1400" dirty="0" err="1">
                <a:solidFill>
                  <a:schemeClr val="bg1">
                    <a:lumMod val="25000"/>
                  </a:schemeClr>
                </a:solidFill>
                <a:latin typeface="+mj-lt"/>
              </a:rPr>
              <a:t>nhất</a:t>
            </a:r>
            <a:endParaRPr lang="vi-VN" sz="1400" dirty="0">
              <a:solidFill>
                <a:schemeClr val="bg1">
                  <a:lumMod val="25000"/>
                </a:schemeClr>
              </a:solidFill>
              <a:latin typeface="+mj-lt"/>
            </a:endParaRPr>
          </a:p>
          <a:p>
            <a:pPr marL="165100" lvl="0" indent="0" algn="just">
              <a:buClr>
                <a:schemeClr val="dk1"/>
              </a:buClr>
              <a:buNone/>
            </a:pPr>
            <a:r>
              <a:rPr lang="vi-VN" sz="1400" dirty="0">
                <a:solidFill>
                  <a:schemeClr val="bg1">
                    <a:lumMod val="25000"/>
                  </a:schemeClr>
                </a:solidFill>
                <a:latin typeface="+mj-lt"/>
              </a:rPr>
              <a:t>- T</a:t>
            </a:r>
            <a:r>
              <a:rPr lang="en-US" sz="1400" dirty="0" err="1">
                <a:solidFill>
                  <a:schemeClr val="bg1">
                    <a:lumMod val="25000"/>
                  </a:schemeClr>
                </a:solidFill>
                <a:latin typeface="+mj-lt"/>
              </a:rPr>
              <a:t>rẻ</a:t>
            </a:r>
            <a:r>
              <a:rPr lang="en-US" sz="1400" dirty="0">
                <a:solidFill>
                  <a:schemeClr val="bg1">
                    <a:lumMod val="25000"/>
                  </a:schemeClr>
                </a:solidFill>
                <a:latin typeface="+mj-lt"/>
              </a:rPr>
              <a:t> </a:t>
            </a:r>
            <a:r>
              <a:rPr lang="en-US" sz="1400" dirty="0" err="1">
                <a:solidFill>
                  <a:schemeClr val="bg1">
                    <a:lumMod val="25000"/>
                  </a:schemeClr>
                </a:solidFill>
                <a:latin typeface="+mj-lt"/>
              </a:rPr>
              <a:t>có</a:t>
            </a:r>
            <a:r>
              <a:rPr lang="en-US" sz="1400" dirty="0">
                <a:solidFill>
                  <a:schemeClr val="bg1">
                    <a:lumMod val="25000"/>
                  </a:schemeClr>
                </a:solidFill>
                <a:latin typeface="+mj-lt"/>
              </a:rPr>
              <a:t> </a:t>
            </a:r>
            <a:r>
              <a:rPr lang="en-US" sz="1400" dirty="0" err="1">
                <a:solidFill>
                  <a:schemeClr val="bg1">
                    <a:lumMod val="25000"/>
                  </a:schemeClr>
                </a:solidFill>
                <a:latin typeface="+mj-lt"/>
              </a:rPr>
              <a:t>thể</a:t>
            </a:r>
            <a:r>
              <a:rPr lang="en-US" sz="1400" dirty="0">
                <a:solidFill>
                  <a:schemeClr val="bg1">
                    <a:lumMod val="25000"/>
                  </a:schemeClr>
                </a:solidFill>
                <a:latin typeface="+mj-lt"/>
              </a:rPr>
              <a:t> </a:t>
            </a:r>
            <a:r>
              <a:rPr lang="en-US" sz="1400" dirty="0" err="1">
                <a:solidFill>
                  <a:schemeClr val="bg1">
                    <a:lumMod val="25000"/>
                  </a:schemeClr>
                </a:solidFill>
                <a:latin typeface="+mj-lt"/>
              </a:rPr>
              <a:t>tiếp</a:t>
            </a:r>
            <a:r>
              <a:rPr lang="en-US" sz="1400" dirty="0">
                <a:solidFill>
                  <a:schemeClr val="bg1">
                    <a:lumMod val="25000"/>
                  </a:schemeClr>
                </a:solidFill>
                <a:latin typeface="+mj-lt"/>
              </a:rPr>
              <a:t> </a:t>
            </a:r>
            <a:r>
              <a:rPr lang="en-US" sz="1400" dirty="0" err="1">
                <a:solidFill>
                  <a:schemeClr val="bg1">
                    <a:lumMod val="25000"/>
                  </a:schemeClr>
                </a:solidFill>
                <a:latin typeface="+mj-lt"/>
              </a:rPr>
              <a:t>nhận</a:t>
            </a:r>
            <a:r>
              <a:rPr lang="en-US" sz="1400" dirty="0">
                <a:solidFill>
                  <a:schemeClr val="bg1">
                    <a:lumMod val="25000"/>
                  </a:schemeClr>
                </a:solidFill>
                <a:latin typeface="+mj-lt"/>
              </a:rPr>
              <a:t> </a:t>
            </a:r>
            <a:r>
              <a:rPr lang="en-US" sz="1400" dirty="0" err="1">
                <a:solidFill>
                  <a:schemeClr val="bg1">
                    <a:lumMod val="25000"/>
                  </a:schemeClr>
                </a:solidFill>
                <a:latin typeface="+mj-lt"/>
              </a:rPr>
              <a:t>những</a:t>
            </a:r>
            <a:r>
              <a:rPr lang="en-US" sz="1400" dirty="0">
                <a:solidFill>
                  <a:schemeClr val="bg1">
                    <a:lumMod val="25000"/>
                  </a:schemeClr>
                </a:solidFill>
                <a:latin typeface="+mj-lt"/>
              </a:rPr>
              <a:t> </a:t>
            </a:r>
            <a:r>
              <a:rPr lang="en-US" sz="1400" dirty="0" err="1">
                <a:solidFill>
                  <a:schemeClr val="bg1">
                    <a:lumMod val="25000"/>
                  </a:schemeClr>
                </a:solidFill>
                <a:latin typeface="+mj-lt"/>
              </a:rPr>
              <a:t>tình</a:t>
            </a:r>
            <a:r>
              <a:rPr lang="en-US" sz="1400" dirty="0">
                <a:solidFill>
                  <a:schemeClr val="bg1">
                    <a:lumMod val="25000"/>
                  </a:schemeClr>
                </a:solidFill>
                <a:latin typeface="+mj-lt"/>
              </a:rPr>
              <a:t> </a:t>
            </a:r>
            <a:r>
              <a:rPr lang="en-US" sz="1400" dirty="0" err="1">
                <a:solidFill>
                  <a:schemeClr val="bg1">
                    <a:lumMod val="25000"/>
                  </a:schemeClr>
                </a:solidFill>
                <a:latin typeface="+mj-lt"/>
              </a:rPr>
              <a:t>cảm</a:t>
            </a:r>
            <a:r>
              <a:rPr lang="en-US" sz="1400" dirty="0">
                <a:solidFill>
                  <a:schemeClr val="bg1">
                    <a:lumMod val="25000"/>
                  </a:schemeClr>
                </a:solidFill>
                <a:latin typeface="+mj-lt"/>
              </a:rPr>
              <a:t> </a:t>
            </a:r>
            <a:r>
              <a:rPr lang="en-US" sz="1400" dirty="0" err="1">
                <a:solidFill>
                  <a:schemeClr val="bg1">
                    <a:lumMod val="25000"/>
                  </a:schemeClr>
                </a:solidFill>
                <a:latin typeface="+mj-lt"/>
              </a:rPr>
              <a:t>của</a:t>
            </a:r>
            <a:r>
              <a:rPr lang="en-US" sz="1400" dirty="0">
                <a:solidFill>
                  <a:schemeClr val="bg1">
                    <a:lumMod val="25000"/>
                  </a:schemeClr>
                </a:solidFill>
                <a:latin typeface="+mj-lt"/>
              </a:rPr>
              <a:t> </a:t>
            </a:r>
            <a:r>
              <a:rPr lang="en-US" sz="1400" dirty="0" err="1">
                <a:solidFill>
                  <a:schemeClr val="bg1">
                    <a:lumMod val="25000"/>
                  </a:schemeClr>
                </a:solidFill>
                <a:latin typeface="+mj-lt"/>
              </a:rPr>
              <a:t>mọi</a:t>
            </a:r>
            <a:r>
              <a:rPr lang="en-US" sz="1400" dirty="0">
                <a:solidFill>
                  <a:schemeClr val="bg1">
                    <a:lumMod val="25000"/>
                  </a:schemeClr>
                </a:solidFill>
                <a:latin typeface="+mj-lt"/>
              </a:rPr>
              <a:t> </a:t>
            </a:r>
            <a:r>
              <a:rPr lang="en-US" sz="1400" dirty="0" err="1">
                <a:solidFill>
                  <a:schemeClr val="bg1">
                    <a:lumMod val="25000"/>
                  </a:schemeClr>
                </a:solidFill>
                <a:latin typeface="+mj-lt"/>
              </a:rPr>
              <a:t>người</a:t>
            </a:r>
            <a:r>
              <a:rPr lang="en-US" sz="1400" dirty="0">
                <a:solidFill>
                  <a:schemeClr val="bg1">
                    <a:lumMod val="25000"/>
                  </a:schemeClr>
                </a:solidFill>
                <a:latin typeface="+mj-lt"/>
              </a:rPr>
              <a:t> </a:t>
            </a:r>
            <a:r>
              <a:rPr lang="en-US" sz="1400" dirty="0" err="1">
                <a:solidFill>
                  <a:schemeClr val="bg1">
                    <a:lumMod val="25000"/>
                  </a:schemeClr>
                </a:solidFill>
                <a:latin typeface="+mj-lt"/>
              </a:rPr>
              <a:t>giành</a:t>
            </a:r>
            <a:r>
              <a:rPr lang="en-US" sz="1400" dirty="0">
                <a:solidFill>
                  <a:schemeClr val="bg1">
                    <a:lumMod val="25000"/>
                  </a:schemeClr>
                </a:solidFill>
                <a:latin typeface="+mj-lt"/>
              </a:rPr>
              <a:t> </a:t>
            </a:r>
            <a:r>
              <a:rPr lang="en-US" sz="1400" dirty="0" err="1">
                <a:solidFill>
                  <a:schemeClr val="bg1">
                    <a:lumMod val="25000"/>
                  </a:schemeClr>
                </a:solidFill>
                <a:latin typeface="+mj-lt"/>
              </a:rPr>
              <a:t>cho</a:t>
            </a:r>
            <a:r>
              <a:rPr lang="en-US" sz="1400" dirty="0">
                <a:solidFill>
                  <a:schemeClr val="bg1">
                    <a:lumMod val="25000"/>
                  </a:schemeClr>
                </a:solidFill>
                <a:latin typeface="+mj-lt"/>
              </a:rPr>
              <a:t> </a:t>
            </a:r>
            <a:r>
              <a:rPr lang="en-US" sz="1400" dirty="0" err="1">
                <a:solidFill>
                  <a:schemeClr val="bg1">
                    <a:lumMod val="25000"/>
                  </a:schemeClr>
                </a:solidFill>
                <a:latin typeface="+mj-lt"/>
              </a:rPr>
              <a:t>trẻ</a:t>
            </a:r>
            <a:r>
              <a:rPr lang="en-US" sz="1400" dirty="0">
                <a:solidFill>
                  <a:schemeClr val="bg1">
                    <a:lumMod val="25000"/>
                  </a:schemeClr>
                </a:solidFill>
                <a:latin typeface="+mj-lt"/>
              </a:rPr>
              <a:t> qua </a:t>
            </a:r>
            <a:r>
              <a:rPr lang="en-US" sz="1400" dirty="0" err="1">
                <a:solidFill>
                  <a:schemeClr val="bg1">
                    <a:lumMod val="25000"/>
                  </a:schemeClr>
                </a:solidFill>
                <a:latin typeface="+mj-lt"/>
              </a:rPr>
              <a:t>cảm</a:t>
            </a:r>
            <a:r>
              <a:rPr lang="en-US" sz="1400" dirty="0">
                <a:solidFill>
                  <a:schemeClr val="bg1">
                    <a:lumMod val="25000"/>
                  </a:schemeClr>
                </a:solidFill>
                <a:latin typeface="+mj-lt"/>
              </a:rPr>
              <a:t> </a:t>
            </a:r>
            <a:r>
              <a:rPr lang="en-US" sz="1400" dirty="0" err="1">
                <a:solidFill>
                  <a:schemeClr val="bg1">
                    <a:lumMod val="25000"/>
                  </a:schemeClr>
                </a:solidFill>
                <a:latin typeface="+mj-lt"/>
              </a:rPr>
              <a:t>nhận</a:t>
            </a:r>
            <a:r>
              <a:rPr lang="en-US" sz="1400" dirty="0">
                <a:solidFill>
                  <a:schemeClr val="bg1">
                    <a:lumMod val="25000"/>
                  </a:schemeClr>
                </a:solidFill>
                <a:latin typeface="+mj-lt"/>
              </a:rPr>
              <a:t> </a:t>
            </a:r>
            <a:r>
              <a:rPr lang="en-US" sz="1400" dirty="0" err="1">
                <a:solidFill>
                  <a:schemeClr val="bg1">
                    <a:lumMod val="25000"/>
                  </a:schemeClr>
                </a:solidFill>
                <a:latin typeface="+mj-lt"/>
              </a:rPr>
              <a:t>của</a:t>
            </a:r>
            <a:r>
              <a:rPr lang="en-US" sz="1400" dirty="0">
                <a:solidFill>
                  <a:schemeClr val="bg1">
                    <a:lumMod val="25000"/>
                  </a:schemeClr>
                </a:solidFill>
                <a:latin typeface="+mj-lt"/>
              </a:rPr>
              <a:t> </a:t>
            </a:r>
            <a:r>
              <a:rPr lang="en-US" sz="1400" dirty="0" err="1">
                <a:solidFill>
                  <a:schemeClr val="bg1">
                    <a:lumMod val="25000"/>
                  </a:schemeClr>
                </a:solidFill>
                <a:latin typeface="+mj-lt"/>
              </a:rPr>
              <a:t>chính</a:t>
            </a:r>
            <a:r>
              <a:rPr lang="en-US" sz="1400" dirty="0">
                <a:solidFill>
                  <a:schemeClr val="bg1">
                    <a:lumMod val="25000"/>
                  </a:schemeClr>
                </a:solidFill>
                <a:latin typeface="+mj-lt"/>
              </a:rPr>
              <a:t> </a:t>
            </a:r>
            <a:r>
              <a:rPr lang="en-US" sz="1400" dirty="0" err="1">
                <a:solidFill>
                  <a:schemeClr val="bg1">
                    <a:lumMod val="25000"/>
                  </a:schemeClr>
                </a:solidFill>
                <a:latin typeface="+mj-lt"/>
              </a:rPr>
              <a:t>mình</a:t>
            </a:r>
            <a:endParaRPr lang="vi-VN" sz="1400" dirty="0">
              <a:solidFill>
                <a:schemeClr val="bg1">
                  <a:lumMod val="25000"/>
                </a:schemeClr>
              </a:solidFill>
              <a:latin typeface="+mj-lt"/>
            </a:endParaRPr>
          </a:p>
          <a:p>
            <a:pPr marL="165100" lvl="0" indent="0" algn="just">
              <a:buClr>
                <a:schemeClr val="dk1"/>
              </a:buClr>
              <a:buNone/>
            </a:pPr>
            <a:r>
              <a:rPr lang="vi-VN" sz="1400" dirty="0">
                <a:solidFill>
                  <a:schemeClr val="bg1">
                    <a:lumMod val="25000"/>
                  </a:schemeClr>
                </a:solidFill>
                <a:latin typeface="+mj-lt"/>
              </a:rPr>
              <a:t>- T</a:t>
            </a:r>
            <a:r>
              <a:rPr lang="en-US" sz="1400" dirty="0" err="1">
                <a:solidFill>
                  <a:schemeClr val="bg1">
                    <a:lumMod val="25000"/>
                  </a:schemeClr>
                </a:solidFill>
                <a:latin typeface="+mj-lt"/>
              </a:rPr>
              <a:t>hể</a:t>
            </a:r>
            <a:r>
              <a:rPr lang="en-US" sz="1400" dirty="0">
                <a:solidFill>
                  <a:schemeClr val="bg1">
                    <a:lumMod val="25000"/>
                  </a:schemeClr>
                </a:solidFill>
                <a:latin typeface="+mj-lt"/>
              </a:rPr>
              <a:t> </a:t>
            </a:r>
            <a:r>
              <a:rPr lang="en-US" sz="1400" dirty="0" err="1">
                <a:solidFill>
                  <a:schemeClr val="bg1">
                    <a:lumMod val="25000"/>
                  </a:schemeClr>
                </a:solidFill>
                <a:latin typeface="+mj-lt"/>
              </a:rPr>
              <a:t>hiện</a:t>
            </a:r>
            <a:r>
              <a:rPr lang="en-US" sz="1400" dirty="0">
                <a:solidFill>
                  <a:schemeClr val="bg1">
                    <a:lumMod val="25000"/>
                  </a:schemeClr>
                </a:solidFill>
                <a:latin typeface="+mj-lt"/>
              </a:rPr>
              <a:t> </a:t>
            </a:r>
            <a:r>
              <a:rPr lang="en-US" sz="1400" dirty="0" err="1">
                <a:solidFill>
                  <a:schemeClr val="bg1">
                    <a:lumMod val="25000"/>
                  </a:schemeClr>
                </a:solidFill>
                <a:latin typeface="+mj-lt"/>
              </a:rPr>
              <a:t>tình</a:t>
            </a:r>
            <a:r>
              <a:rPr lang="en-US" sz="1400" dirty="0">
                <a:solidFill>
                  <a:schemeClr val="bg1">
                    <a:lumMod val="25000"/>
                  </a:schemeClr>
                </a:solidFill>
                <a:latin typeface="+mj-lt"/>
              </a:rPr>
              <a:t> </a:t>
            </a:r>
            <a:r>
              <a:rPr lang="en-US" sz="1400" dirty="0" err="1">
                <a:solidFill>
                  <a:schemeClr val="bg1">
                    <a:lumMod val="25000"/>
                  </a:schemeClr>
                </a:solidFill>
                <a:latin typeface="+mj-lt"/>
              </a:rPr>
              <a:t>yêu</a:t>
            </a:r>
            <a:r>
              <a:rPr lang="en-US" sz="1400" dirty="0">
                <a:solidFill>
                  <a:schemeClr val="bg1">
                    <a:lumMod val="25000"/>
                  </a:schemeClr>
                </a:solidFill>
                <a:latin typeface="+mj-lt"/>
              </a:rPr>
              <a:t> </a:t>
            </a:r>
            <a:r>
              <a:rPr lang="en-US" sz="1400" dirty="0" err="1">
                <a:solidFill>
                  <a:schemeClr val="bg1">
                    <a:lumMod val="25000"/>
                  </a:schemeClr>
                </a:solidFill>
                <a:latin typeface="+mj-lt"/>
              </a:rPr>
              <a:t>với</a:t>
            </a:r>
            <a:r>
              <a:rPr lang="en-US" sz="1400" dirty="0">
                <a:solidFill>
                  <a:schemeClr val="bg1">
                    <a:lumMod val="25000"/>
                  </a:schemeClr>
                </a:solidFill>
                <a:latin typeface="+mj-lt"/>
              </a:rPr>
              <a:t> con </a:t>
            </a:r>
            <a:r>
              <a:rPr lang="en-US" sz="1400" dirty="0" err="1">
                <a:solidFill>
                  <a:schemeClr val="bg1">
                    <a:lumMod val="25000"/>
                  </a:schemeClr>
                </a:solidFill>
                <a:latin typeface="+mj-lt"/>
              </a:rPr>
              <a:t>người</a:t>
            </a:r>
            <a:r>
              <a:rPr lang="en-US" sz="1400" dirty="0">
                <a:solidFill>
                  <a:schemeClr val="bg1">
                    <a:lumMod val="25000"/>
                  </a:schemeClr>
                </a:solidFill>
                <a:latin typeface="+mj-lt"/>
              </a:rPr>
              <a:t>, </a:t>
            </a:r>
            <a:r>
              <a:rPr lang="en-US" sz="1400" dirty="0" err="1">
                <a:solidFill>
                  <a:schemeClr val="bg1">
                    <a:lumMod val="25000"/>
                  </a:schemeClr>
                </a:solidFill>
                <a:latin typeface="+mj-lt"/>
              </a:rPr>
              <a:t>tình</a:t>
            </a:r>
            <a:r>
              <a:rPr lang="en-US" sz="1400" dirty="0">
                <a:solidFill>
                  <a:schemeClr val="bg1">
                    <a:lumMod val="25000"/>
                  </a:schemeClr>
                </a:solidFill>
                <a:latin typeface="+mj-lt"/>
              </a:rPr>
              <a:t> </a:t>
            </a:r>
            <a:r>
              <a:rPr lang="en-US" sz="1400" dirty="0" err="1">
                <a:solidFill>
                  <a:schemeClr val="bg1">
                    <a:lumMod val="25000"/>
                  </a:schemeClr>
                </a:solidFill>
                <a:latin typeface="+mj-lt"/>
              </a:rPr>
              <a:t>yêu</a:t>
            </a:r>
            <a:r>
              <a:rPr lang="en-US" sz="1400" dirty="0">
                <a:solidFill>
                  <a:schemeClr val="bg1">
                    <a:lumMod val="25000"/>
                  </a:schemeClr>
                </a:solidFill>
                <a:latin typeface="+mj-lt"/>
              </a:rPr>
              <a:t> </a:t>
            </a:r>
            <a:r>
              <a:rPr lang="en-US" sz="1400" dirty="0" err="1">
                <a:solidFill>
                  <a:schemeClr val="bg1">
                    <a:lumMod val="25000"/>
                  </a:schemeClr>
                </a:solidFill>
                <a:latin typeface="+mj-lt"/>
              </a:rPr>
              <a:t>với</a:t>
            </a:r>
            <a:r>
              <a:rPr lang="en-US" sz="1400" dirty="0">
                <a:solidFill>
                  <a:schemeClr val="bg1">
                    <a:lumMod val="25000"/>
                  </a:schemeClr>
                </a:solidFill>
                <a:latin typeface="+mj-lt"/>
              </a:rPr>
              <a:t> </a:t>
            </a:r>
            <a:r>
              <a:rPr lang="en-US" sz="1400" dirty="0" err="1">
                <a:solidFill>
                  <a:schemeClr val="bg1">
                    <a:lumMod val="25000"/>
                  </a:schemeClr>
                </a:solidFill>
                <a:latin typeface="+mj-lt"/>
              </a:rPr>
              <a:t>thiên</a:t>
            </a:r>
            <a:r>
              <a:rPr lang="en-US" sz="1400" dirty="0">
                <a:solidFill>
                  <a:schemeClr val="bg1">
                    <a:lumMod val="25000"/>
                  </a:schemeClr>
                </a:solidFill>
                <a:latin typeface="+mj-lt"/>
              </a:rPr>
              <a:t> </a:t>
            </a:r>
            <a:r>
              <a:rPr lang="en-US" sz="1400" dirty="0" err="1">
                <a:solidFill>
                  <a:schemeClr val="bg1">
                    <a:lumMod val="25000"/>
                  </a:schemeClr>
                </a:solidFill>
                <a:latin typeface="+mj-lt"/>
              </a:rPr>
              <a:t>nhiên</a:t>
            </a:r>
            <a:r>
              <a:rPr lang="en-US" sz="1400" dirty="0">
                <a:solidFill>
                  <a:schemeClr val="bg1">
                    <a:lumMod val="25000"/>
                  </a:schemeClr>
                </a:solidFill>
                <a:latin typeface="+mj-lt"/>
              </a:rPr>
              <a:t> </a:t>
            </a:r>
            <a:r>
              <a:rPr lang="en-US" sz="1400" dirty="0" err="1">
                <a:solidFill>
                  <a:schemeClr val="bg1">
                    <a:lumMod val="25000"/>
                  </a:schemeClr>
                </a:solidFill>
                <a:latin typeface="+mj-lt"/>
              </a:rPr>
              <a:t>cỏ</a:t>
            </a:r>
            <a:r>
              <a:rPr lang="en-US" sz="1400" dirty="0">
                <a:solidFill>
                  <a:schemeClr val="bg1">
                    <a:lumMod val="25000"/>
                  </a:schemeClr>
                </a:solidFill>
                <a:latin typeface="+mj-lt"/>
              </a:rPr>
              <a:t> </a:t>
            </a:r>
            <a:r>
              <a:rPr lang="en-US" sz="1400" dirty="0" err="1">
                <a:solidFill>
                  <a:schemeClr val="bg1">
                    <a:lumMod val="25000"/>
                  </a:schemeClr>
                </a:solidFill>
                <a:latin typeface="+mj-lt"/>
              </a:rPr>
              <a:t>cây</a:t>
            </a:r>
            <a:r>
              <a:rPr lang="en-US" sz="1400" dirty="0">
                <a:solidFill>
                  <a:schemeClr val="bg1">
                    <a:lumMod val="25000"/>
                  </a:schemeClr>
                </a:solidFill>
                <a:latin typeface="+mj-lt"/>
              </a:rPr>
              <a:t> </a:t>
            </a:r>
            <a:r>
              <a:rPr lang="en-US" sz="1400" dirty="0" err="1">
                <a:solidFill>
                  <a:schemeClr val="bg1">
                    <a:lumMod val="25000"/>
                  </a:schemeClr>
                </a:solidFill>
                <a:latin typeface="+mj-lt"/>
              </a:rPr>
              <a:t>hoa</a:t>
            </a:r>
            <a:r>
              <a:rPr lang="en-US" sz="1400" dirty="0">
                <a:solidFill>
                  <a:schemeClr val="bg1">
                    <a:lumMod val="25000"/>
                  </a:schemeClr>
                </a:solidFill>
                <a:latin typeface="+mj-lt"/>
              </a:rPr>
              <a:t> </a:t>
            </a:r>
            <a:r>
              <a:rPr lang="en-US" sz="1400" dirty="0" err="1">
                <a:solidFill>
                  <a:schemeClr val="bg1">
                    <a:lumMod val="25000"/>
                  </a:schemeClr>
                </a:solidFill>
                <a:latin typeface="+mj-lt"/>
              </a:rPr>
              <a:t>lá</a:t>
            </a:r>
            <a:r>
              <a:rPr lang="en-US" sz="1400" dirty="0">
                <a:solidFill>
                  <a:schemeClr val="bg1">
                    <a:lumMod val="25000"/>
                  </a:schemeClr>
                </a:solidFill>
                <a:latin typeface="+mj-lt"/>
              </a:rPr>
              <a:t>, </a:t>
            </a:r>
            <a:r>
              <a:rPr lang="en-US" sz="1400" dirty="0" err="1">
                <a:solidFill>
                  <a:schemeClr val="bg1">
                    <a:lumMod val="25000"/>
                  </a:schemeClr>
                </a:solidFill>
                <a:latin typeface="+mj-lt"/>
              </a:rPr>
              <a:t>với</a:t>
            </a:r>
            <a:r>
              <a:rPr lang="en-US" sz="1400" dirty="0">
                <a:solidFill>
                  <a:schemeClr val="bg1">
                    <a:lumMod val="25000"/>
                  </a:schemeClr>
                </a:solidFill>
                <a:latin typeface="+mj-lt"/>
              </a:rPr>
              <a:t> </a:t>
            </a:r>
            <a:r>
              <a:rPr lang="en-US" sz="1400" dirty="0" err="1">
                <a:solidFill>
                  <a:schemeClr val="bg1">
                    <a:lumMod val="25000"/>
                  </a:schemeClr>
                </a:solidFill>
                <a:latin typeface="+mj-lt"/>
              </a:rPr>
              <a:t>làng</a:t>
            </a:r>
            <a:r>
              <a:rPr lang="en-US" sz="1400" dirty="0">
                <a:solidFill>
                  <a:schemeClr val="bg1">
                    <a:lumMod val="25000"/>
                  </a:schemeClr>
                </a:solidFill>
                <a:latin typeface="+mj-lt"/>
              </a:rPr>
              <a:t> </a:t>
            </a:r>
            <a:r>
              <a:rPr lang="en-US" sz="1400" dirty="0" err="1">
                <a:solidFill>
                  <a:schemeClr val="bg1">
                    <a:lumMod val="25000"/>
                  </a:schemeClr>
                </a:solidFill>
                <a:latin typeface="+mj-lt"/>
              </a:rPr>
              <a:t>xóm</a:t>
            </a:r>
            <a:r>
              <a:rPr lang="en-US" sz="1400" dirty="0">
                <a:solidFill>
                  <a:schemeClr val="bg1">
                    <a:lumMod val="25000"/>
                  </a:schemeClr>
                </a:solidFill>
                <a:latin typeface="+mj-lt"/>
              </a:rPr>
              <a:t>, </a:t>
            </a:r>
            <a:r>
              <a:rPr lang="en-US" sz="1400" dirty="0" err="1">
                <a:solidFill>
                  <a:schemeClr val="bg1">
                    <a:lumMod val="25000"/>
                  </a:schemeClr>
                </a:solidFill>
                <a:latin typeface="+mj-lt"/>
              </a:rPr>
              <a:t>khu</a:t>
            </a:r>
            <a:r>
              <a:rPr lang="en-US" sz="1400" dirty="0">
                <a:solidFill>
                  <a:schemeClr val="bg1">
                    <a:lumMod val="25000"/>
                  </a:schemeClr>
                </a:solidFill>
                <a:latin typeface="+mj-lt"/>
              </a:rPr>
              <a:t> </a:t>
            </a:r>
            <a:r>
              <a:rPr lang="en-US" sz="1400" dirty="0" err="1">
                <a:solidFill>
                  <a:schemeClr val="bg1">
                    <a:lumMod val="25000"/>
                  </a:schemeClr>
                </a:solidFill>
                <a:latin typeface="+mj-lt"/>
              </a:rPr>
              <a:t>phố</a:t>
            </a:r>
            <a:r>
              <a:rPr lang="en-US" sz="1400" dirty="0">
                <a:solidFill>
                  <a:schemeClr val="bg1">
                    <a:lumMod val="25000"/>
                  </a:schemeClr>
                </a:solidFill>
                <a:latin typeface="+mj-lt"/>
              </a:rPr>
              <a:t>, </a:t>
            </a:r>
            <a:r>
              <a:rPr lang="en-US" sz="1400" dirty="0" err="1">
                <a:solidFill>
                  <a:schemeClr val="bg1">
                    <a:lumMod val="25000"/>
                  </a:schemeClr>
                </a:solidFill>
                <a:latin typeface="+mj-lt"/>
              </a:rPr>
              <a:t>quê</a:t>
            </a:r>
            <a:r>
              <a:rPr lang="en-US" sz="1400" dirty="0">
                <a:solidFill>
                  <a:schemeClr val="bg1">
                    <a:lumMod val="25000"/>
                  </a:schemeClr>
                </a:solidFill>
                <a:latin typeface="+mj-lt"/>
              </a:rPr>
              <a:t> </a:t>
            </a:r>
            <a:r>
              <a:rPr lang="en-US" sz="1400" dirty="0" err="1">
                <a:solidFill>
                  <a:schemeClr val="bg1">
                    <a:lumMod val="25000"/>
                  </a:schemeClr>
                </a:solidFill>
                <a:latin typeface="+mj-lt"/>
              </a:rPr>
              <a:t>hương</a:t>
            </a:r>
            <a:r>
              <a:rPr lang="en-US" sz="1400" dirty="0">
                <a:solidFill>
                  <a:schemeClr val="bg1">
                    <a:lumMod val="25000"/>
                  </a:schemeClr>
                </a:solidFill>
                <a:latin typeface="+mj-lt"/>
              </a:rPr>
              <a:t> </a:t>
            </a:r>
            <a:r>
              <a:rPr lang="en-US" sz="1400" dirty="0" err="1">
                <a:solidFill>
                  <a:schemeClr val="bg1">
                    <a:lumMod val="25000"/>
                  </a:schemeClr>
                </a:solidFill>
                <a:latin typeface="+mj-lt"/>
              </a:rPr>
              <a:t>đất</a:t>
            </a:r>
            <a:r>
              <a:rPr lang="en-US" sz="1400" dirty="0">
                <a:solidFill>
                  <a:schemeClr val="bg1">
                    <a:lumMod val="25000"/>
                  </a:schemeClr>
                </a:solidFill>
                <a:latin typeface="+mj-lt"/>
              </a:rPr>
              <a:t> </a:t>
            </a:r>
            <a:r>
              <a:rPr lang="en-US" sz="1400" dirty="0" err="1">
                <a:solidFill>
                  <a:schemeClr val="bg1">
                    <a:lumMod val="25000"/>
                  </a:schemeClr>
                </a:solidFill>
                <a:latin typeface="+mj-lt"/>
              </a:rPr>
              <a:t>nước</a:t>
            </a:r>
            <a:r>
              <a:rPr lang="en-US" sz="1400" dirty="0">
                <a:solidFill>
                  <a:schemeClr val="bg1">
                    <a:lumMod val="25000"/>
                  </a:schemeClr>
                </a:solidFill>
                <a:latin typeface="+mj-lt"/>
              </a:rPr>
              <a:t>... </a:t>
            </a:r>
            <a:r>
              <a:rPr lang="en-US" sz="1400" dirty="0" err="1">
                <a:solidFill>
                  <a:schemeClr val="bg1">
                    <a:lumMod val="25000"/>
                  </a:schemeClr>
                </a:solidFill>
                <a:latin typeface="+mj-lt"/>
              </a:rPr>
              <a:t>theo</a:t>
            </a:r>
            <a:r>
              <a:rPr lang="en-US" sz="1400" dirty="0">
                <a:solidFill>
                  <a:schemeClr val="bg1">
                    <a:lumMod val="25000"/>
                  </a:schemeClr>
                </a:solidFill>
                <a:latin typeface="+mj-lt"/>
              </a:rPr>
              <a:t> </a:t>
            </a:r>
            <a:r>
              <a:rPr lang="en-US" sz="1400" dirty="0" err="1">
                <a:solidFill>
                  <a:schemeClr val="bg1">
                    <a:lumMod val="25000"/>
                  </a:schemeClr>
                </a:solidFill>
                <a:latin typeface="+mj-lt"/>
              </a:rPr>
              <a:t>cách</a:t>
            </a:r>
            <a:r>
              <a:rPr lang="en-US" sz="1400" dirty="0">
                <a:solidFill>
                  <a:schemeClr val="bg1">
                    <a:lumMod val="25000"/>
                  </a:schemeClr>
                </a:solidFill>
                <a:latin typeface="+mj-lt"/>
              </a:rPr>
              <a:t> </a:t>
            </a:r>
            <a:r>
              <a:rPr lang="en-US" sz="1400" dirty="0" err="1">
                <a:solidFill>
                  <a:schemeClr val="bg1">
                    <a:lumMod val="25000"/>
                  </a:schemeClr>
                </a:solidFill>
                <a:latin typeface="+mj-lt"/>
              </a:rPr>
              <a:t>riêng</a:t>
            </a:r>
            <a:r>
              <a:rPr lang="en-US" sz="1400" dirty="0">
                <a:solidFill>
                  <a:schemeClr val="bg1">
                    <a:lumMod val="25000"/>
                  </a:schemeClr>
                </a:solidFill>
                <a:latin typeface="+mj-lt"/>
              </a:rPr>
              <a:t> </a:t>
            </a:r>
            <a:r>
              <a:rPr lang="en-US" sz="1400" dirty="0" err="1">
                <a:solidFill>
                  <a:schemeClr val="bg1">
                    <a:lumMod val="25000"/>
                  </a:schemeClr>
                </a:solidFill>
                <a:latin typeface="+mj-lt"/>
              </a:rPr>
              <a:t>của</a:t>
            </a:r>
            <a:r>
              <a:rPr lang="en-US" sz="1400" dirty="0">
                <a:solidFill>
                  <a:schemeClr val="bg1">
                    <a:lumMod val="25000"/>
                  </a:schemeClr>
                </a:solidFill>
                <a:latin typeface="+mj-lt"/>
              </a:rPr>
              <a:t> </a:t>
            </a:r>
            <a:r>
              <a:rPr lang="en-US" sz="1400" dirty="0" err="1">
                <a:solidFill>
                  <a:schemeClr val="bg1">
                    <a:lumMod val="25000"/>
                  </a:schemeClr>
                </a:solidFill>
                <a:latin typeface="+mj-lt"/>
              </a:rPr>
              <a:t>trẻ</a:t>
            </a:r>
            <a:endParaRPr lang="vi-VN" sz="1400" dirty="0">
              <a:solidFill>
                <a:schemeClr val="bg1">
                  <a:lumMod val="25000"/>
                </a:schemeClr>
              </a:solidFill>
              <a:latin typeface="+mj-lt"/>
            </a:endParaRPr>
          </a:p>
          <a:p>
            <a:pPr marL="165100" lvl="0" indent="0" algn="just">
              <a:buClr>
                <a:schemeClr val="dk1"/>
              </a:buClr>
              <a:buNone/>
            </a:pPr>
            <a:r>
              <a:rPr lang="vi-VN" sz="1400" dirty="0">
                <a:solidFill>
                  <a:schemeClr val="bg1">
                    <a:lumMod val="25000"/>
                  </a:schemeClr>
                </a:solidFill>
                <a:latin typeface="+mj-lt"/>
              </a:rPr>
              <a:t>- H</a:t>
            </a:r>
            <a:r>
              <a:rPr lang="en-US" sz="1400" dirty="0" err="1">
                <a:solidFill>
                  <a:schemeClr val="bg1">
                    <a:lumMod val="25000"/>
                  </a:schemeClr>
                </a:solidFill>
                <a:latin typeface="+mj-lt"/>
              </a:rPr>
              <a:t>ình</a:t>
            </a:r>
            <a:r>
              <a:rPr lang="en-US" sz="1400" dirty="0">
                <a:solidFill>
                  <a:schemeClr val="bg1">
                    <a:lumMod val="25000"/>
                  </a:schemeClr>
                </a:solidFill>
                <a:latin typeface="+mj-lt"/>
              </a:rPr>
              <a:t> </a:t>
            </a:r>
            <a:r>
              <a:rPr lang="en-US" sz="1400" dirty="0" err="1">
                <a:solidFill>
                  <a:schemeClr val="bg1">
                    <a:lumMod val="25000"/>
                  </a:schemeClr>
                </a:solidFill>
                <a:latin typeface="+mj-lt"/>
              </a:rPr>
              <a:t>thành</a:t>
            </a:r>
            <a:r>
              <a:rPr lang="en-US" sz="1400" dirty="0">
                <a:solidFill>
                  <a:schemeClr val="bg1">
                    <a:lumMod val="25000"/>
                  </a:schemeClr>
                </a:solidFill>
                <a:latin typeface="+mj-lt"/>
              </a:rPr>
              <a:t> </a:t>
            </a:r>
            <a:r>
              <a:rPr lang="en-US" sz="1400" dirty="0" err="1">
                <a:solidFill>
                  <a:schemeClr val="bg1">
                    <a:lumMod val="25000"/>
                  </a:schemeClr>
                </a:solidFill>
                <a:latin typeface="+mj-lt"/>
              </a:rPr>
              <a:t>các</a:t>
            </a:r>
            <a:r>
              <a:rPr lang="en-US" sz="1400" dirty="0">
                <a:solidFill>
                  <a:schemeClr val="bg1">
                    <a:lumMod val="25000"/>
                  </a:schemeClr>
                </a:solidFill>
                <a:latin typeface="+mj-lt"/>
              </a:rPr>
              <a:t> </a:t>
            </a:r>
            <a:r>
              <a:rPr lang="en-US" sz="1400" dirty="0" err="1">
                <a:solidFill>
                  <a:schemeClr val="bg1">
                    <a:lumMod val="25000"/>
                  </a:schemeClr>
                </a:solidFill>
                <a:latin typeface="+mj-lt"/>
              </a:rPr>
              <a:t>hành</a:t>
            </a:r>
            <a:r>
              <a:rPr lang="en-US" sz="1400" dirty="0">
                <a:solidFill>
                  <a:schemeClr val="bg1">
                    <a:lumMod val="25000"/>
                  </a:schemeClr>
                </a:solidFill>
                <a:latin typeface="+mj-lt"/>
              </a:rPr>
              <a:t> vi </a:t>
            </a:r>
            <a:r>
              <a:rPr lang="en-US" sz="1400" dirty="0" err="1">
                <a:solidFill>
                  <a:schemeClr val="bg1">
                    <a:lumMod val="25000"/>
                  </a:schemeClr>
                </a:solidFill>
                <a:latin typeface="+mj-lt"/>
              </a:rPr>
              <a:t>giao</a:t>
            </a:r>
            <a:r>
              <a:rPr lang="en-US" sz="1400" dirty="0">
                <a:solidFill>
                  <a:schemeClr val="bg1">
                    <a:lumMod val="25000"/>
                  </a:schemeClr>
                </a:solidFill>
                <a:latin typeface="+mj-lt"/>
              </a:rPr>
              <a:t> </a:t>
            </a:r>
            <a:r>
              <a:rPr lang="en-US" sz="1400" dirty="0" err="1">
                <a:solidFill>
                  <a:schemeClr val="bg1">
                    <a:lumMod val="25000"/>
                  </a:schemeClr>
                </a:solidFill>
                <a:latin typeface="+mj-lt"/>
              </a:rPr>
              <a:t>tiếp</a:t>
            </a:r>
            <a:r>
              <a:rPr lang="en-US" sz="1400" dirty="0">
                <a:solidFill>
                  <a:schemeClr val="bg1">
                    <a:lumMod val="25000"/>
                  </a:schemeClr>
                </a:solidFill>
                <a:latin typeface="+mj-lt"/>
              </a:rPr>
              <a:t> </a:t>
            </a:r>
            <a:r>
              <a:rPr lang="en-US" sz="1400" dirty="0" err="1">
                <a:solidFill>
                  <a:schemeClr val="bg1">
                    <a:lumMod val="25000"/>
                  </a:schemeClr>
                </a:solidFill>
                <a:latin typeface="+mj-lt"/>
              </a:rPr>
              <a:t>văn</a:t>
            </a:r>
            <a:r>
              <a:rPr lang="en-US" sz="1400" dirty="0">
                <a:solidFill>
                  <a:schemeClr val="bg1">
                    <a:lumMod val="25000"/>
                  </a:schemeClr>
                </a:solidFill>
                <a:latin typeface="+mj-lt"/>
              </a:rPr>
              <a:t> minh </a:t>
            </a:r>
            <a:r>
              <a:rPr lang="en-US" sz="1400" dirty="0" err="1">
                <a:solidFill>
                  <a:schemeClr val="bg1">
                    <a:lumMod val="25000"/>
                  </a:schemeClr>
                </a:solidFill>
                <a:latin typeface="+mj-lt"/>
              </a:rPr>
              <a:t>nơi</a:t>
            </a:r>
            <a:r>
              <a:rPr lang="en-US" sz="1400" dirty="0">
                <a:solidFill>
                  <a:schemeClr val="bg1">
                    <a:lumMod val="25000"/>
                  </a:schemeClr>
                </a:solidFill>
                <a:latin typeface="+mj-lt"/>
              </a:rPr>
              <a:t> </a:t>
            </a:r>
            <a:r>
              <a:rPr lang="en-US" sz="1400" dirty="0" err="1">
                <a:solidFill>
                  <a:schemeClr val="bg1">
                    <a:lumMod val="25000"/>
                  </a:schemeClr>
                </a:solidFill>
                <a:latin typeface="+mj-lt"/>
              </a:rPr>
              <a:t>công</a:t>
            </a:r>
            <a:r>
              <a:rPr lang="en-US" sz="1400" dirty="0">
                <a:solidFill>
                  <a:schemeClr val="bg1">
                    <a:lumMod val="25000"/>
                  </a:schemeClr>
                </a:solidFill>
                <a:latin typeface="+mj-lt"/>
              </a:rPr>
              <a:t> </a:t>
            </a:r>
            <a:r>
              <a:rPr lang="en-US" sz="1400" dirty="0" err="1">
                <a:solidFill>
                  <a:schemeClr val="bg1">
                    <a:lumMod val="25000"/>
                  </a:schemeClr>
                </a:solidFill>
                <a:latin typeface="+mj-lt"/>
              </a:rPr>
              <a:t>cộng</a:t>
            </a:r>
            <a:r>
              <a:rPr lang="en-US" sz="1400" dirty="0">
                <a:solidFill>
                  <a:schemeClr val="bg1">
                    <a:lumMod val="25000"/>
                  </a:schemeClr>
                </a:solidFill>
                <a:latin typeface="+mj-lt"/>
              </a:rPr>
              <a:t>, </a:t>
            </a:r>
            <a:r>
              <a:rPr lang="en-US" sz="1400" dirty="0" err="1">
                <a:solidFill>
                  <a:schemeClr val="bg1">
                    <a:lumMod val="25000"/>
                  </a:schemeClr>
                </a:solidFill>
                <a:latin typeface="+mj-lt"/>
              </a:rPr>
              <a:t>trẻ</a:t>
            </a:r>
            <a:r>
              <a:rPr lang="en-US" sz="1400" dirty="0">
                <a:solidFill>
                  <a:schemeClr val="bg1">
                    <a:lumMod val="25000"/>
                  </a:schemeClr>
                </a:solidFill>
                <a:latin typeface="+mj-lt"/>
              </a:rPr>
              <a:t> </a:t>
            </a:r>
            <a:r>
              <a:rPr lang="en-US" sz="1400" dirty="0" err="1">
                <a:solidFill>
                  <a:schemeClr val="bg1">
                    <a:lumMod val="25000"/>
                  </a:schemeClr>
                </a:solidFill>
                <a:latin typeface="+mj-lt"/>
              </a:rPr>
              <a:t>không</a:t>
            </a:r>
            <a:r>
              <a:rPr lang="en-US" sz="1400" dirty="0">
                <a:solidFill>
                  <a:schemeClr val="bg1">
                    <a:lumMod val="25000"/>
                  </a:schemeClr>
                </a:solidFill>
                <a:latin typeface="+mj-lt"/>
              </a:rPr>
              <a:t> </a:t>
            </a:r>
            <a:r>
              <a:rPr lang="en-US" sz="1400" dirty="0" err="1">
                <a:solidFill>
                  <a:schemeClr val="bg1">
                    <a:lumMod val="25000"/>
                  </a:schemeClr>
                </a:solidFill>
                <a:latin typeface="+mj-lt"/>
              </a:rPr>
              <a:t>nóng</a:t>
            </a:r>
            <a:r>
              <a:rPr lang="en-US" sz="1400" dirty="0">
                <a:solidFill>
                  <a:schemeClr val="bg1">
                    <a:lumMod val="25000"/>
                  </a:schemeClr>
                </a:solidFill>
                <a:latin typeface="+mj-lt"/>
              </a:rPr>
              <a:t> </a:t>
            </a:r>
            <a:r>
              <a:rPr lang="en-US" sz="1400" dirty="0" err="1">
                <a:solidFill>
                  <a:schemeClr val="bg1">
                    <a:lumMod val="25000"/>
                  </a:schemeClr>
                </a:solidFill>
                <a:latin typeface="+mj-lt"/>
              </a:rPr>
              <a:t>vội</a:t>
            </a:r>
            <a:r>
              <a:rPr lang="en-US" sz="1400" dirty="0">
                <a:solidFill>
                  <a:schemeClr val="bg1">
                    <a:lumMod val="25000"/>
                  </a:schemeClr>
                </a:solidFill>
                <a:latin typeface="+mj-lt"/>
              </a:rPr>
              <a:t>, </a:t>
            </a:r>
            <a:r>
              <a:rPr lang="en-US" sz="1400" dirty="0" err="1">
                <a:solidFill>
                  <a:schemeClr val="bg1">
                    <a:lumMod val="25000"/>
                  </a:schemeClr>
                </a:solidFill>
                <a:latin typeface="+mj-lt"/>
              </a:rPr>
              <a:t>biết</a:t>
            </a:r>
            <a:r>
              <a:rPr lang="en-US" sz="1400" dirty="0">
                <a:solidFill>
                  <a:schemeClr val="bg1">
                    <a:lumMod val="25000"/>
                  </a:schemeClr>
                </a:solidFill>
                <a:latin typeface="+mj-lt"/>
              </a:rPr>
              <a:t> </a:t>
            </a:r>
            <a:r>
              <a:rPr lang="en-US" sz="1400" dirty="0" err="1">
                <a:solidFill>
                  <a:schemeClr val="bg1">
                    <a:lumMod val="25000"/>
                  </a:schemeClr>
                </a:solidFill>
                <a:latin typeface="+mj-lt"/>
              </a:rPr>
              <a:t>nhường</a:t>
            </a:r>
            <a:r>
              <a:rPr lang="en-US" sz="1400" dirty="0">
                <a:solidFill>
                  <a:schemeClr val="bg1">
                    <a:lumMod val="25000"/>
                  </a:schemeClr>
                </a:solidFill>
                <a:latin typeface="+mj-lt"/>
              </a:rPr>
              <a:t> </a:t>
            </a:r>
            <a:r>
              <a:rPr lang="en-US" sz="1400" dirty="0" err="1">
                <a:solidFill>
                  <a:schemeClr val="bg1">
                    <a:lumMod val="25000"/>
                  </a:schemeClr>
                </a:solidFill>
                <a:latin typeface="+mj-lt"/>
              </a:rPr>
              <a:t>nhịn</a:t>
            </a:r>
            <a:r>
              <a:rPr lang="en-US" sz="1400" dirty="0">
                <a:solidFill>
                  <a:schemeClr val="bg1">
                    <a:lumMod val="25000"/>
                  </a:schemeClr>
                </a:solidFill>
                <a:latin typeface="+mj-lt"/>
              </a:rPr>
              <a:t> </a:t>
            </a:r>
            <a:endParaRPr lang="vi-VN" sz="1400" dirty="0">
              <a:solidFill>
                <a:schemeClr val="bg1">
                  <a:lumMod val="25000"/>
                </a:schemeClr>
              </a:solidFill>
              <a:latin typeface="+mj-lt"/>
            </a:endParaRPr>
          </a:p>
          <a:p>
            <a:pPr marL="165100" lvl="0" indent="0" algn="just">
              <a:buClr>
                <a:schemeClr val="dk1"/>
              </a:buClr>
              <a:buNone/>
            </a:pPr>
            <a:r>
              <a:rPr lang="vi-VN" sz="1400" dirty="0">
                <a:solidFill>
                  <a:schemeClr val="bg1">
                    <a:lumMod val="25000"/>
                  </a:schemeClr>
                </a:solidFill>
                <a:latin typeface="+mj-lt"/>
              </a:rPr>
              <a:t>- H</a:t>
            </a:r>
            <a:r>
              <a:rPr lang="en-US" sz="1400" dirty="0" err="1">
                <a:solidFill>
                  <a:schemeClr val="bg1">
                    <a:lumMod val="25000"/>
                  </a:schemeClr>
                </a:solidFill>
                <a:latin typeface="+mj-lt"/>
              </a:rPr>
              <a:t>ình</a:t>
            </a:r>
            <a:r>
              <a:rPr lang="en-US" sz="1400" dirty="0">
                <a:solidFill>
                  <a:schemeClr val="bg1">
                    <a:lumMod val="25000"/>
                  </a:schemeClr>
                </a:solidFill>
                <a:latin typeface="+mj-lt"/>
              </a:rPr>
              <a:t> </a:t>
            </a:r>
            <a:r>
              <a:rPr lang="en-US" sz="1400" dirty="0" err="1">
                <a:solidFill>
                  <a:schemeClr val="bg1">
                    <a:lumMod val="25000"/>
                  </a:schemeClr>
                </a:solidFill>
                <a:latin typeface="+mj-lt"/>
              </a:rPr>
              <a:t>thành</a:t>
            </a:r>
            <a:r>
              <a:rPr lang="en-US" sz="1400" dirty="0">
                <a:solidFill>
                  <a:schemeClr val="bg1">
                    <a:lumMod val="25000"/>
                  </a:schemeClr>
                </a:solidFill>
                <a:latin typeface="+mj-lt"/>
              </a:rPr>
              <a:t> ý </a:t>
            </a:r>
            <a:r>
              <a:rPr lang="en-US" sz="1400" dirty="0" err="1">
                <a:solidFill>
                  <a:schemeClr val="bg1">
                    <a:lumMod val="25000"/>
                  </a:schemeClr>
                </a:solidFill>
                <a:latin typeface="+mj-lt"/>
              </a:rPr>
              <a:t>thức</a:t>
            </a:r>
            <a:r>
              <a:rPr lang="en-US" sz="1400" dirty="0">
                <a:solidFill>
                  <a:schemeClr val="bg1">
                    <a:lumMod val="25000"/>
                  </a:schemeClr>
                </a:solidFill>
                <a:latin typeface="+mj-lt"/>
              </a:rPr>
              <a:t> </a:t>
            </a:r>
            <a:r>
              <a:rPr lang="en-US" sz="1400" dirty="0" err="1">
                <a:solidFill>
                  <a:schemeClr val="bg1">
                    <a:lumMod val="25000"/>
                  </a:schemeClr>
                </a:solidFill>
                <a:latin typeface="+mj-lt"/>
              </a:rPr>
              <a:t>giữ</a:t>
            </a:r>
            <a:r>
              <a:rPr lang="en-US" sz="1400" dirty="0">
                <a:solidFill>
                  <a:schemeClr val="bg1">
                    <a:lumMod val="25000"/>
                  </a:schemeClr>
                </a:solidFill>
                <a:latin typeface="+mj-lt"/>
              </a:rPr>
              <a:t> </a:t>
            </a:r>
            <a:r>
              <a:rPr lang="en-US" sz="1400" dirty="0" err="1">
                <a:solidFill>
                  <a:schemeClr val="bg1">
                    <a:lumMod val="25000"/>
                  </a:schemeClr>
                </a:solidFill>
                <a:latin typeface="+mj-lt"/>
              </a:rPr>
              <a:t>gìn</a:t>
            </a:r>
            <a:r>
              <a:rPr lang="en-US" sz="1400" dirty="0">
                <a:solidFill>
                  <a:schemeClr val="bg1">
                    <a:lumMod val="25000"/>
                  </a:schemeClr>
                </a:solidFill>
                <a:latin typeface="+mj-lt"/>
              </a:rPr>
              <a:t> </a:t>
            </a:r>
            <a:r>
              <a:rPr lang="en-US" sz="1400" dirty="0" err="1">
                <a:solidFill>
                  <a:schemeClr val="bg1">
                    <a:lumMod val="25000"/>
                  </a:schemeClr>
                </a:solidFill>
                <a:latin typeface="+mj-lt"/>
              </a:rPr>
              <a:t>và</a:t>
            </a:r>
            <a:r>
              <a:rPr lang="en-US" sz="1400" dirty="0">
                <a:solidFill>
                  <a:schemeClr val="bg1">
                    <a:lumMod val="25000"/>
                  </a:schemeClr>
                </a:solidFill>
                <a:latin typeface="+mj-lt"/>
              </a:rPr>
              <a:t> </a:t>
            </a:r>
            <a:r>
              <a:rPr lang="en-US" sz="1400" dirty="0" err="1">
                <a:solidFill>
                  <a:schemeClr val="bg1">
                    <a:lumMod val="25000"/>
                  </a:schemeClr>
                </a:solidFill>
                <a:latin typeface="+mj-lt"/>
              </a:rPr>
              <a:t>bảo</a:t>
            </a:r>
            <a:r>
              <a:rPr lang="en-US" sz="1400" dirty="0">
                <a:solidFill>
                  <a:schemeClr val="bg1">
                    <a:lumMod val="25000"/>
                  </a:schemeClr>
                </a:solidFill>
                <a:latin typeface="+mj-lt"/>
              </a:rPr>
              <a:t> </a:t>
            </a:r>
            <a:r>
              <a:rPr lang="en-US" sz="1400" dirty="0" err="1">
                <a:solidFill>
                  <a:schemeClr val="bg1">
                    <a:lumMod val="25000"/>
                  </a:schemeClr>
                </a:solidFill>
                <a:latin typeface="+mj-lt"/>
              </a:rPr>
              <a:t>vệ</a:t>
            </a:r>
            <a:r>
              <a:rPr lang="en-US" sz="1400" dirty="0">
                <a:solidFill>
                  <a:schemeClr val="bg1">
                    <a:lumMod val="25000"/>
                  </a:schemeClr>
                </a:solidFill>
                <a:latin typeface="+mj-lt"/>
              </a:rPr>
              <a:t> </a:t>
            </a:r>
            <a:r>
              <a:rPr lang="en-US" sz="1400" dirty="0" err="1">
                <a:solidFill>
                  <a:schemeClr val="bg1">
                    <a:lumMod val="25000"/>
                  </a:schemeClr>
                </a:solidFill>
                <a:latin typeface="+mj-lt"/>
              </a:rPr>
              <a:t>cảnh</a:t>
            </a:r>
            <a:r>
              <a:rPr lang="en-US" sz="1400" dirty="0">
                <a:solidFill>
                  <a:schemeClr val="bg1">
                    <a:lumMod val="25000"/>
                  </a:schemeClr>
                </a:solidFill>
                <a:latin typeface="+mj-lt"/>
              </a:rPr>
              <a:t> </a:t>
            </a:r>
            <a:r>
              <a:rPr lang="en-US" sz="1400" dirty="0" err="1">
                <a:solidFill>
                  <a:schemeClr val="bg1">
                    <a:lumMod val="25000"/>
                  </a:schemeClr>
                </a:solidFill>
                <a:latin typeface="+mj-lt"/>
              </a:rPr>
              <a:t>quan</a:t>
            </a:r>
            <a:r>
              <a:rPr lang="en-US" sz="1400" dirty="0">
                <a:solidFill>
                  <a:schemeClr val="bg1">
                    <a:lumMod val="25000"/>
                  </a:schemeClr>
                </a:solidFill>
                <a:latin typeface="+mj-lt"/>
              </a:rPr>
              <a:t> </a:t>
            </a:r>
            <a:r>
              <a:rPr lang="en-US" sz="1400" dirty="0" err="1">
                <a:solidFill>
                  <a:schemeClr val="bg1">
                    <a:lumMod val="25000"/>
                  </a:schemeClr>
                </a:solidFill>
                <a:latin typeface="+mj-lt"/>
              </a:rPr>
              <a:t>thiên</a:t>
            </a:r>
            <a:r>
              <a:rPr lang="en-US" sz="1400" dirty="0">
                <a:solidFill>
                  <a:schemeClr val="bg1">
                    <a:lumMod val="25000"/>
                  </a:schemeClr>
                </a:solidFill>
                <a:latin typeface="+mj-lt"/>
              </a:rPr>
              <a:t> </a:t>
            </a:r>
            <a:r>
              <a:rPr lang="en-US" sz="1400" dirty="0" err="1">
                <a:solidFill>
                  <a:schemeClr val="bg1">
                    <a:lumMod val="25000"/>
                  </a:schemeClr>
                </a:solidFill>
                <a:latin typeface="+mj-lt"/>
              </a:rPr>
              <a:t>nhiên</a:t>
            </a:r>
            <a:r>
              <a:rPr lang="en-US" sz="1400" dirty="0">
                <a:solidFill>
                  <a:schemeClr val="bg1">
                    <a:lumMod val="25000"/>
                  </a:schemeClr>
                </a:solidFill>
                <a:latin typeface="+mj-lt"/>
              </a:rPr>
              <a:t>, </a:t>
            </a:r>
            <a:r>
              <a:rPr lang="en-US" sz="1400" dirty="0" err="1">
                <a:solidFill>
                  <a:schemeClr val="bg1">
                    <a:lumMod val="25000"/>
                  </a:schemeClr>
                </a:solidFill>
                <a:latin typeface="+mj-lt"/>
              </a:rPr>
              <a:t>các</a:t>
            </a:r>
            <a:r>
              <a:rPr lang="en-US" sz="1400" dirty="0">
                <a:solidFill>
                  <a:schemeClr val="bg1">
                    <a:lumMod val="25000"/>
                  </a:schemeClr>
                </a:solidFill>
                <a:latin typeface="+mj-lt"/>
              </a:rPr>
              <a:t> con </a:t>
            </a:r>
            <a:r>
              <a:rPr lang="en-US" sz="1400" dirty="0" err="1">
                <a:solidFill>
                  <a:schemeClr val="bg1">
                    <a:lumMod val="25000"/>
                  </a:schemeClr>
                </a:solidFill>
                <a:latin typeface="+mj-lt"/>
              </a:rPr>
              <a:t>vật</a:t>
            </a:r>
            <a:r>
              <a:rPr lang="en-US" sz="1400" dirty="0">
                <a:solidFill>
                  <a:schemeClr val="bg1">
                    <a:lumMod val="25000"/>
                  </a:schemeClr>
                </a:solidFill>
                <a:latin typeface="+mj-lt"/>
              </a:rPr>
              <a:t>, </a:t>
            </a:r>
            <a:r>
              <a:rPr lang="en-US" sz="1400" dirty="0" err="1">
                <a:solidFill>
                  <a:schemeClr val="bg1">
                    <a:lumMod val="25000"/>
                  </a:schemeClr>
                </a:solidFill>
                <a:latin typeface="+mj-lt"/>
              </a:rPr>
              <a:t>đồ</a:t>
            </a:r>
            <a:r>
              <a:rPr lang="en-US" sz="1400" dirty="0">
                <a:solidFill>
                  <a:schemeClr val="bg1">
                    <a:lumMod val="25000"/>
                  </a:schemeClr>
                </a:solidFill>
                <a:latin typeface="+mj-lt"/>
              </a:rPr>
              <a:t> </a:t>
            </a:r>
            <a:r>
              <a:rPr lang="en-US" sz="1400" dirty="0" err="1">
                <a:solidFill>
                  <a:schemeClr val="bg1">
                    <a:lumMod val="25000"/>
                  </a:schemeClr>
                </a:solidFill>
                <a:latin typeface="+mj-lt"/>
              </a:rPr>
              <a:t>vật</a:t>
            </a:r>
            <a:r>
              <a:rPr lang="en-US" sz="1400" dirty="0">
                <a:solidFill>
                  <a:schemeClr val="bg1">
                    <a:lumMod val="25000"/>
                  </a:schemeClr>
                </a:solidFill>
                <a:latin typeface="+mj-lt"/>
              </a:rPr>
              <a:t>, </a:t>
            </a:r>
            <a:r>
              <a:rPr lang="en-US" sz="1400" dirty="0" err="1">
                <a:solidFill>
                  <a:schemeClr val="bg1">
                    <a:lumMod val="25000"/>
                  </a:schemeClr>
                </a:solidFill>
                <a:latin typeface="+mj-lt"/>
              </a:rPr>
              <a:t>sản</a:t>
            </a:r>
            <a:r>
              <a:rPr lang="en-US" sz="1400" dirty="0">
                <a:solidFill>
                  <a:schemeClr val="bg1">
                    <a:lumMod val="25000"/>
                  </a:schemeClr>
                </a:solidFill>
                <a:latin typeface="+mj-lt"/>
              </a:rPr>
              <a:t> </a:t>
            </a:r>
            <a:r>
              <a:rPr lang="en-US" sz="1400" dirty="0" err="1">
                <a:solidFill>
                  <a:schemeClr val="bg1">
                    <a:lumMod val="25000"/>
                  </a:schemeClr>
                </a:solidFill>
                <a:latin typeface="+mj-lt"/>
              </a:rPr>
              <a:t>phẩm</a:t>
            </a:r>
            <a:r>
              <a:rPr lang="en-US" sz="1400" dirty="0">
                <a:solidFill>
                  <a:schemeClr val="bg1">
                    <a:lumMod val="25000"/>
                  </a:schemeClr>
                </a:solidFill>
                <a:latin typeface="+mj-lt"/>
              </a:rPr>
              <a:t> </a:t>
            </a:r>
            <a:r>
              <a:rPr lang="en-US" sz="1400" dirty="0" err="1">
                <a:solidFill>
                  <a:schemeClr val="bg1">
                    <a:lumMod val="25000"/>
                  </a:schemeClr>
                </a:solidFill>
                <a:latin typeface="+mj-lt"/>
              </a:rPr>
              <a:t>của</a:t>
            </a:r>
            <a:r>
              <a:rPr lang="en-US" sz="1400" dirty="0">
                <a:solidFill>
                  <a:schemeClr val="bg1">
                    <a:lumMod val="25000"/>
                  </a:schemeClr>
                </a:solidFill>
                <a:latin typeface="+mj-lt"/>
              </a:rPr>
              <a:t> </a:t>
            </a:r>
            <a:r>
              <a:rPr lang="en-US" sz="1400" dirty="0" err="1">
                <a:solidFill>
                  <a:schemeClr val="bg1">
                    <a:lumMod val="25000"/>
                  </a:schemeClr>
                </a:solidFill>
                <a:latin typeface="+mj-lt"/>
              </a:rPr>
              <a:t>người</a:t>
            </a:r>
            <a:r>
              <a:rPr lang="en-US" sz="1400" dirty="0">
                <a:solidFill>
                  <a:schemeClr val="bg1">
                    <a:lumMod val="25000"/>
                  </a:schemeClr>
                </a:solidFill>
                <a:latin typeface="+mj-lt"/>
              </a:rPr>
              <a:t> </a:t>
            </a:r>
            <a:r>
              <a:rPr lang="en-US" sz="1400" dirty="0" err="1">
                <a:solidFill>
                  <a:schemeClr val="bg1">
                    <a:lumMod val="25000"/>
                  </a:schemeClr>
                </a:solidFill>
                <a:latin typeface="+mj-lt"/>
              </a:rPr>
              <a:t>lao</a:t>
            </a:r>
            <a:r>
              <a:rPr lang="en-US" sz="1400" dirty="0">
                <a:solidFill>
                  <a:schemeClr val="bg1">
                    <a:lumMod val="25000"/>
                  </a:schemeClr>
                </a:solidFill>
                <a:latin typeface="+mj-lt"/>
              </a:rPr>
              <a:t> </a:t>
            </a:r>
            <a:r>
              <a:rPr lang="en-US" sz="1400" dirty="0" err="1">
                <a:solidFill>
                  <a:schemeClr val="bg1">
                    <a:lumMod val="25000"/>
                  </a:schemeClr>
                </a:solidFill>
                <a:latin typeface="+mj-lt"/>
              </a:rPr>
              <a:t>động</a:t>
            </a:r>
            <a:endParaRPr sz="1400" dirty="0">
              <a:solidFill>
                <a:schemeClr val="bg1">
                  <a:lumMod val="25000"/>
                </a:schemeClr>
              </a:solidFill>
              <a:latin typeface="+mj-lt"/>
            </a:endParaRPr>
          </a:p>
        </p:txBody>
      </p:sp>
      <p:cxnSp>
        <p:nvCxnSpPr>
          <p:cNvPr id="19" name="Google Shape;2510;p43"/>
          <p:cNvCxnSpPr/>
          <p:nvPr/>
        </p:nvCxnSpPr>
        <p:spPr>
          <a:xfrm>
            <a:off x="1634304" y="1195965"/>
            <a:ext cx="2183100" cy="0"/>
          </a:xfrm>
          <a:prstGeom prst="straightConnector1">
            <a:avLst/>
          </a:prstGeom>
          <a:noFill/>
          <a:ln w="9525" cap="flat" cmpd="sng">
            <a:solidFill>
              <a:schemeClr val="dk1"/>
            </a:solidFill>
            <a:prstDash val="dash"/>
            <a:round/>
            <a:headEnd type="none" w="med" len="med"/>
            <a:tailEnd type="none" w="med" len="med"/>
          </a:ln>
        </p:spPr>
      </p:cxnSp>
      <p:grpSp>
        <p:nvGrpSpPr>
          <p:cNvPr id="20" name="Google Shape;2511;p43"/>
          <p:cNvGrpSpPr/>
          <p:nvPr/>
        </p:nvGrpSpPr>
        <p:grpSpPr>
          <a:xfrm>
            <a:off x="8032723" y="317909"/>
            <a:ext cx="223202" cy="253961"/>
            <a:chOff x="1151521" y="1179691"/>
            <a:chExt cx="223202" cy="253961"/>
          </a:xfrm>
        </p:grpSpPr>
        <p:sp>
          <p:nvSpPr>
            <p:cNvPr id="21" name="Google Shape;2512;p43"/>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13;p43"/>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514;p43"/>
          <p:cNvSpPr/>
          <p:nvPr/>
        </p:nvSpPr>
        <p:spPr>
          <a:xfrm>
            <a:off x="4741566" y="820586"/>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5;p43"/>
          <p:cNvSpPr/>
          <p:nvPr/>
        </p:nvSpPr>
        <p:spPr>
          <a:xfrm>
            <a:off x="8534168" y="396814"/>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6;p43"/>
          <p:cNvSpPr/>
          <p:nvPr/>
        </p:nvSpPr>
        <p:spPr>
          <a:xfrm>
            <a:off x="8315825" y="620286"/>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517;p43"/>
          <p:cNvGrpSpPr/>
          <p:nvPr/>
        </p:nvGrpSpPr>
        <p:grpSpPr>
          <a:xfrm>
            <a:off x="1804358" y="506754"/>
            <a:ext cx="342026" cy="339201"/>
            <a:chOff x="2614200" y="1106950"/>
            <a:chExt cx="142250" cy="141075"/>
          </a:xfrm>
        </p:grpSpPr>
        <p:sp>
          <p:nvSpPr>
            <p:cNvPr id="27" name="Google Shape;2518;p43"/>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19;p43"/>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20;p43"/>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21;p43"/>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22;p43"/>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23;p43"/>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4;p43"/>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5;p43"/>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26;p43"/>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27;p43"/>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28;p43"/>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529;p43"/>
          <p:cNvGrpSpPr/>
          <p:nvPr/>
        </p:nvGrpSpPr>
        <p:grpSpPr>
          <a:xfrm>
            <a:off x="1018436" y="333018"/>
            <a:ext cx="457201" cy="449703"/>
            <a:chOff x="437165" y="464710"/>
            <a:chExt cx="457201" cy="449703"/>
          </a:xfrm>
        </p:grpSpPr>
        <p:sp>
          <p:nvSpPr>
            <p:cNvPr id="39" name="Google Shape;2530;p43"/>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531;p43"/>
            <p:cNvGrpSpPr/>
            <p:nvPr/>
          </p:nvGrpSpPr>
          <p:grpSpPr>
            <a:xfrm>
              <a:off x="437165" y="464968"/>
              <a:ext cx="457201" cy="449186"/>
              <a:chOff x="-108123" y="464968"/>
              <a:chExt cx="457201" cy="449186"/>
            </a:xfrm>
          </p:grpSpPr>
          <p:sp>
            <p:nvSpPr>
              <p:cNvPr id="41" name="Google Shape;2532;p43"/>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3;p43"/>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4;p43"/>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5;p43"/>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36;p43"/>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37;p43"/>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38;p43"/>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39;p43"/>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40;p43"/>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 name="Google Shape;2541;p43"/>
          <p:cNvSpPr/>
          <p:nvPr/>
        </p:nvSpPr>
        <p:spPr>
          <a:xfrm>
            <a:off x="873854" y="795485"/>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42;p43"/>
          <p:cNvSpPr/>
          <p:nvPr/>
        </p:nvSpPr>
        <p:spPr>
          <a:xfrm>
            <a:off x="1634304" y="34873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75804805-F442-4028-BCBB-00787B64DB0F}"/>
              </a:ext>
            </a:extLst>
          </p:cNvPr>
          <p:cNvPicPr>
            <a:picLocks noChangeAspect="1"/>
          </p:cNvPicPr>
          <p:nvPr/>
        </p:nvPicPr>
        <p:blipFill>
          <a:blip r:embed="rId2"/>
          <a:stretch>
            <a:fillRect/>
          </a:stretch>
        </p:blipFill>
        <p:spPr>
          <a:xfrm>
            <a:off x="5457771" y="917529"/>
            <a:ext cx="3261596" cy="1654221"/>
          </a:xfrm>
          <a:prstGeom prst="rect">
            <a:avLst/>
          </a:prstGeom>
        </p:spPr>
      </p:pic>
      <p:pic>
        <p:nvPicPr>
          <p:cNvPr id="7" name="Picture 6">
            <a:extLst>
              <a:ext uri="{FF2B5EF4-FFF2-40B4-BE49-F238E27FC236}">
                <a16:creationId xmlns:a16="http://schemas.microsoft.com/office/drawing/2014/main" id="{0BE29D7C-D662-4767-AE2A-FB27F5520CF3}"/>
              </a:ext>
            </a:extLst>
          </p:cNvPr>
          <p:cNvPicPr>
            <a:picLocks noChangeAspect="1"/>
          </p:cNvPicPr>
          <p:nvPr/>
        </p:nvPicPr>
        <p:blipFill>
          <a:blip r:embed="rId3"/>
          <a:stretch>
            <a:fillRect/>
          </a:stretch>
        </p:blipFill>
        <p:spPr>
          <a:xfrm>
            <a:off x="5445174" y="2722767"/>
            <a:ext cx="3261595" cy="2152988"/>
          </a:xfrm>
          <a:prstGeom prst="rect">
            <a:avLst/>
          </a:prstGeom>
        </p:spPr>
      </p:pic>
    </p:spTree>
    <p:extLst>
      <p:ext uri="{BB962C8B-B14F-4D97-AF65-F5344CB8AC3E}">
        <p14:creationId xmlns:p14="http://schemas.microsoft.com/office/powerpoint/2010/main" val="382554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additive="base">
                                        <p:cTn id="2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 calcmode="lin" valueType="num">
                                      <p:cBhvr additive="base">
                                        <p:cTn id="2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anim calcmode="lin" valueType="num">
                                      <p:cBhvr additive="base">
                                        <p:cTn id="3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anim calcmode="lin" valueType="num">
                                      <p:cBhvr additive="base">
                                        <p:cTn id="41"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xEl>
                                              <p:pRg st="4" end="4"/>
                                            </p:txEl>
                                          </p:spTgt>
                                        </p:tgtEl>
                                        <p:attrNameLst>
                                          <p:attrName>style.visibility</p:attrName>
                                        </p:attrNameLst>
                                      </p:cBhvr>
                                      <p:to>
                                        <p:strVal val="visible"/>
                                      </p:to>
                                    </p:set>
                                    <p:anim calcmode="lin" valueType="num">
                                      <p:cBhvr additive="base">
                                        <p:cTn id="4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build="p"/>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grpSp>
        <p:nvGrpSpPr>
          <p:cNvPr id="2498" name="Google Shape;2498;p43"/>
          <p:cNvGrpSpPr/>
          <p:nvPr/>
        </p:nvGrpSpPr>
        <p:grpSpPr>
          <a:xfrm>
            <a:off x="460803" y="898361"/>
            <a:ext cx="3575430" cy="3931827"/>
            <a:chOff x="4973751" y="1362575"/>
            <a:chExt cx="3456266" cy="3246000"/>
          </a:xfrm>
        </p:grpSpPr>
        <p:sp>
          <p:nvSpPr>
            <p:cNvPr id="2499" name="Google Shape;2499;p43"/>
            <p:cNvSpPr/>
            <p:nvPr/>
          </p:nvSpPr>
          <p:spPr>
            <a:xfrm rot="10800000" flipH="1">
              <a:off x="4973751" y="1362575"/>
              <a:ext cx="3456000" cy="32460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3"/>
            <p:cNvSpPr/>
            <p:nvPr/>
          </p:nvSpPr>
          <p:spPr>
            <a:xfrm rot="10800000" flipH="1">
              <a:off x="7889417" y="4067375"/>
              <a:ext cx="540600" cy="541200"/>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4" name="Google Shape;2504;p43"/>
          <p:cNvSpPr txBox="1">
            <a:spLocks noGrp="1"/>
          </p:cNvSpPr>
          <p:nvPr>
            <p:ph type="title"/>
          </p:nvPr>
        </p:nvSpPr>
        <p:spPr>
          <a:xfrm>
            <a:off x="828175" y="123276"/>
            <a:ext cx="72786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a:latin typeface="+mj-lt"/>
              </a:rPr>
              <a:t>Hoạt động vui chơi</a:t>
            </a:r>
            <a:endParaRPr sz="4000" dirty="0">
              <a:latin typeface="+mj-lt"/>
            </a:endParaRPr>
          </a:p>
        </p:txBody>
      </p:sp>
      <p:sp>
        <p:nvSpPr>
          <p:cNvPr id="2505" name="Google Shape;2505;p43"/>
          <p:cNvSpPr txBox="1">
            <a:spLocks noGrp="1"/>
          </p:cNvSpPr>
          <p:nvPr>
            <p:ph type="subTitle" idx="2"/>
          </p:nvPr>
        </p:nvSpPr>
        <p:spPr>
          <a:xfrm>
            <a:off x="243631" y="761047"/>
            <a:ext cx="3695783" cy="54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mj-lt"/>
              </a:rPr>
              <a:t>Chơi, hoạt động ở các góc</a:t>
            </a:r>
            <a:endParaRPr dirty="0">
              <a:latin typeface="+mj-lt"/>
            </a:endParaRPr>
          </a:p>
        </p:txBody>
      </p:sp>
      <p:sp>
        <p:nvSpPr>
          <p:cNvPr id="2508" name="Google Shape;2508;p43"/>
          <p:cNvSpPr txBox="1">
            <a:spLocks noGrp="1"/>
          </p:cNvSpPr>
          <p:nvPr>
            <p:ph type="subTitle" idx="4"/>
          </p:nvPr>
        </p:nvSpPr>
        <p:spPr>
          <a:xfrm>
            <a:off x="307959" y="1229433"/>
            <a:ext cx="3567129" cy="3107860"/>
          </a:xfrm>
          <a:prstGeom prst="rect">
            <a:avLst/>
          </a:prstGeom>
        </p:spPr>
        <p:txBody>
          <a:bodyPr spcFirstLastPara="1" wrap="square" lIns="91425" tIns="91425" rIns="91425" bIns="91425" anchor="t" anchorCtr="0">
            <a:noAutofit/>
          </a:bodyPr>
          <a:lstStyle/>
          <a:p>
            <a:pPr marL="165100" lvl="0" indent="0" algn="just">
              <a:buClr>
                <a:schemeClr val="dk1"/>
              </a:buClr>
              <a:buNone/>
            </a:pPr>
            <a:r>
              <a:rPr lang="vi-VN" sz="1400" dirty="0">
                <a:latin typeface="+mj-lt"/>
              </a:rPr>
              <a:t>- M</a:t>
            </a:r>
            <a:r>
              <a:rPr lang="en-US" sz="1400" dirty="0">
                <a:latin typeface="+mj-lt"/>
              </a:rPr>
              <a:t>ang </a:t>
            </a:r>
            <a:r>
              <a:rPr lang="en-US" sz="1400" dirty="0" err="1">
                <a:latin typeface="+mj-lt"/>
              </a:rPr>
              <a:t>màu</a:t>
            </a:r>
            <a:r>
              <a:rPr lang="en-US" sz="1400" dirty="0">
                <a:latin typeface="+mj-lt"/>
              </a:rPr>
              <a:t> </a:t>
            </a:r>
            <a:r>
              <a:rPr lang="en-US" sz="1400" dirty="0" err="1">
                <a:latin typeface="+mj-lt"/>
              </a:rPr>
              <a:t>sắc</a:t>
            </a:r>
            <a:r>
              <a:rPr lang="en-US" sz="1400" dirty="0">
                <a:latin typeface="+mj-lt"/>
              </a:rPr>
              <a:t> </a:t>
            </a:r>
            <a:r>
              <a:rPr lang="en-US" sz="1400" dirty="0" err="1">
                <a:latin typeface="+mj-lt"/>
              </a:rPr>
              <a:t>tình</a:t>
            </a:r>
            <a:r>
              <a:rPr lang="en-US" sz="1400" dirty="0">
                <a:latin typeface="+mj-lt"/>
              </a:rPr>
              <a:t> </a:t>
            </a:r>
            <a:r>
              <a:rPr lang="en-US" sz="1400" dirty="0" err="1">
                <a:latin typeface="+mj-lt"/>
              </a:rPr>
              <a:t>cảm</a:t>
            </a:r>
            <a:r>
              <a:rPr lang="en-US" sz="1400" dirty="0">
                <a:latin typeface="+mj-lt"/>
              </a:rPr>
              <a:t> </a:t>
            </a:r>
            <a:r>
              <a:rPr lang="en-US" sz="1400" dirty="0" err="1">
                <a:latin typeface="+mj-lt"/>
              </a:rPr>
              <a:t>và</a:t>
            </a:r>
            <a:r>
              <a:rPr lang="en-US" sz="1400" dirty="0">
                <a:latin typeface="+mj-lt"/>
              </a:rPr>
              <a:t> </a:t>
            </a:r>
            <a:r>
              <a:rPr lang="en-US" sz="1400" dirty="0" err="1">
                <a:latin typeface="+mj-lt"/>
              </a:rPr>
              <a:t>kỹ</a:t>
            </a:r>
            <a:r>
              <a:rPr lang="en-US" sz="1400" dirty="0">
                <a:latin typeface="+mj-lt"/>
              </a:rPr>
              <a:t> </a:t>
            </a:r>
            <a:r>
              <a:rPr lang="en-US" sz="1400" dirty="0" err="1">
                <a:latin typeface="+mj-lt"/>
              </a:rPr>
              <a:t>năng</a:t>
            </a:r>
            <a:r>
              <a:rPr lang="en-US" sz="1400" dirty="0">
                <a:latin typeface="+mj-lt"/>
              </a:rPr>
              <a:t> </a:t>
            </a:r>
            <a:r>
              <a:rPr lang="en-US" sz="1400" dirty="0" err="1">
                <a:latin typeface="+mj-lt"/>
              </a:rPr>
              <a:t>xã</a:t>
            </a:r>
            <a:r>
              <a:rPr lang="en-US" sz="1400" dirty="0">
                <a:latin typeface="+mj-lt"/>
              </a:rPr>
              <a:t> </a:t>
            </a:r>
            <a:r>
              <a:rPr lang="en-US" sz="1400" dirty="0" err="1">
                <a:latin typeface="+mj-lt"/>
              </a:rPr>
              <a:t>hội</a:t>
            </a:r>
            <a:r>
              <a:rPr lang="en-US" sz="1400" dirty="0">
                <a:latin typeface="+mj-lt"/>
              </a:rPr>
              <a:t> </a:t>
            </a:r>
            <a:r>
              <a:rPr lang="en-US" sz="1400" dirty="0" err="1">
                <a:latin typeface="+mj-lt"/>
              </a:rPr>
              <a:t>rõ</a:t>
            </a:r>
            <a:r>
              <a:rPr lang="en-US" sz="1400" dirty="0">
                <a:latin typeface="+mj-lt"/>
              </a:rPr>
              <a:t> </a:t>
            </a:r>
            <a:r>
              <a:rPr lang="en-US" sz="1400" dirty="0" err="1">
                <a:latin typeface="+mj-lt"/>
              </a:rPr>
              <a:t>rệt</a:t>
            </a:r>
            <a:endParaRPr lang="vi-VN" sz="1400" dirty="0">
              <a:latin typeface="+mj-lt"/>
            </a:endParaRPr>
          </a:p>
          <a:p>
            <a:pPr marL="165100" lvl="0" indent="0" algn="just">
              <a:buClr>
                <a:schemeClr val="dk1"/>
              </a:buClr>
              <a:buNone/>
            </a:pPr>
            <a:r>
              <a:rPr lang="vi-VN" sz="1400" dirty="0">
                <a:latin typeface="+mj-lt"/>
              </a:rPr>
              <a:t>- T</a:t>
            </a:r>
            <a:r>
              <a:rPr lang="en-US" sz="1400" dirty="0" err="1">
                <a:latin typeface="+mj-lt"/>
              </a:rPr>
              <a:t>rẻ</a:t>
            </a:r>
            <a:r>
              <a:rPr lang="en-US" sz="1400" dirty="0">
                <a:latin typeface="+mj-lt"/>
              </a:rPr>
              <a:t> </a:t>
            </a:r>
            <a:r>
              <a:rPr lang="en-US" sz="1400" dirty="0" err="1">
                <a:latin typeface="+mj-lt"/>
              </a:rPr>
              <a:t>có</a:t>
            </a:r>
            <a:r>
              <a:rPr lang="en-US" sz="1400" dirty="0">
                <a:latin typeface="+mj-lt"/>
              </a:rPr>
              <a:t> </a:t>
            </a:r>
            <a:r>
              <a:rPr lang="en-US" sz="1400" dirty="0" err="1">
                <a:latin typeface="+mj-lt"/>
              </a:rPr>
              <a:t>thể</a:t>
            </a:r>
            <a:r>
              <a:rPr lang="en-US" sz="1400" dirty="0">
                <a:latin typeface="+mj-lt"/>
              </a:rPr>
              <a:t> </a:t>
            </a:r>
            <a:r>
              <a:rPr lang="en-US" sz="1400" dirty="0" err="1">
                <a:latin typeface="+mj-lt"/>
              </a:rPr>
              <a:t>thỏa</a:t>
            </a:r>
            <a:r>
              <a:rPr lang="en-US" sz="1400" dirty="0">
                <a:latin typeface="+mj-lt"/>
              </a:rPr>
              <a:t> </a:t>
            </a:r>
            <a:r>
              <a:rPr lang="en-US" sz="1400" dirty="0" err="1">
                <a:latin typeface="+mj-lt"/>
              </a:rPr>
              <a:t>sức</a:t>
            </a:r>
            <a:r>
              <a:rPr lang="en-US" sz="1400" dirty="0">
                <a:latin typeface="+mj-lt"/>
              </a:rPr>
              <a:t> chia </a:t>
            </a:r>
            <a:r>
              <a:rPr lang="vi-VN" sz="1400" dirty="0">
                <a:latin typeface="+mj-lt"/>
              </a:rPr>
              <a:t>s</a:t>
            </a:r>
            <a:r>
              <a:rPr lang="en-US" sz="1400" dirty="0">
                <a:latin typeface="+mj-lt"/>
              </a:rPr>
              <a:t>ẻ, </a:t>
            </a:r>
            <a:r>
              <a:rPr lang="en-US" sz="1400" dirty="0" err="1">
                <a:latin typeface="+mj-lt"/>
              </a:rPr>
              <a:t>giãi</a:t>
            </a:r>
            <a:r>
              <a:rPr lang="en-US" sz="1400" dirty="0">
                <a:latin typeface="+mj-lt"/>
              </a:rPr>
              <a:t> </a:t>
            </a:r>
            <a:r>
              <a:rPr lang="en-US" sz="1400" dirty="0" err="1">
                <a:latin typeface="+mj-lt"/>
              </a:rPr>
              <a:t>bày</a:t>
            </a:r>
            <a:r>
              <a:rPr lang="en-US" sz="1400" dirty="0">
                <a:latin typeface="+mj-lt"/>
              </a:rPr>
              <a:t> </a:t>
            </a:r>
            <a:r>
              <a:rPr lang="en-US" sz="1400" dirty="0" err="1">
                <a:latin typeface="+mj-lt"/>
              </a:rPr>
              <a:t>và</a:t>
            </a:r>
            <a:r>
              <a:rPr lang="en-US" sz="1400" dirty="0">
                <a:latin typeface="+mj-lt"/>
              </a:rPr>
              <a:t> </a:t>
            </a:r>
            <a:r>
              <a:rPr lang="en-US" sz="1400" dirty="0" err="1">
                <a:latin typeface="+mj-lt"/>
              </a:rPr>
              <a:t>khẳng</a:t>
            </a:r>
            <a:r>
              <a:rPr lang="en-US" sz="1400" dirty="0">
                <a:latin typeface="+mj-lt"/>
              </a:rPr>
              <a:t> </a:t>
            </a:r>
            <a:r>
              <a:rPr lang="en-US" sz="1400" dirty="0" err="1">
                <a:latin typeface="+mj-lt"/>
              </a:rPr>
              <a:t>định</a:t>
            </a:r>
            <a:r>
              <a:rPr lang="en-US" sz="1400" dirty="0">
                <a:latin typeface="+mj-lt"/>
              </a:rPr>
              <a:t> </a:t>
            </a:r>
            <a:r>
              <a:rPr lang="en-US" sz="1400" dirty="0" err="1">
                <a:latin typeface="+mj-lt"/>
              </a:rPr>
              <a:t>được</a:t>
            </a:r>
            <a:r>
              <a:rPr lang="en-US" sz="1400" dirty="0">
                <a:latin typeface="+mj-lt"/>
              </a:rPr>
              <a:t> </a:t>
            </a:r>
            <a:r>
              <a:rPr lang="en-US" sz="1400" dirty="0" err="1">
                <a:latin typeface="+mj-lt"/>
              </a:rPr>
              <a:t>chính</a:t>
            </a:r>
            <a:r>
              <a:rPr lang="en-US" sz="1400" dirty="0">
                <a:latin typeface="+mj-lt"/>
              </a:rPr>
              <a:t> </a:t>
            </a:r>
            <a:r>
              <a:rPr lang="en-US" sz="1400" dirty="0" err="1">
                <a:latin typeface="+mj-lt"/>
              </a:rPr>
              <a:t>bản</a:t>
            </a:r>
            <a:r>
              <a:rPr lang="en-US" sz="1400" dirty="0">
                <a:latin typeface="+mj-lt"/>
              </a:rPr>
              <a:t> </a:t>
            </a:r>
            <a:r>
              <a:rPr lang="en-US" sz="1400" dirty="0" err="1">
                <a:latin typeface="+mj-lt"/>
              </a:rPr>
              <a:t>thân</a:t>
            </a:r>
            <a:r>
              <a:rPr lang="en-US" sz="1400" dirty="0">
                <a:latin typeface="+mj-lt"/>
              </a:rPr>
              <a:t> </a:t>
            </a:r>
            <a:r>
              <a:rPr lang="en-US" sz="1400" dirty="0" err="1">
                <a:latin typeface="+mj-lt"/>
              </a:rPr>
              <a:t>mình</a:t>
            </a:r>
            <a:endParaRPr lang="vi-VN" sz="1400" dirty="0">
              <a:latin typeface="+mj-lt"/>
            </a:endParaRPr>
          </a:p>
          <a:p>
            <a:pPr marL="165100" lvl="0" indent="0" algn="just">
              <a:buClr>
                <a:schemeClr val="dk1"/>
              </a:buClr>
              <a:buNone/>
            </a:pPr>
            <a:r>
              <a:rPr lang="vi-VN" sz="1400" dirty="0">
                <a:latin typeface="+mj-lt"/>
              </a:rPr>
              <a:t>- B</a:t>
            </a:r>
            <a:r>
              <a:rPr lang="en-US" sz="1400" dirty="0" err="1">
                <a:latin typeface="+mj-lt"/>
              </a:rPr>
              <a:t>iểu</a:t>
            </a:r>
            <a:r>
              <a:rPr lang="en-US" sz="1400" dirty="0">
                <a:latin typeface="+mj-lt"/>
              </a:rPr>
              <a:t> </a:t>
            </a:r>
            <a:r>
              <a:rPr lang="en-US" sz="1400" dirty="0" err="1">
                <a:latin typeface="+mj-lt"/>
              </a:rPr>
              <a:t>hiện</a:t>
            </a:r>
            <a:r>
              <a:rPr lang="en-US" sz="1400" dirty="0">
                <a:latin typeface="+mj-lt"/>
              </a:rPr>
              <a:t> </a:t>
            </a:r>
            <a:r>
              <a:rPr lang="en-US" sz="1400" dirty="0" err="1">
                <a:latin typeface="+mj-lt"/>
              </a:rPr>
              <a:t>được</a:t>
            </a:r>
            <a:r>
              <a:rPr lang="en-US" sz="1400" dirty="0">
                <a:latin typeface="+mj-lt"/>
              </a:rPr>
              <a:t> </a:t>
            </a:r>
            <a:r>
              <a:rPr lang="en-US" sz="1400" dirty="0" err="1">
                <a:latin typeface="+mj-lt"/>
              </a:rPr>
              <a:t>quy</a:t>
            </a:r>
            <a:r>
              <a:rPr lang="en-US" sz="1400" dirty="0">
                <a:latin typeface="+mj-lt"/>
              </a:rPr>
              <a:t> </a:t>
            </a:r>
            <a:r>
              <a:rPr lang="en-US" sz="1400" dirty="0" err="1">
                <a:latin typeface="+mj-lt"/>
              </a:rPr>
              <a:t>tắc</a:t>
            </a:r>
            <a:r>
              <a:rPr lang="en-US" sz="1400" dirty="0">
                <a:latin typeface="+mj-lt"/>
              </a:rPr>
              <a:t> </a:t>
            </a:r>
            <a:r>
              <a:rPr lang="en-US" sz="1400" dirty="0" err="1">
                <a:latin typeface="+mj-lt"/>
              </a:rPr>
              <a:t>ứng</a:t>
            </a:r>
            <a:r>
              <a:rPr lang="en-US" sz="1400" dirty="0">
                <a:latin typeface="+mj-lt"/>
              </a:rPr>
              <a:t> </a:t>
            </a:r>
            <a:r>
              <a:rPr lang="en-US" sz="1400" dirty="0" err="1">
                <a:latin typeface="+mj-lt"/>
              </a:rPr>
              <a:t>xử</a:t>
            </a:r>
            <a:r>
              <a:rPr lang="en-US" sz="1400" dirty="0">
                <a:latin typeface="+mj-lt"/>
              </a:rPr>
              <a:t> </a:t>
            </a:r>
            <a:r>
              <a:rPr lang="en-US" sz="1400" dirty="0" err="1">
                <a:latin typeface="+mj-lt"/>
              </a:rPr>
              <a:t>đúng</a:t>
            </a:r>
            <a:r>
              <a:rPr lang="en-US" sz="1400" dirty="0">
                <a:latin typeface="+mj-lt"/>
              </a:rPr>
              <a:t> </a:t>
            </a:r>
            <a:r>
              <a:rPr lang="en-US" sz="1400" dirty="0" err="1">
                <a:latin typeface="+mj-lt"/>
              </a:rPr>
              <a:t>đắn</a:t>
            </a:r>
            <a:r>
              <a:rPr lang="en-US" sz="1400" dirty="0">
                <a:latin typeface="+mj-lt"/>
              </a:rPr>
              <a:t> </a:t>
            </a:r>
            <a:r>
              <a:rPr lang="en-US" sz="1400" dirty="0" err="1">
                <a:latin typeface="+mj-lt"/>
              </a:rPr>
              <a:t>như</a:t>
            </a:r>
            <a:r>
              <a:rPr lang="en-US" sz="1400" dirty="0">
                <a:latin typeface="+mj-lt"/>
              </a:rPr>
              <a:t> </a:t>
            </a:r>
            <a:r>
              <a:rPr lang="en-US" sz="1400" dirty="0" err="1">
                <a:latin typeface="+mj-lt"/>
              </a:rPr>
              <a:t>thái</a:t>
            </a:r>
            <a:r>
              <a:rPr lang="en-US" sz="1400" dirty="0">
                <a:latin typeface="+mj-lt"/>
              </a:rPr>
              <a:t> </a:t>
            </a:r>
            <a:r>
              <a:rPr lang="en-US" sz="1400" dirty="0" err="1">
                <a:latin typeface="+mj-lt"/>
              </a:rPr>
              <a:t>độ</a:t>
            </a:r>
            <a:r>
              <a:rPr lang="en-US" sz="1400" dirty="0">
                <a:latin typeface="+mj-lt"/>
              </a:rPr>
              <a:t> chu </a:t>
            </a:r>
            <a:r>
              <a:rPr lang="en-US" sz="1400" dirty="0" err="1">
                <a:latin typeface="+mj-lt"/>
              </a:rPr>
              <a:t>đáo</a:t>
            </a:r>
            <a:r>
              <a:rPr lang="en-US" sz="1400" dirty="0">
                <a:latin typeface="+mj-lt"/>
              </a:rPr>
              <a:t>, </a:t>
            </a:r>
            <a:r>
              <a:rPr lang="en-US" sz="1400" dirty="0" err="1">
                <a:latin typeface="+mj-lt"/>
              </a:rPr>
              <a:t>ân</a:t>
            </a:r>
            <a:r>
              <a:rPr lang="en-US" sz="1400" dirty="0">
                <a:latin typeface="+mj-lt"/>
              </a:rPr>
              <a:t> </a:t>
            </a:r>
            <a:r>
              <a:rPr lang="en-US" sz="1400" dirty="0" err="1">
                <a:latin typeface="+mj-lt"/>
              </a:rPr>
              <a:t>cần</a:t>
            </a:r>
            <a:r>
              <a:rPr lang="en-US" sz="1400" dirty="0">
                <a:latin typeface="+mj-lt"/>
              </a:rPr>
              <a:t>, </a:t>
            </a:r>
            <a:r>
              <a:rPr lang="en-US" sz="1400" dirty="0" err="1">
                <a:latin typeface="+mj-lt"/>
              </a:rPr>
              <a:t>sự</a:t>
            </a:r>
            <a:r>
              <a:rPr lang="en-US" sz="1400" dirty="0">
                <a:latin typeface="+mj-lt"/>
              </a:rPr>
              <a:t> </a:t>
            </a:r>
            <a:r>
              <a:rPr lang="en-US" sz="1400" dirty="0" err="1">
                <a:latin typeface="+mj-lt"/>
              </a:rPr>
              <a:t>đồng</a:t>
            </a:r>
            <a:r>
              <a:rPr lang="en-US" sz="1400" dirty="0">
                <a:latin typeface="+mj-lt"/>
              </a:rPr>
              <a:t> </a:t>
            </a:r>
            <a:r>
              <a:rPr lang="en-US" sz="1400" dirty="0" err="1">
                <a:latin typeface="+mj-lt"/>
              </a:rPr>
              <a:t>cảm</a:t>
            </a:r>
            <a:r>
              <a:rPr lang="en-US" sz="1400" dirty="0">
                <a:latin typeface="+mj-lt"/>
              </a:rPr>
              <a:t> </a:t>
            </a:r>
            <a:r>
              <a:rPr lang="en-US" sz="1400" dirty="0" err="1">
                <a:latin typeface="+mj-lt"/>
              </a:rPr>
              <a:t>tinh</a:t>
            </a:r>
            <a:r>
              <a:rPr lang="en-US" sz="1400" dirty="0">
                <a:latin typeface="+mj-lt"/>
              </a:rPr>
              <a:t> </a:t>
            </a:r>
            <a:r>
              <a:rPr lang="en-US" sz="1400" dirty="0" err="1">
                <a:latin typeface="+mj-lt"/>
              </a:rPr>
              <a:t>thần</a:t>
            </a:r>
            <a:r>
              <a:rPr lang="en-US" sz="1400" dirty="0">
                <a:latin typeface="+mj-lt"/>
              </a:rPr>
              <a:t> </a:t>
            </a:r>
            <a:r>
              <a:rPr lang="en-US" sz="1400" dirty="0" err="1">
                <a:latin typeface="+mj-lt"/>
              </a:rPr>
              <a:t>tương</a:t>
            </a:r>
            <a:r>
              <a:rPr lang="en-US" sz="1400" dirty="0">
                <a:latin typeface="+mj-lt"/>
              </a:rPr>
              <a:t> </a:t>
            </a:r>
            <a:r>
              <a:rPr lang="en-US" sz="1400" dirty="0" err="1">
                <a:latin typeface="+mj-lt"/>
              </a:rPr>
              <a:t>trợ</a:t>
            </a:r>
            <a:r>
              <a:rPr lang="en-US" sz="1400" dirty="0">
                <a:latin typeface="+mj-lt"/>
              </a:rPr>
              <a:t> </a:t>
            </a:r>
            <a:r>
              <a:rPr lang="en-US" sz="1400" dirty="0" err="1">
                <a:latin typeface="+mj-lt"/>
              </a:rPr>
              <a:t>và</a:t>
            </a:r>
            <a:r>
              <a:rPr lang="en-US" sz="1400" dirty="0">
                <a:latin typeface="+mj-lt"/>
              </a:rPr>
              <a:t> </a:t>
            </a:r>
            <a:r>
              <a:rPr lang="en-US" sz="1400" dirty="0" err="1">
                <a:latin typeface="+mj-lt"/>
              </a:rPr>
              <a:t>những</a:t>
            </a:r>
            <a:r>
              <a:rPr lang="en-US" sz="1400" dirty="0">
                <a:latin typeface="+mj-lt"/>
              </a:rPr>
              <a:t> </a:t>
            </a:r>
            <a:r>
              <a:rPr lang="en-US" sz="1400" dirty="0" err="1">
                <a:latin typeface="+mj-lt"/>
              </a:rPr>
              <a:t>phẩm</a:t>
            </a:r>
            <a:r>
              <a:rPr lang="en-US" sz="1400" dirty="0">
                <a:latin typeface="+mj-lt"/>
              </a:rPr>
              <a:t> </a:t>
            </a:r>
            <a:r>
              <a:rPr lang="en-US" sz="1400" dirty="0" err="1">
                <a:latin typeface="+mj-lt"/>
              </a:rPr>
              <a:t>chất</a:t>
            </a:r>
            <a:r>
              <a:rPr lang="en-US" sz="1400" dirty="0">
                <a:latin typeface="+mj-lt"/>
              </a:rPr>
              <a:t> </a:t>
            </a:r>
            <a:r>
              <a:rPr lang="en-US" sz="1400" dirty="0" err="1">
                <a:latin typeface="+mj-lt"/>
              </a:rPr>
              <a:t>đạo</a:t>
            </a:r>
            <a:r>
              <a:rPr lang="en-US" sz="1400" dirty="0">
                <a:latin typeface="+mj-lt"/>
              </a:rPr>
              <a:t> </a:t>
            </a:r>
            <a:r>
              <a:rPr lang="en-US" sz="1400" dirty="0" err="1">
                <a:latin typeface="+mj-lt"/>
              </a:rPr>
              <a:t>đức</a:t>
            </a:r>
            <a:r>
              <a:rPr lang="en-US" sz="1400" dirty="0">
                <a:latin typeface="+mj-lt"/>
              </a:rPr>
              <a:t> </a:t>
            </a:r>
            <a:r>
              <a:rPr lang="en-US" sz="1400" dirty="0" err="1">
                <a:latin typeface="+mj-lt"/>
              </a:rPr>
              <a:t>khác</a:t>
            </a:r>
            <a:endParaRPr lang="vi-VN" sz="1400" dirty="0">
              <a:latin typeface="+mj-lt"/>
            </a:endParaRPr>
          </a:p>
          <a:p>
            <a:pPr marL="165100" lvl="0" indent="0" algn="just">
              <a:buClr>
                <a:schemeClr val="dk1"/>
              </a:buClr>
              <a:buNone/>
            </a:pPr>
            <a:r>
              <a:rPr lang="vi-VN" sz="1400" dirty="0">
                <a:latin typeface="+mj-lt"/>
              </a:rPr>
              <a:t>- N</a:t>
            </a:r>
            <a:r>
              <a:rPr lang="en-US" sz="1400" dirty="0" err="1">
                <a:latin typeface="+mj-lt"/>
              </a:rPr>
              <a:t>hững</a:t>
            </a:r>
            <a:r>
              <a:rPr lang="en-US" sz="1400" dirty="0">
                <a:latin typeface="+mj-lt"/>
              </a:rPr>
              <a:t> </a:t>
            </a:r>
            <a:r>
              <a:rPr lang="en-US" sz="1400" dirty="0" err="1">
                <a:latin typeface="+mj-lt"/>
              </a:rPr>
              <a:t>tình</a:t>
            </a:r>
            <a:r>
              <a:rPr lang="en-US" sz="1400" dirty="0">
                <a:latin typeface="+mj-lt"/>
              </a:rPr>
              <a:t> </a:t>
            </a:r>
            <a:r>
              <a:rPr lang="en-US" sz="1400" dirty="0" err="1">
                <a:latin typeface="+mj-lt"/>
              </a:rPr>
              <a:t>cảm</a:t>
            </a:r>
            <a:r>
              <a:rPr lang="en-US" sz="1400" dirty="0">
                <a:latin typeface="+mj-lt"/>
              </a:rPr>
              <a:t> </a:t>
            </a:r>
            <a:r>
              <a:rPr lang="en-US" sz="1400" dirty="0" err="1">
                <a:latin typeface="+mj-lt"/>
              </a:rPr>
              <a:t>trẻ</a:t>
            </a:r>
            <a:r>
              <a:rPr lang="en-US" sz="1400" dirty="0">
                <a:latin typeface="+mj-lt"/>
              </a:rPr>
              <a:t> </a:t>
            </a:r>
            <a:r>
              <a:rPr lang="en-US" sz="1400" dirty="0" err="1">
                <a:latin typeface="+mj-lt"/>
              </a:rPr>
              <a:t>bộc</a:t>
            </a:r>
            <a:r>
              <a:rPr lang="en-US" sz="1400" dirty="0">
                <a:latin typeface="+mj-lt"/>
              </a:rPr>
              <a:t> </a:t>
            </a:r>
            <a:r>
              <a:rPr lang="en-US" sz="1400" dirty="0" err="1">
                <a:latin typeface="+mj-lt"/>
              </a:rPr>
              <a:t>lộ</a:t>
            </a:r>
            <a:r>
              <a:rPr lang="en-US" sz="1400" dirty="0">
                <a:latin typeface="+mj-lt"/>
              </a:rPr>
              <a:t> </a:t>
            </a:r>
            <a:r>
              <a:rPr lang="en-US" sz="1400" dirty="0" err="1">
                <a:latin typeface="+mj-lt"/>
              </a:rPr>
              <a:t>trong</a:t>
            </a:r>
            <a:r>
              <a:rPr lang="en-US" sz="1400" dirty="0">
                <a:latin typeface="+mj-lt"/>
              </a:rPr>
              <a:t> </a:t>
            </a:r>
            <a:r>
              <a:rPr lang="en-US" sz="1400" dirty="0" err="1">
                <a:latin typeface="+mj-lt"/>
              </a:rPr>
              <a:t>trò</a:t>
            </a:r>
            <a:r>
              <a:rPr lang="en-US" sz="1400" dirty="0">
                <a:latin typeface="+mj-lt"/>
              </a:rPr>
              <a:t> </a:t>
            </a:r>
            <a:r>
              <a:rPr lang="en-US" sz="1400" dirty="0" err="1">
                <a:latin typeface="+mj-lt"/>
              </a:rPr>
              <a:t>chơi</a:t>
            </a:r>
            <a:r>
              <a:rPr lang="en-US" sz="1400" dirty="0">
                <a:latin typeface="+mj-lt"/>
              </a:rPr>
              <a:t> </a:t>
            </a:r>
            <a:r>
              <a:rPr lang="en-US" sz="1400" dirty="0" err="1">
                <a:latin typeface="+mj-lt"/>
              </a:rPr>
              <a:t>là</a:t>
            </a:r>
            <a:r>
              <a:rPr lang="en-US" sz="1400" dirty="0">
                <a:latin typeface="+mj-lt"/>
              </a:rPr>
              <a:t> </a:t>
            </a:r>
            <a:r>
              <a:rPr lang="en-US" sz="1400" dirty="0" err="1">
                <a:latin typeface="+mj-lt"/>
              </a:rPr>
              <a:t>những</a:t>
            </a:r>
            <a:r>
              <a:rPr lang="en-US" sz="1400" dirty="0">
                <a:latin typeface="+mj-lt"/>
              </a:rPr>
              <a:t> </a:t>
            </a:r>
            <a:r>
              <a:rPr lang="en-US" sz="1400" dirty="0" err="1">
                <a:latin typeface="+mj-lt"/>
              </a:rPr>
              <a:t>tình</a:t>
            </a:r>
            <a:r>
              <a:rPr lang="en-US" sz="1400" dirty="0">
                <a:latin typeface="+mj-lt"/>
              </a:rPr>
              <a:t> </a:t>
            </a:r>
            <a:r>
              <a:rPr lang="en-US" sz="1400" dirty="0" err="1">
                <a:latin typeface="+mj-lt"/>
              </a:rPr>
              <a:t>cảm</a:t>
            </a:r>
            <a:r>
              <a:rPr lang="en-US" sz="1400" dirty="0">
                <a:latin typeface="+mj-lt"/>
              </a:rPr>
              <a:t> </a:t>
            </a:r>
            <a:r>
              <a:rPr lang="en-US" sz="1400" dirty="0" err="1">
                <a:latin typeface="+mj-lt"/>
              </a:rPr>
              <a:t>chân</a:t>
            </a:r>
            <a:r>
              <a:rPr lang="en-US" sz="1400" dirty="0">
                <a:latin typeface="+mj-lt"/>
              </a:rPr>
              <a:t> </a:t>
            </a:r>
            <a:r>
              <a:rPr lang="en-US" sz="1400" dirty="0" err="1">
                <a:latin typeface="+mj-lt"/>
              </a:rPr>
              <a:t>thực</a:t>
            </a:r>
            <a:r>
              <a:rPr lang="en-US" sz="1400" dirty="0">
                <a:latin typeface="+mj-lt"/>
              </a:rPr>
              <a:t>, </a:t>
            </a:r>
            <a:r>
              <a:rPr lang="en-US" sz="1400" dirty="0" err="1">
                <a:latin typeface="+mj-lt"/>
              </a:rPr>
              <a:t>thẳng</a:t>
            </a:r>
            <a:r>
              <a:rPr lang="en-US" sz="1400" dirty="0">
                <a:latin typeface="+mj-lt"/>
              </a:rPr>
              <a:t> </a:t>
            </a:r>
            <a:r>
              <a:rPr lang="en-US" sz="1400" dirty="0" err="1">
                <a:latin typeface="+mj-lt"/>
              </a:rPr>
              <a:t>thắn</a:t>
            </a:r>
            <a:r>
              <a:rPr lang="en-US" sz="1400" dirty="0">
                <a:latin typeface="+mj-lt"/>
              </a:rPr>
              <a:t>, </a:t>
            </a:r>
            <a:r>
              <a:rPr lang="en-US" sz="1400" dirty="0" err="1">
                <a:latin typeface="+mj-lt"/>
              </a:rPr>
              <a:t>vô</a:t>
            </a:r>
            <a:r>
              <a:rPr lang="en-US" sz="1400" dirty="0">
                <a:latin typeface="+mj-lt"/>
              </a:rPr>
              <a:t> </a:t>
            </a:r>
            <a:r>
              <a:rPr lang="en-US" sz="1400" dirty="0" err="1">
                <a:latin typeface="+mj-lt"/>
              </a:rPr>
              <a:t>tư</a:t>
            </a:r>
            <a:r>
              <a:rPr lang="en-US" sz="1400" dirty="0">
                <a:latin typeface="+mj-lt"/>
              </a:rPr>
              <a:t> </a:t>
            </a:r>
            <a:r>
              <a:rPr lang="en-US" sz="1400" dirty="0" err="1">
                <a:latin typeface="+mj-lt"/>
              </a:rPr>
              <a:t>nhất</a:t>
            </a:r>
            <a:r>
              <a:rPr lang="en-US" sz="1400" dirty="0">
                <a:latin typeface="+mj-lt"/>
              </a:rPr>
              <a:t> </a:t>
            </a:r>
            <a:r>
              <a:rPr lang="en-US" sz="1400" dirty="0" err="1">
                <a:latin typeface="+mj-lt"/>
              </a:rPr>
              <a:t>không</a:t>
            </a:r>
            <a:r>
              <a:rPr lang="en-US" sz="1400" dirty="0">
                <a:latin typeface="+mj-lt"/>
              </a:rPr>
              <a:t> </a:t>
            </a:r>
            <a:r>
              <a:rPr lang="en-US" sz="1400" dirty="0" err="1">
                <a:latin typeface="+mj-lt"/>
              </a:rPr>
              <a:t>có</a:t>
            </a:r>
            <a:r>
              <a:rPr lang="en-US" sz="1400" dirty="0">
                <a:latin typeface="+mj-lt"/>
              </a:rPr>
              <a:t> </a:t>
            </a:r>
            <a:r>
              <a:rPr lang="en-US" sz="1400" dirty="0" err="1">
                <a:latin typeface="+mj-lt"/>
              </a:rPr>
              <a:t>gì</a:t>
            </a:r>
            <a:r>
              <a:rPr lang="en-US" sz="1400" dirty="0">
                <a:latin typeface="+mj-lt"/>
              </a:rPr>
              <a:t> </a:t>
            </a:r>
            <a:r>
              <a:rPr lang="en-US" sz="1400" dirty="0" err="1">
                <a:latin typeface="+mj-lt"/>
              </a:rPr>
              <a:t>là</a:t>
            </a:r>
            <a:r>
              <a:rPr lang="en-US" sz="1400" dirty="0">
                <a:latin typeface="+mj-lt"/>
              </a:rPr>
              <a:t> </a:t>
            </a:r>
            <a:r>
              <a:rPr lang="en-US" sz="1400" dirty="0" err="1">
                <a:latin typeface="+mj-lt"/>
              </a:rPr>
              <a:t>giả</a:t>
            </a:r>
            <a:r>
              <a:rPr lang="en-US" sz="1400" dirty="0">
                <a:latin typeface="+mj-lt"/>
              </a:rPr>
              <a:t> </a:t>
            </a:r>
            <a:r>
              <a:rPr lang="en-US" sz="1400" dirty="0" err="1">
                <a:latin typeface="+mj-lt"/>
              </a:rPr>
              <a:t>tạo</a:t>
            </a:r>
            <a:endParaRPr sz="1400" dirty="0">
              <a:latin typeface="+mj-lt"/>
            </a:endParaRPr>
          </a:p>
        </p:txBody>
      </p:sp>
      <p:cxnSp>
        <p:nvCxnSpPr>
          <p:cNvPr id="2509" name="Google Shape;2509;p43"/>
          <p:cNvCxnSpPr/>
          <p:nvPr/>
        </p:nvCxnSpPr>
        <p:spPr>
          <a:xfrm>
            <a:off x="954090" y="1195438"/>
            <a:ext cx="2183100" cy="0"/>
          </a:xfrm>
          <a:prstGeom prst="straightConnector1">
            <a:avLst/>
          </a:prstGeom>
          <a:noFill/>
          <a:ln w="9525" cap="flat" cmpd="sng">
            <a:solidFill>
              <a:schemeClr val="dk1"/>
            </a:solidFill>
            <a:prstDash val="dash"/>
            <a:round/>
            <a:headEnd type="none" w="med" len="med"/>
            <a:tailEnd type="none" w="med" len="med"/>
          </a:ln>
        </p:spPr>
      </p:cxnSp>
      <p:grpSp>
        <p:nvGrpSpPr>
          <p:cNvPr id="2511" name="Google Shape;2511;p43"/>
          <p:cNvGrpSpPr/>
          <p:nvPr/>
        </p:nvGrpSpPr>
        <p:grpSpPr>
          <a:xfrm>
            <a:off x="8032723" y="317909"/>
            <a:ext cx="223202" cy="253961"/>
            <a:chOff x="1151521" y="1179691"/>
            <a:chExt cx="223202" cy="253961"/>
          </a:xfrm>
        </p:grpSpPr>
        <p:sp>
          <p:nvSpPr>
            <p:cNvPr id="2512" name="Google Shape;2512;p43"/>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3"/>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4" name="Google Shape;2514;p43"/>
          <p:cNvSpPr/>
          <p:nvPr/>
        </p:nvSpPr>
        <p:spPr>
          <a:xfrm>
            <a:off x="4741566" y="820586"/>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3"/>
          <p:cNvSpPr/>
          <p:nvPr/>
        </p:nvSpPr>
        <p:spPr>
          <a:xfrm>
            <a:off x="8534168" y="396814"/>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3"/>
          <p:cNvSpPr/>
          <p:nvPr/>
        </p:nvSpPr>
        <p:spPr>
          <a:xfrm>
            <a:off x="8315825" y="620286"/>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7" name="Google Shape;2517;p43"/>
          <p:cNvGrpSpPr/>
          <p:nvPr/>
        </p:nvGrpSpPr>
        <p:grpSpPr>
          <a:xfrm>
            <a:off x="1804358" y="506754"/>
            <a:ext cx="342026" cy="339201"/>
            <a:chOff x="2614200" y="1106950"/>
            <a:chExt cx="142250" cy="141075"/>
          </a:xfrm>
        </p:grpSpPr>
        <p:sp>
          <p:nvSpPr>
            <p:cNvPr id="2518" name="Google Shape;2518;p43"/>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3"/>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3"/>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3"/>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3"/>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3"/>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3"/>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3"/>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3"/>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3"/>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3"/>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9" name="Google Shape;2529;p43"/>
          <p:cNvGrpSpPr/>
          <p:nvPr/>
        </p:nvGrpSpPr>
        <p:grpSpPr>
          <a:xfrm>
            <a:off x="1018436" y="333018"/>
            <a:ext cx="457201" cy="449703"/>
            <a:chOff x="437165" y="464710"/>
            <a:chExt cx="457201" cy="449703"/>
          </a:xfrm>
        </p:grpSpPr>
        <p:sp>
          <p:nvSpPr>
            <p:cNvPr id="2530" name="Google Shape;2530;p43"/>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1" name="Google Shape;2531;p43"/>
            <p:cNvGrpSpPr/>
            <p:nvPr/>
          </p:nvGrpSpPr>
          <p:grpSpPr>
            <a:xfrm>
              <a:off x="437165" y="464968"/>
              <a:ext cx="457201" cy="449186"/>
              <a:chOff x="-108123" y="464968"/>
              <a:chExt cx="457201" cy="449186"/>
            </a:xfrm>
          </p:grpSpPr>
          <p:sp>
            <p:nvSpPr>
              <p:cNvPr id="2532" name="Google Shape;2532;p43"/>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3"/>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3"/>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3"/>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3"/>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3"/>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3"/>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3"/>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3"/>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1" name="Google Shape;2541;p43"/>
          <p:cNvSpPr/>
          <p:nvPr/>
        </p:nvSpPr>
        <p:spPr>
          <a:xfrm>
            <a:off x="873854" y="795485"/>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3"/>
          <p:cNvSpPr/>
          <p:nvPr/>
        </p:nvSpPr>
        <p:spPr>
          <a:xfrm>
            <a:off x="1634304" y="34873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E9B0431D-AE43-4B89-AB96-858D488427E7}"/>
              </a:ext>
            </a:extLst>
          </p:cNvPr>
          <p:cNvPicPr>
            <a:picLocks noChangeAspect="1"/>
          </p:cNvPicPr>
          <p:nvPr/>
        </p:nvPicPr>
        <p:blipFill>
          <a:blip r:embed="rId3"/>
          <a:stretch>
            <a:fillRect/>
          </a:stretch>
        </p:blipFill>
        <p:spPr>
          <a:xfrm>
            <a:off x="4123195" y="845955"/>
            <a:ext cx="2301060" cy="1897245"/>
          </a:xfrm>
          <a:prstGeom prst="rect">
            <a:avLst/>
          </a:prstGeom>
        </p:spPr>
      </p:pic>
      <p:pic>
        <p:nvPicPr>
          <p:cNvPr id="6" name="Picture 5">
            <a:extLst>
              <a:ext uri="{FF2B5EF4-FFF2-40B4-BE49-F238E27FC236}">
                <a16:creationId xmlns:a16="http://schemas.microsoft.com/office/drawing/2014/main" id="{BB963289-64F9-4CC0-8C26-566DA37CF19C}"/>
              </a:ext>
            </a:extLst>
          </p:cNvPr>
          <p:cNvPicPr>
            <a:picLocks noChangeAspect="1"/>
          </p:cNvPicPr>
          <p:nvPr/>
        </p:nvPicPr>
        <p:blipFill>
          <a:blip r:embed="rId4"/>
          <a:stretch>
            <a:fillRect/>
          </a:stretch>
        </p:blipFill>
        <p:spPr>
          <a:xfrm>
            <a:off x="4123195" y="2818261"/>
            <a:ext cx="2331996" cy="2079612"/>
          </a:xfrm>
          <a:prstGeom prst="rect">
            <a:avLst/>
          </a:prstGeom>
        </p:spPr>
      </p:pic>
      <p:pic>
        <p:nvPicPr>
          <p:cNvPr id="8" name="Picture 7">
            <a:extLst>
              <a:ext uri="{FF2B5EF4-FFF2-40B4-BE49-F238E27FC236}">
                <a16:creationId xmlns:a16="http://schemas.microsoft.com/office/drawing/2014/main" id="{E77B25F9-CBEF-434F-AFBF-2082E9A580E7}"/>
              </a:ext>
            </a:extLst>
          </p:cNvPr>
          <p:cNvPicPr>
            <a:picLocks noChangeAspect="1"/>
          </p:cNvPicPr>
          <p:nvPr/>
        </p:nvPicPr>
        <p:blipFill>
          <a:blip r:embed="rId5"/>
          <a:stretch>
            <a:fillRect/>
          </a:stretch>
        </p:blipFill>
        <p:spPr>
          <a:xfrm>
            <a:off x="6511492" y="868702"/>
            <a:ext cx="2388877" cy="1874498"/>
          </a:xfrm>
          <a:prstGeom prst="rect">
            <a:avLst/>
          </a:prstGeom>
        </p:spPr>
      </p:pic>
      <p:pic>
        <p:nvPicPr>
          <p:cNvPr id="11" name="Picture 10">
            <a:extLst>
              <a:ext uri="{FF2B5EF4-FFF2-40B4-BE49-F238E27FC236}">
                <a16:creationId xmlns:a16="http://schemas.microsoft.com/office/drawing/2014/main" id="{2356D1D4-C802-4A9E-88B2-8AF5E3B9F126}"/>
              </a:ext>
            </a:extLst>
          </p:cNvPr>
          <p:cNvPicPr>
            <a:picLocks noChangeAspect="1"/>
          </p:cNvPicPr>
          <p:nvPr/>
        </p:nvPicPr>
        <p:blipFill>
          <a:blip r:embed="rId6"/>
          <a:stretch>
            <a:fillRect/>
          </a:stretch>
        </p:blipFill>
        <p:spPr>
          <a:xfrm>
            <a:off x="6539932" y="2818261"/>
            <a:ext cx="2331996" cy="2079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5">
                                            <p:txEl>
                                              <p:pRg st="0" end="0"/>
                                            </p:txEl>
                                          </p:spTgt>
                                        </p:tgtEl>
                                        <p:attrNameLst>
                                          <p:attrName>style.visibility</p:attrName>
                                        </p:attrNameLst>
                                      </p:cBhvr>
                                      <p:to>
                                        <p:strVal val="visible"/>
                                      </p:to>
                                    </p:set>
                                    <p:anim calcmode="lin" valueType="num">
                                      <p:cBhvr additive="base">
                                        <p:cTn id="11" dur="500" fill="hold"/>
                                        <p:tgtEl>
                                          <p:spTgt spid="250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0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09"/>
                                        </p:tgtEl>
                                        <p:attrNameLst>
                                          <p:attrName>style.visibility</p:attrName>
                                        </p:attrNameLst>
                                      </p:cBhvr>
                                      <p:to>
                                        <p:strVal val="visible"/>
                                      </p:to>
                                    </p:set>
                                    <p:anim calcmode="lin" valueType="num">
                                      <p:cBhvr additive="base">
                                        <p:cTn id="15" dur="500" fill="hold"/>
                                        <p:tgtEl>
                                          <p:spTgt spid="2509"/>
                                        </p:tgtEl>
                                        <p:attrNameLst>
                                          <p:attrName>ppt_x</p:attrName>
                                        </p:attrNameLst>
                                      </p:cBhvr>
                                      <p:tavLst>
                                        <p:tav tm="0">
                                          <p:val>
                                            <p:strVal val="#ppt_x"/>
                                          </p:val>
                                        </p:tav>
                                        <p:tav tm="100000">
                                          <p:val>
                                            <p:strVal val="#ppt_x"/>
                                          </p:val>
                                        </p:tav>
                                      </p:tavLst>
                                    </p:anim>
                                    <p:anim calcmode="lin" valueType="num">
                                      <p:cBhvr additive="base">
                                        <p:cTn id="16" dur="500" fill="hold"/>
                                        <p:tgtEl>
                                          <p:spTgt spid="250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08">
                                            <p:txEl>
                                              <p:pRg st="0" end="0"/>
                                            </p:txEl>
                                          </p:spTgt>
                                        </p:tgtEl>
                                        <p:attrNameLst>
                                          <p:attrName>style.visibility</p:attrName>
                                        </p:attrNameLst>
                                      </p:cBhvr>
                                      <p:to>
                                        <p:strVal val="visible"/>
                                      </p:to>
                                    </p:set>
                                    <p:anim calcmode="lin" valueType="num">
                                      <p:cBhvr additive="base">
                                        <p:cTn id="19" dur="500" fill="hold"/>
                                        <p:tgtEl>
                                          <p:spTgt spid="250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08">
                                            <p:txEl>
                                              <p:pRg st="1" end="1"/>
                                            </p:txEl>
                                          </p:spTgt>
                                        </p:tgtEl>
                                        <p:attrNameLst>
                                          <p:attrName>style.visibility</p:attrName>
                                        </p:attrNameLst>
                                      </p:cBhvr>
                                      <p:to>
                                        <p:strVal val="visible"/>
                                      </p:to>
                                    </p:set>
                                    <p:anim calcmode="lin" valueType="num">
                                      <p:cBhvr additive="base">
                                        <p:cTn id="25" dur="500" fill="hold"/>
                                        <p:tgtEl>
                                          <p:spTgt spid="250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08">
                                            <p:txEl>
                                              <p:pRg st="2" end="2"/>
                                            </p:txEl>
                                          </p:spTgt>
                                        </p:tgtEl>
                                        <p:attrNameLst>
                                          <p:attrName>style.visibility</p:attrName>
                                        </p:attrNameLst>
                                      </p:cBhvr>
                                      <p:to>
                                        <p:strVal val="visible"/>
                                      </p:to>
                                    </p:set>
                                    <p:anim calcmode="lin" valueType="num">
                                      <p:cBhvr additive="base">
                                        <p:cTn id="31" dur="500" fill="hold"/>
                                        <p:tgtEl>
                                          <p:spTgt spid="250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08">
                                            <p:txEl>
                                              <p:pRg st="3" end="3"/>
                                            </p:txEl>
                                          </p:spTgt>
                                        </p:tgtEl>
                                        <p:attrNameLst>
                                          <p:attrName>style.visibility</p:attrName>
                                        </p:attrNameLst>
                                      </p:cBhvr>
                                      <p:to>
                                        <p:strVal val="visible"/>
                                      </p:to>
                                    </p:set>
                                    <p:anim calcmode="lin" valueType="num">
                                      <p:cBhvr additive="base">
                                        <p:cTn id="37" dur="500" fill="hold"/>
                                        <p:tgtEl>
                                          <p:spTgt spid="250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0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 grpId="0" build="p"/>
      <p:bldP spid="250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01;p57"/>
          <p:cNvSpPr txBox="1">
            <a:spLocks noGrp="1"/>
          </p:cNvSpPr>
          <p:nvPr>
            <p:ph type="title"/>
          </p:nvPr>
        </p:nvSpPr>
        <p:spPr>
          <a:xfrm>
            <a:off x="2068328" y="283727"/>
            <a:ext cx="5112164" cy="5771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latin typeface="+mj-lt"/>
              </a:rPr>
              <a:t>Tổ chức ngày hội, ngày lễ</a:t>
            </a:r>
            <a:endParaRPr sz="3200" b="1" dirty="0">
              <a:latin typeface="+mj-lt"/>
            </a:endParaRPr>
          </a:p>
        </p:txBody>
      </p:sp>
      <p:grpSp>
        <p:nvGrpSpPr>
          <p:cNvPr id="5" name="Google Shape;3858;p57"/>
          <p:cNvGrpSpPr/>
          <p:nvPr/>
        </p:nvGrpSpPr>
        <p:grpSpPr>
          <a:xfrm>
            <a:off x="7012894" y="1211706"/>
            <a:ext cx="775129" cy="516816"/>
            <a:chOff x="2428962" y="554585"/>
            <a:chExt cx="682392" cy="457197"/>
          </a:xfrm>
        </p:grpSpPr>
        <p:sp>
          <p:nvSpPr>
            <p:cNvPr id="6" name="Google Shape;3859;p57"/>
            <p:cNvSpPr/>
            <p:nvPr/>
          </p:nvSpPr>
          <p:spPr>
            <a:xfrm>
              <a:off x="2428962" y="554585"/>
              <a:ext cx="682392" cy="457197"/>
            </a:xfrm>
            <a:custGeom>
              <a:avLst/>
              <a:gdLst/>
              <a:ahLst/>
              <a:cxnLst/>
              <a:rect l="l" t="t" r="r" b="b"/>
              <a:pathLst>
                <a:path w="10893" h="7262" extrusionOk="0">
                  <a:moveTo>
                    <a:pt x="5722" y="1"/>
                  </a:moveTo>
                  <a:cubicBezTo>
                    <a:pt x="4375" y="1"/>
                    <a:pt x="3220" y="360"/>
                    <a:pt x="3220" y="360"/>
                  </a:cubicBezTo>
                  <a:cubicBezTo>
                    <a:pt x="0" y="1147"/>
                    <a:pt x="1127" y="6397"/>
                    <a:pt x="2760" y="7005"/>
                  </a:cubicBezTo>
                  <a:cubicBezTo>
                    <a:pt x="3242" y="7183"/>
                    <a:pt x="4027" y="7261"/>
                    <a:pt x="4923" y="7261"/>
                  </a:cubicBezTo>
                  <a:cubicBezTo>
                    <a:pt x="7464" y="7261"/>
                    <a:pt x="10893" y="6631"/>
                    <a:pt x="10807" y="5853"/>
                  </a:cubicBezTo>
                  <a:cubicBezTo>
                    <a:pt x="10759" y="5435"/>
                    <a:pt x="10807" y="5853"/>
                    <a:pt x="9739" y="4832"/>
                  </a:cubicBezTo>
                  <a:cubicBezTo>
                    <a:pt x="8671" y="3812"/>
                    <a:pt x="10141" y="1676"/>
                    <a:pt x="8169" y="555"/>
                  </a:cubicBezTo>
                  <a:cubicBezTo>
                    <a:pt x="7425" y="132"/>
                    <a:pt x="6538" y="1"/>
                    <a:pt x="572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3860;p57"/>
            <p:cNvGrpSpPr/>
            <p:nvPr/>
          </p:nvGrpSpPr>
          <p:grpSpPr>
            <a:xfrm>
              <a:off x="2428962" y="554711"/>
              <a:ext cx="682392" cy="456946"/>
              <a:chOff x="2102300" y="3336850"/>
              <a:chExt cx="272325" cy="181450"/>
            </a:xfrm>
          </p:grpSpPr>
          <p:sp>
            <p:nvSpPr>
              <p:cNvPr id="8" name="Google Shape;3861;p57"/>
              <p:cNvSpPr/>
              <p:nvPr/>
            </p:nvSpPr>
            <p:spPr>
              <a:xfrm>
                <a:off x="2102300" y="3336850"/>
                <a:ext cx="272325" cy="181450"/>
              </a:xfrm>
              <a:custGeom>
                <a:avLst/>
                <a:gdLst/>
                <a:ahLst/>
                <a:cxnLst/>
                <a:rect l="l" t="t" r="r" b="b"/>
                <a:pathLst>
                  <a:path w="10893" h="7258" extrusionOk="0">
                    <a:moveTo>
                      <a:pt x="5729" y="1"/>
                    </a:moveTo>
                    <a:cubicBezTo>
                      <a:pt x="4379" y="1"/>
                      <a:pt x="3220" y="361"/>
                      <a:pt x="3220" y="361"/>
                    </a:cubicBezTo>
                    <a:cubicBezTo>
                      <a:pt x="0" y="1143"/>
                      <a:pt x="1127" y="6393"/>
                      <a:pt x="2760" y="7001"/>
                    </a:cubicBezTo>
                    <a:cubicBezTo>
                      <a:pt x="3242" y="7179"/>
                      <a:pt x="4027" y="7257"/>
                      <a:pt x="4923" y="7257"/>
                    </a:cubicBezTo>
                    <a:cubicBezTo>
                      <a:pt x="7464" y="7257"/>
                      <a:pt x="10893" y="6627"/>
                      <a:pt x="10807" y="5849"/>
                    </a:cubicBezTo>
                    <a:cubicBezTo>
                      <a:pt x="10759" y="5431"/>
                      <a:pt x="10802" y="5849"/>
                      <a:pt x="9739" y="4828"/>
                    </a:cubicBezTo>
                    <a:cubicBezTo>
                      <a:pt x="8671" y="3808"/>
                      <a:pt x="10141" y="1672"/>
                      <a:pt x="8169" y="551"/>
                    </a:cubicBezTo>
                    <a:cubicBezTo>
                      <a:pt x="7427" y="132"/>
                      <a:pt x="6543" y="1"/>
                      <a:pt x="5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62;p57"/>
              <p:cNvSpPr/>
              <p:nvPr/>
            </p:nvSpPr>
            <p:spPr>
              <a:xfrm>
                <a:off x="2175775" y="3371625"/>
                <a:ext cx="128900" cy="114100"/>
              </a:xfrm>
              <a:custGeom>
                <a:avLst/>
                <a:gdLst/>
                <a:ahLst/>
                <a:cxnLst/>
                <a:rect l="l" t="t" r="r" b="b"/>
                <a:pathLst>
                  <a:path w="5156" h="4564" extrusionOk="0">
                    <a:moveTo>
                      <a:pt x="3512" y="0"/>
                    </a:moveTo>
                    <a:cubicBezTo>
                      <a:pt x="2380" y="0"/>
                      <a:pt x="2380" y="1687"/>
                      <a:pt x="2380" y="1687"/>
                    </a:cubicBezTo>
                    <a:cubicBezTo>
                      <a:pt x="2380" y="1687"/>
                      <a:pt x="1525" y="928"/>
                      <a:pt x="887" y="928"/>
                    </a:cubicBezTo>
                    <a:cubicBezTo>
                      <a:pt x="568" y="928"/>
                      <a:pt x="304" y="1118"/>
                      <a:pt x="228" y="1687"/>
                    </a:cubicBezTo>
                    <a:cubicBezTo>
                      <a:pt x="1" y="3395"/>
                      <a:pt x="3083" y="4563"/>
                      <a:pt x="3083" y="4563"/>
                    </a:cubicBezTo>
                    <a:cubicBezTo>
                      <a:pt x="3083" y="4563"/>
                      <a:pt x="5156" y="302"/>
                      <a:pt x="3771" y="27"/>
                    </a:cubicBezTo>
                    <a:cubicBezTo>
                      <a:pt x="3678" y="9"/>
                      <a:pt x="3592"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63;p57"/>
              <p:cNvSpPr/>
              <p:nvPr/>
            </p:nvSpPr>
            <p:spPr>
              <a:xfrm>
                <a:off x="2260075" y="3354325"/>
                <a:ext cx="55300" cy="39525"/>
              </a:xfrm>
              <a:custGeom>
                <a:avLst/>
                <a:gdLst/>
                <a:ahLst/>
                <a:cxnLst/>
                <a:rect l="l" t="t" r="r" b="b"/>
                <a:pathLst>
                  <a:path w="2212" h="1581" extrusionOk="0">
                    <a:moveTo>
                      <a:pt x="357" y="0"/>
                    </a:moveTo>
                    <a:cubicBezTo>
                      <a:pt x="196" y="0"/>
                      <a:pt x="92" y="16"/>
                      <a:pt x="87" y="16"/>
                    </a:cubicBezTo>
                    <a:cubicBezTo>
                      <a:pt x="0" y="31"/>
                      <a:pt x="16" y="159"/>
                      <a:pt x="103" y="159"/>
                    </a:cubicBezTo>
                    <a:cubicBezTo>
                      <a:pt x="106" y="159"/>
                      <a:pt x="110" y="159"/>
                      <a:pt x="113" y="159"/>
                    </a:cubicBezTo>
                    <a:cubicBezTo>
                      <a:pt x="130" y="155"/>
                      <a:pt x="237" y="138"/>
                      <a:pt x="395" y="138"/>
                    </a:cubicBezTo>
                    <a:cubicBezTo>
                      <a:pt x="880" y="138"/>
                      <a:pt x="1838" y="301"/>
                      <a:pt x="2069" y="1523"/>
                    </a:cubicBezTo>
                    <a:cubicBezTo>
                      <a:pt x="2075" y="1555"/>
                      <a:pt x="2101" y="1576"/>
                      <a:pt x="2133" y="1581"/>
                    </a:cubicBezTo>
                    <a:lnTo>
                      <a:pt x="2149" y="1581"/>
                    </a:lnTo>
                    <a:cubicBezTo>
                      <a:pt x="2186" y="1570"/>
                      <a:pt x="2212" y="1533"/>
                      <a:pt x="2201" y="1496"/>
                    </a:cubicBezTo>
                    <a:cubicBezTo>
                      <a:pt x="1956" y="160"/>
                      <a:pt x="870" y="0"/>
                      <a:pt x="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64;p57"/>
              <p:cNvSpPr/>
              <p:nvPr/>
            </p:nvSpPr>
            <p:spPr>
              <a:xfrm>
                <a:off x="2315600" y="3398625"/>
                <a:ext cx="6800" cy="23650"/>
              </a:xfrm>
              <a:custGeom>
                <a:avLst/>
                <a:gdLst/>
                <a:ahLst/>
                <a:cxnLst/>
                <a:rect l="l" t="t" r="r" b="b"/>
                <a:pathLst>
                  <a:path w="272" h="946" extrusionOk="0">
                    <a:moveTo>
                      <a:pt x="96" y="0"/>
                    </a:moveTo>
                    <a:cubicBezTo>
                      <a:pt x="48" y="0"/>
                      <a:pt x="0" y="46"/>
                      <a:pt x="28" y="105"/>
                    </a:cubicBezTo>
                    <a:cubicBezTo>
                      <a:pt x="28" y="105"/>
                      <a:pt x="192" y="475"/>
                      <a:pt x="28" y="845"/>
                    </a:cubicBezTo>
                    <a:cubicBezTo>
                      <a:pt x="12" y="877"/>
                      <a:pt x="28" y="919"/>
                      <a:pt x="60" y="935"/>
                    </a:cubicBezTo>
                    <a:cubicBezTo>
                      <a:pt x="70" y="940"/>
                      <a:pt x="81" y="940"/>
                      <a:pt x="91" y="946"/>
                    </a:cubicBezTo>
                    <a:cubicBezTo>
                      <a:pt x="118" y="946"/>
                      <a:pt x="144" y="930"/>
                      <a:pt x="160" y="903"/>
                    </a:cubicBezTo>
                    <a:cubicBezTo>
                      <a:pt x="271" y="628"/>
                      <a:pt x="271" y="322"/>
                      <a:pt x="160" y="42"/>
                    </a:cubicBezTo>
                    <a:cubicBezTo>
                      <a:pt x="146" y="13"/>
                      <a:pt x="12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3865;p57"/>
          <p:cNvSpPr/>
          <p:nvPr/>
        </p:nvSpPr>
        <p:spPr>
          <a:xfrm>
            <a:off x="7392673" y="2048895"/>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6;p57"/>
          <p:cNvSpPr/>
          <p:nvPr/>
        </p:nvSpPr>
        <p:spPr>
          <a:xfrm>
            <a:off x="7237666" y="375313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7;p57"/>
          <p:cNvSpPr/>
          <p:nvPr/>
        </p:nvSpPr>
        <p:spPr>
          <a:xfrm>
            <a:off x="2148678" y="70846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68;p57"/>
          <p:cNvSpPr/>
          <p:nvPr/>
        </p:nvSpPr>
        <p:spPr>
          <a:xfrm>
            <a:off x="7657829" y="97090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69;p57"/>
          <p:cNvSpPr/>
          <p:nvPr/>
        </p:nvSpPr>
        <p:spPr>
          <a:xfrm flipH="1">
            <a:off x="8528214" y="4052933"/>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3870;p57"/>
          <p:cNvGrpSpPr/>
          <p:nvPr/>
        </p:nvGrpSpPr>
        <p:grpSpPr>
          <a:xfrm>
            <a:off x="7817521" y="3881172"/>
            <a:ext cx="415958" cy="365702"/>
            <a:chOff x="1019747" y="679477"/>
            <a:chExt cx="415958" cy="365702"/>
          </a:xfrm>
        </p:grpSpPr>
        <p:sp>
          <p:nvSpPr>
            <p:cNvPr id="18" name="Google Shape;3871;p57"/>
            <p:cNvSpPr/>
            <p:nvPr/>
          </p:nvSpPr>
          <p:spPr>
            <a:xfrm>
              <a:off x="1019747" y="679711"/>
              <a:ext cx="415958" cy="365234"/>
            </a:xfrm>
            <a:custGeom>
              <a:avLst/>
              <a:gdLst/>
              <a:ahLst/>
              <a:cxnLst/>
              <a:rect l="l" t="t" r="r" b="b"/>
              <a:pathLst>
                <a:path w="3559" h="3125" extrusionOk="0">
                  <a:moveTo>
                    <a:pt x="756" y="1"/>
                  </a:moveTo>
                  <a:cubicBezTo>
                    <a:pt x="751" y="1"/>
                    <a:pt x="746" y="1"/>
                    <a:pt x="741" y="1"/>
                  </a:cubicBezTo>
                  <a:cubicBezTo>
                    <a:pt x="302" y="22"/>
                    <a:pt x="815" y="1027"/>
                    <a:pt x="815" y="1027"/>
                  </a:cubicBezTo>
                  <a:cubicBezTo>
                    <a:pt x="815" y="1027"/>
                    <a:pt x="629" y="865"/>
                    <a:pt x="479" y="865"/>
                  </a:cubicBezTo>
                  <a:cubicBezTo>
                    <a:pt x="396" y="865"/>
                    <a:pt x="325" y="915"/>
                    <a:pt x="302" y="1069"/>
                  </a:cubicBezTo>
                  <a:cubicBezTo>
                    <a:pt x="244" y="1497"/>
                    <a:pt x="815" y="2031"/>
                    <a:pt x="815" y="2031"/>
                  </a:cubicBezTo>
                  <a:lnTo>
                    <a:pt x="1" y="2206"/>
                  </a:lnTo>
                  <a:cubicBezTo>
                    <a:pt x="1" y="2206"/>
                    <a:pt x="387" y="3125"/>
                    <a:pt x="1446" y="3125"/>
                  </a:cubicBezTo>
                  <a:cubicBezTo>
                    <a:pt x="1626" y="3125"/>
                    <a:pt x="1826" y="3098"/>
                    <a:pt x="2047" y="3036"/>
                  </a:cubicBezTo>
                  <a:cubicBezTo>
                    <a:pt x="3056" y="2756"/>
                    <a:pt x="3252" y="1751"/>
                    <a:pt x="3035" y="1022"/>
                  </a:cubicBezTo>
                  <a:cubicBezTo>
                    <a:pt x="3215" y="842"/>
                    <a:pt x="3559" y="504"/>
                    <a:pt x="3532" y="414"/>
                  </a:cubicBezTo>
                  <a:cubicBezTo>
                    <a:pt x="3522" y="383"/>
                    <a:pt x="3514" y="358"/>
                    <a:pt x="3420" y="358"/>
                  </a:cubicBezTo>
                  <a:cubicBezTo>
                    <a:pt x="3321" y="358"/>
                    <a:pt x="3127" y="385"/>
                    <a:pt x="2734" y="461"/>
                  </a:cubicBezTo>
                  <a:cubicBezTo>
                    <a:pt x="2655" y="366"/>
                    <a:pt x="2549" y="292"/>
                    <a:pt x="2433" y="244"/>
                  </a:cubicBezTo>
                  <a:cubicBezTo>
                    <a:pt x="2382" y="226"/>
                    <a:pt x="2336" y="218"/>
                    <a:pt x="2293" y="218"/>
                  </a:cubicBezTo>
                  <a:cubicBezTo>
                    <a:pt x="1842" y="218"/>
                    <a:pt x="1772" y="1143"/>
                    <a:pt x="1772" y="1143"/>
                  </a:cubicBezTo>
                  <a:cubicBezTo>
                    <a:pt x="1772" y="1143"/>
                    <a:pt x="1198" y="1"/>
                    <a:pt x="756"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3872;p57"/>
            <p:cNvGrpSpPr/>
            <p:nvPr/>
          </p:nvGrpSpPr>
          <p:grpSpPr>
            <a:xfrm>
              <a:off x="1019747" y="679477"/>
              <a:ext cx="415958" cy="365702"/>
              <a:chOff x="1019747" y="1179469"/>
              <a:chExt cx="415958" cy="365702"/>
            </a:xfrm>
          </p:grpSpPr>
          <p:sp>
            <p:nvSpPr>
              <p:cNvPr id="20" name="Google Shape;3873;p57"/>
              <p:cNvSpPr/>
              <p:nvPr/>
            </p:nvSpPr>
            <p:spPr>
              <a:xfrm>
                <a:off x="1350970" y="1238842"/>
                <a:ext cx="57502" cy="42776"/>
              </a:xfrm>
              <a:custGeom>
                <a:avLst/>
                <a:gdLst/>
                <a:ahLst/>
                <a:cxnLst/>
                <a:rect l="l" t="t" r="r" b="b"/>
                <a:pathLst>
                  <a:path w="492" h="366" extrusionOk="0">
                    <a:moveTo>
                      <a:pt x="492" y="1"/>
                    </a:moveTo>
                    <a:lnTo>
                      <a:pt x="492" y="1"/>
                    </a:lnTo>
                    <a:cubicBezTo>
                      <a:pt x="375" y="17"/>
                      <a:pt x="196" y="43"/>
                      <a:pt x="0" y="80"/>
                    </a:cubicBezTo>
                    <a:cubicBezTo>
                      <a:pt x="58" y="170"/>
                      <a:pt x="111" y="265"/>
                      <a:pt x="148" y="366"/>
                    </a:cubicBezTo>
                    <a:cubicBezTo>
                      <a:pt x="259" y="249"/>
                      <a:pt x="407" y="101"/>
                      <a:pt x="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4;p57"/>
              <p:cNvSpPr/>
              <p:nvPr/>
            </p:nvSpPr>
            <p:spPr>
              <a:xfrm>
                <a:off x="1310765" y="1241997"/>
                <a:ext cx="5610" cy="11804"/>
              </a:xfrm>
              <a:custGeom>
                <a:avLst/>
                <a:gdLst/>
                <a:ahLst/>
                <a:cxnLst/>
                <a:rect l="l" t="t" r="r" b="b"/>
                <a:pathLst>
                  <a:path w="48" h="101" extrusionOk="0">
                    <a:moveTo>
                      <a:pt x="11" y="0"/>
                    </a:moveTo>
                    <a:cubicBezTo>
                      <a:pt x="6" y="11"/>
                      <a:pt x="0" y="32"/>
                      <a:pt x="6" y="48"/>
                    </a:cubicBezTo>
                    <a:cubicBezTo>
                      <a:pt x="11" y="69"/>
                      <a:pt x="27" y="90"/>
                      <a:pt x="48" y="101"/>
                    </a:cubicBezTo>
                    <a:cubicBezTo>
                      <a:pt x="37" y="64"/>
                      <a:pt x="27" y="27"/>
                      <a:pt x="1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3875;p57"/>
              <p:cNvGrpSpPr/>
              <p:nvPr/>
            </p:nvGrpSpPr>
            <p:grpSpPr>
              <a:xfrm>
                <a:off x="1019747" y="1179469"/>
                <a:ext cx="415958" cy="365702"/>
                <a:chOff x="1019747" y="1179469"/>
                <a:chExt cx="415958" cy="365702"/>
              </a:xfrm>
            </p:grpSpPr>
            <p:sp>
              <p:nvSpPr>
                <p:cNvPr id="23" name="Google Shape;3876;p57"/>
                <p:cNvSpPr/>
                <p:nvPr/>
              </p:nvSpPr>
              <p:spPr>
                <a:xfrm>
                  <a:off x="1343023" y="1280917"/>
                  <a:ext cx="30855" cy="32258"/>
                </a:xfrm>
                <a:custGeom>
                  <a:avLst/>
                  <a:gdLst/>
                  <a:ahLst/>
                  <a:cxnLst/>
                  <a:rect l="l" t="t" r="r" b="b"/>
                  <a:pathLst>
                    <a:path w="264" h="276" extrusionOk="0">
                      <a:moveTo>
                        <a:pt x="211" y="0"/>
                      </a:moveTo>
                      <a:cubicBezTo>
                        <a:pt x="142" y="74"/>
                        <a:pt x="84" y="127"/>
                        <a:pt x="63" y="143"/>
                      </a:cubicBezTo>
                      <a:cubicBezTo>
                        <a:pt x="1" y="179"/>
                        <a:pt x="29" y="275"/>
                        <a:pt x="99" y="275"/>
                      </a:cubicBezTo>
                      <a:cubicBezTo>
                        <a:pt x="101" y="275"/>
                        <a:pt x="103" y="275"/>
                        <a:pt x="105" y="275"/>
                      </a:cubicBezTo>
                      <a:cubicBezTo>
                        <a:pt x="121" y="275"/>
                        <a:pt x="137" y="270"/>
                        <a:pt x="147" y="259"/>
                      </a:cubicBezTo>
                      <a:cubicBezTo>
                        <a:pt x="147" y="259"/>
                        <a:pt x="200" y="217"/>
                        <a:pt x="264" y="154"/>
                      </a:cubicBezTo>
                      <a:cubicBezTo>
                        <a:pt x="253" y="101"/>
                        <a:pt x="232" y="53"/>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7;p57"/>
                <p:cNvSpPr/>
                <p:nvPr/>
              </p:nvSpPr>
              <p:spPr>
                <a:xfrm>
                  <a:off x="1311934" y="1233349"/>
                  <a:ext cx="39153" cy="20921"/>
                </a:xfrm>
                <a:custGeom>
                  <a:avLst/>
                  <a:gdLst/>
                  <a:ahLst/>
                  <a:cxnLst/>
                  <a:rect l="l" t="t" r="r" b="b"/>
                  <a:pathLst>
                    <a:path w="335" h="179" extrusionOk="0">
                      <a:moveTo>
                        <a:pt x="239" y="0"/>
                      </a:moveTo>
                      <a:lnTo>
                        <a:pt x="49" y="37"/>
                      </a:lnTo>
                      <a:cubicBezTo>
                        <a:pt x="27" y="43"/>
                        <a:pt x="12" y="53"/>
                        <a:pt x="1" y="74"/>
                      </a:cubicBezTo>
                      <a:cubicBezTo>
                        <a:pt x="12" y="106"/>
                        <a:pt x="27" y="138"/>
                        <a:pt x="38" y="175"/>
                      </a:cubicBezTo>
                      <a:cubicBezTo>
                        <a:pt x="43" y="177"/>
                        <a:pt x="50" y="179"/>
                        <a:pt x="56" y="179"/>
                      </a:cubicBezTo>
                      <a:cubicBezTo>
                        <a:pt x="63" y="179"/>
                        <a:pt x="70" y="177"/>
                        <a:pt x="75" y="175"/>
                      </a:cubicBezTo>
                      <a:cubicBezTo>
                        <a:pt x="165" y="159"/>
                        <a:pt x="249" y="143"/>
                        <a:pt x="334" y="127"/>
                      </a:cubicBezTo>
                      <a:cubicBezTo>
                        <a:pt x="308" y="85"/>
                        <a:pt x="271" y="37"/>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78;p57"/>
                <p:cNvSpPr/>
                <p:nvPr/>
              </p:nvSpPr>
              <p:spPr>
                <a:xfrm>
                  <a:off x="1339750" y="1221310"/>
                  <a:ext cx="95954" cy="77605"/>
                </a:xfrm>
                <a:custGeom>
                  <a:avLst/>
                  <a:gdLst/>
                  <a:ahLst/>
                  <a:cxnLst/>
                  <a:rect l="l" t="t" r="r" b="b"/>
                  <a:pathLst>
                    <a:path w="821" h="664" extrusionOk="0">
                      <a:moveTo>
                        <a:pt x="683" y="1"/>
                      </a:moveTo>
                      <a:cubicBezTo>
                        <a:pt x="583" y="1"/>
                        <a:pt x="389" y="28"/>
                        <a:pt x="1" y="103"/>
                      </a:cubicBezTo>
                      <a:cubicBezTo>
                        <a:pt x="33" y="140"/>
                        <a:pt x="70" y="188"/>
                        <a:pt x="96" y="230"/>
                      </a:cubicBezTo>
                      <a:cubicBezTo>
                        <a:pt x="292" y="193"/>
                        <a:pt x="471" y="167"/>
                        <a:pt x="588" y="151"/>
                      </a:cubicBezTo>
                      <a:lnTo>
                        <a:pt x="588" y="151"/>
                      </a:lnTo>
                      <a:cubicBezTo>
                        <a:pt x="503" y="246"/>
                        <a:pt x="355" y="399"/>
                        <a:pt x="244" y="510"/>
                      </a:cubicBezTo>
                      <a:cubicBezTo>
                        <a:pt x="260" y="563"/>
                        <a:pt x="281" y="611"/>
                        <a:pt x="297" y="664"/>
                      </a:cubicBezTo>
                      <a:cubicBezTo>
                        <a:pt x="482" y="484"/>
                        <a:pt x="820" y="146"/>
                        <a:pt x="794" y="61"/>
                      </a:cubicBezTo>
                      <a:cubicBezTo>
                        <a:pt x="786" y="27"/>
                        <a:pt x="780"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79;p57"/>
                <p:cNvSpPr/>
                <p:nvPr/>
              </p:nvSpPr>
              <p:spPr>
                <a:xfrm>
                  <a:off x="1019747" y="1179469"/>
                  <a:ext cx="379493" cy="365702"/>
                </a:xfrm>
                <a:custGeom>
                  <a:avLst/>
                  <a:gdLst/>
                  <a:ahLst/>
                  <a:cxnLst/>
                  <a:rect l="l" t="t" r="r" b="b"/>
                  <a:pathLst>
                    <a:path w="3247" h="3129" extrusionOk="0">
                      <a:moveTo>
                        <a:pt x="1163" y="891"/>
                      </a:moveTo>
                      <a:cubicBezTo>
                        <a:pt x="1225" y="891"/>
                        <a:pt x="1375" y="960"/>
                        <a:pt x="1761" y="1587"/>
                      </a:cubicBezTo>
                      <a:cubicBezTo>
                        <a:pt x="1790" y="1643"/>
                        <a:pt x="1745" y="1691"/>
                        <a:pt x="1698" y="1691"/>
                      </a:cubicBezTo>
                      <a:cubicBezTo>
                        <a:pt x="1679" y="1691"/>
                        <a:pt x="1659" y="1682"/>
                        <a:pt x="1644" y="1661"/>
                      </a:cubicBezTo>
                      <a:cubicBezTo>
                        <a:pt x="1475" y="1392"/>
                        <a:pt x="1253" y="1096"/>
                        <a:pt x="1174" y="1043"/>
                      </a:cubicBezTo>
                      <a:lnTo>
                        <a:pt x="1174" y="1043"/>
                      </a:lnTo>
                      <a:cubicBezTo>
                        <a:pt x="1169" y="1201"/>
                        <a:pt x="1184" y="1360"/>
                        <a:pt x="1227" y="1513"/>
                      </a:cubicBezTo>
                      <a:cubicBezTo>
                        <a:pt x="1232" y="1545"/>
                        <a:pt x="1221" y="1577"/>
                        <a:pt x="1195" y="1593"/>
                      </a:cubicBezTo>
                      <a:cubicBezTo>
                        <a:pt x="1183" y="1600"/>
                        <a:pt x="1168" y="1604"/>
                        <a:pt x="1154" y="1604"/>
                      </a:cubicBezTo>
                      <a:cubicBezTo>
                        <a:pt x="1138" y="1604"/>
                        <a:pt x="1122" y="1599"/>
                        <a:pt x="1110" y="1587"/>
                      </a:cubicBezTo>
                      <a:cubicBezTo>
                        <a:pt x="990" y="1477"/>
                        <a:pt x="846" y="1386"/>
                        <a:pt x="791" y="1386"/>
                      </a:cubicBezTo>
                      <a:cubicBezTo>
                        <a:pt x="788" y="1386"/>
                        <a:pt x="785" y="1386"/>
                        <a:pt x="783" y="1386"/>
                      </a:cubicBezTo>
                      <a:cubicBezTo>
                        <a:pt x="783" y="1392"/>
                        <a:pt x="783" y="1397"/>
                        <a:pt x="783" y="1402"/>
                      </a:cubicBezTo>
                      <a:cubicBezTo>
                        <a:pt x="767" y="1545"/>
                        <a:pt x="984" y="1788"/>
                        <a:pt x="1121" y="1910"/>
                      </a:cubicBezTo>
                      <a:cubicBezTo>
                        <a:pt x="1182" y="1959"/>
                        <a:pt x="1136" y="2039"/>
                        <a:pt x="1078" y="2039"/>
                      </a:cubicBezTo>
                      <a:cubicBezTo>
                        <a:pt x="1061" y="2039"/>
                        <a:pt x="1043" y="2032"/>
                        <a:pt x="1026" y="2016"/>
                      </a:cubicBezTo>
                      <a:cubicBezTo>
                        <a:pt x="984" y="1979"/>
                        <a:pt x="608" y="1651"/>
                        <a:pt x="640" y="1386"/>
                      </a:cubicBezTo>
                      <a:cubicBezTo>
                        <a:pt x="645" y="1328"/>
                        <a:pt x="682" y="1275"/>
                        <a:pt x="735" y="1254"/>
                      </a:cubicBezTo>
                      <a:cubicBezTo>
                        <a:pt x="751" y="1248"/>
                        <a:pt x="769" y="1245"/>
                        <a:pt x="788" y="1245"/>
                      </a:cubicBezTo>
                      <a:cubicBezTo>
                        <a:pt x="868" y="1245"/>
                        <a:pt x="967" y="1295"/>
                        <a:pt x="1052" y="1355"/>
                      </a:cubicBezTo>
                      <a:cubicBezTo>
                        <a:pt x="1005" y="1080"/>
                        <a:pt x="1036" y="926"/>
                        <a:pt x="1137" y="895"/>
                      </a:cubicBezTo>
                      <a:cubicBezTo>
                        <a:pt x="1143" y="893"/>
                        <a:pt x="1152" y="891"/>
                        <a:pt x="1163" y="891"/>
                      </a:cubicBezTo>
                      <a:close/>
                      <a:moveTo>
                        <a:pt x="2924" y="1570"/>
                      </a:moveTo>
                      <a:cubicBezTo>
                        <a:pt x="2965" y="1570"/>
                        <a:pt x="3007" y="1602"/>
                        <a:pt x="2998" y="1656"/>
                      </a:cubicBezTo>
                      <a:cubicBezTo>
                        <a:pt x="2919" y="2095"/>
                        <a:pt x="2734" y="2412"/>
                        <a:pt x="2438" y="2597"/>
                      </a:cubicBezTo>
                      <a:cubicBezTo>
                        <a:pt x="2239" y="2714"/>
                        <a:pt x="2012" y="2777"/>
                        <a:pt x="1783" y="2777"/>
                      </a:cubicBezTo>
                      <a:cubicBezTo>
                        <a:pt x="1774" y="2777"/>
                        <a:pt x="1765" y="2777"/>
                        <a:pt x="1755" y="2777"/>
                      </a:cubicBezTo>
                      <a:cubicBezTo>
                        <a:pt x="1613" y="2777"/>
                        <a:pt x="1475" y="2761"/>
                        <a:pt x="1338" y="2724"/>
                      </a:cubicBezTo>
                      <a:cubicBezTo>
                        <a:pt x="1247" y="2705"/>
                        <a:pt x="1277" y="2582"/>
                        <a:pt x="1354" y="2582"/>
                      </a:cubicBezTo>
                      <a:cubicBezTo>
                        <a:pt x="1362" y="2582"/>
                        <a:pt x="1371" y="2584"/>
                        <a:pt x="1380" y="2587"/>
                      </a:cubicBezTo>
                      <a:cubicBezTo>
                        <a:pt x="1383" y="2589"/>
                        <a:pt x="1542" y="2635"/>
                        <a:pt x="1755" y="2635"/>
                      </a:cubicBezTo>
                      <a:cubicBezTo>
                        <a:pt x="1940" y="2635"/>
                        <a:pt x="2165" y="2601"/>
                        <a:pt x="2363" y="2476"/>
                      </a:cubicBezTo>
                      <a:cubicBezTo>
                        <a:pt x="2623" y="2312"/>
                        <a:pt x="2786" y="2026"/>
                        <a:pt x="2855" y="1630"/>
                      </a:cubicBezTo>
                      <a:cubicBezTo>
                        <a:pt x="2862" y="1589"/>
                        <a:pt x="2893" y="1570"/>
                        <a:pt x="2924" y="1570"/>
                      </a:cubicBezTo>
                      <a:close/>
                      <a:moveTo>
                        <a:pt x="752" y="1"/>
                      </a:moveTo>
                      <a:cubicBezTo>
                        <a:pt x="748" y="1"/>
                        <a:pt x="744" y="1"/>
                        <a:pt x="740" y="1"/>
                      </a:cubicBezTo>
                      <a:cubicBezTo>
                        <a:pt x="296" y="22"/>
                        <a:pt x="814" y="1027"/>
                        <a:pt x="814" y="1027"/>
                      </a:cubicBezTo>
                      <a:cubicBezTo>
                        <a:pt x="814" y="1027"/>
                        <a:pt x="629" y="867"/>
                        <a:pt x="479" y="867"/>
                      </a:cubicBezTo>
                      <a:cubicBezTo>
                        <a:pt x="396" y="867"/>
                        <a:pt x="324" y="916"/>
                        <a:pt x="302" y="1069"/>
                      </a:cubicBezTo>
                      <a:cubicBezTo>
                        <a:pt x="238" y="1497"/>
                        <a:pt x="814" y="2037"/>
                        <a:pt x="814" y="2037"/>
                      </a:cubicBezTo>
                      <a:lnTo>
                        <a:pt x="0" y="2211"/>
                      </a:lnTo>
                      <a:cubicBezTo>
                        <a:pt x="0" y="2211"/>
                        <a:pt x="387" y="3128"/>
                        <a:pt x="1449" y="3128"/>
                      </a:cubicBezTo>
                      <a:cubicBezTo>
                        <a:pt x="1629" y="3128"/>
                        <a:pt x="1827" y="3102"/>
                        <a:pt x="2046" y="3041"/>
                      </a:cubicBezTo>
                      <a:cubicBezTo>
                        <a:pt x="3056" y="2761"/>
                        <a:pt x="3246" y="1757"/>
                        <a:pt x="3030" y="1022"/>
                      </a:cubicBezTo>
                      <a:lnTo>
                        <a:pt x="3030" y="1022"/>
                      </a:lnTo>
                      <a:cubicBezTo>
                        <a:pt x="2961" y="1090"/>
                        <a:pt x="2913" y="1133"/>
                        <a:pt x="2913" y="1133"/>
                      </a:cubicBezTo>
                      <a:cubicBezTo>
                        <a:pt x="2906" y="1140"/>
                        <a:pt x="2895" y="1145"/>
                        <a:pt x="2884" y="1145"/>
                      </a:cubicBezTo>
                      <a:cubicBezTo>
                        <a:pt x="2880" y="1145"/>
                        <a:pt x="2875" y="1145"/>
                        <a:pt x="2871" y="1143"/>
                      </a:cubicBezTo>
                      <a:cubicBezTo>
                        <a:pt x="2869" y="1143"/>
                        <a:pt x="2867" y="1143"/>
                        <a:pt x="2865" y="1143"/>
                      </a:cubicBezTo>
                      <a:cubicBezTo>
                        <a:pt x="2796" y="1143"/>
                        <a:pt x="2772" y="1052"/>
                        <a:pt x="2834" y="1011"/>
                      </a:cubicBezTo>
                      <a:cubicBezTo>
                        <a:pt x="2850" y="1000"/>
                        <a:pt x="2908" y="942"/>
                        <a:pt x="2982" y="868"/>
                      </a:cubicBezTo>
                      <a:cubicBezTo>
                        <a:pt x="2945" y="773"/>
                        <a:pt x="2892" y="678"/>
                        <a:pt x="2834" y="588"/>
                      </a:cubicBezTo>
                      <a:cubicBezTo>
                        <a:pt x="2749" y="604"/>
                        <a:pt x="2660" y="620"/>
                        <a:pt x="2575" y="636"/>
                      </a:cubicBezTo>
                      <a:cubicBezTo>
                        <a:pt x="2570" y="638"/>
                        <a:pt x="2563" y="640"/>
                        <a:pt x="2556" y="640"/>
                      </a:cubicBezTo>
                      <a:cubicBezTo>
                        <a:pt x="2550" y="640"/>
                        <a:pt x="2543" y="638"/>
                        <a:pt x="2538" y="636"/>
                      </a:cubicBezTo>
                      <a:lnTo>
                        <a:pt x="2538" y="636"/>
                      </a:lnTo>
                      <a:cubicBezTo>
                        <a:pt x="2575" y="763"/>
                        <a:pt x="2607" y="905"/>
                        <a:pt x="2559" y="974"/>
                      </a:cubicBezTo>
                      <a:cubicBezTo>
                        <a:pt x="2538" y="1006"/>
                        <a:pt x="2506" y="1027"/>
                        <a:pt x="2469" y="1027"/>
                      </a:cubicBezTo>
                      <a:lnTo>
                        <a:pt x="2459" y="1027"/>
                      </a:lnTo>
                      <a:cubicBezTo>
                        <a:pt x="2305" y="1027"/>
                        <a:pt x="2157" y="800"/>
                        <a:pt x="2115" y="726"/>
                      </a:cubicBezTo>
                      <a:cubicBezTo>
                        <a:pt x="2094" y="689"/>
                        <a:pt x="2104" y="646"/>
                        <a:pt x="2141" y="625"/>
                      </a:cubicBezTo>
                      <a:cubicBezTo>
                        <a:pt x="2151" y="620"/>
                        <a:pt x="2162" y="618"/>
                        <a:pt x="2173" y="618"/>
                      </a:cubicBezTo>
                      <a:cubicBezTo>
                        <a:pt x="2197" y="618"/>
                        <a:pt x="2222" y="630"/>
                        <a:pt x="2237" y="652"/>
                      </a:cubicBezTo>
                      <a:cubicBezTo>
                        <a:pt x="2284" y="741"/>
                        <a:pt x="2358" y="821"/>
                        <a:pt x="2443" y="879"/>
                      </a:cubicBezTo>
                      <a:cubicBezTo>
                        <a:pt x="2427" y="768"/>
                        <a:pt x="2400" y="652"/>
                        <a:pt x="2353" y="546"/>
                      </a:cubicBezTo>
                      <a:cubicBezTo>
                        <a:pt x="2326" y="488"/>
                        <a:pt x="2372" y="444"/>
                        <a:pt x="2419" y="444"/>
                      </a:cubicBezTo>
                      <a:cubicBezTo>
                        <a:pt x="2445" y="444"/>
                        <a:pt x="2472" y="458"/>
                        <a:pt x="2485" y="493"/>
                      </a:cubicBezTo>
                      <a:cubicBezTo>
                        <a:pt x="2490" y="504"/>
                        <a:pt x="2496" y="519"/>
                        <a:pt x="2501" y="535"/>
                      </a:cubicBezTo>
                      <a:cubicBezTo>
                        <a:pt x="2512" y="519"/>
                        <a:pt x="2527" y="504"/>
                        <a:pt x="2549" y="498"/>
                      </a:cubicBezTo>
                      <a:lnTo>
                        <a:pt x="2739" y="461"/>
                      </a:lnTo>
                      <a:cubicBezTo>
                        <a:pt x="2654" y="366"/>
                        <a:pt x="2554" y="292"/>
                        <a:pt x="2438" y="244"/>
                      </a:cubicBezTo>
                      <a:cubicBezTo>
                        <a:pt x="2387" y="226"/>
                        <a:pt x="2341" y="218"/>
                        <a:pt x="2298" y="218"/>
                      </a:cubicBezTo>
                      <a:cubicBezTo>
                        <a:pt x="1847" y="218"/>
                        <a:pt x="1777" y="1143"/>
                        <a:pt x="1777" y="1143"/>
                      </a:cubicBezTo>
                      <a:cubicBezTo>
                        <a:pt x="1777" y="1143"/>
                        <a:pt x="1195" y="1"/>
                        <a:pt x="7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0;p57"/>
                <p:cNvSpPr/>
                <p:nvPr/>
              </p:nvSpPr>
              <p:spPr>
                <a:xfrm>
                  <a:off x="1264366" y="1230660"/>
                  <a:ext cx="59489" cy="68839"/>
                </a:xfrm>
                <a:custGeom>
                  <a:avLst/>
                  <a:gdLst/>
                  <a:ahLst/>
                  <a:cxnLst/>
                  <a:rect l="l" t="t" r="r" b="b"/>
                  <a:pathLst>
                    <a:path w="509" h="589" extrusionOk="0">
                      <a:moveTo>
                        <a:pt x="326" y="1"/>
                      </a:moveTo>
                      <a:cubicBezTo>
                        <a:pt x="279" y="1"/>
                        <a:pt x="233" y="45"/>
                        <a:pt x="260" y="103"/>
                      </a:cubicBezTo>
                      <a:cubicBezTo>
                        <a:pt x="307" y="208"/>
                        <a:pt x="334" y="325"/>
                        <a:pt x="350" y="441"/>
                      </a:cubicBezTo>
                      <a:cubicBezTo>
                        <a:pt x="265" y="383"/>
                        <a:pt x="191" y="303"/>
                        <a:pt x="144" y="208"/>
                      </a:cubicBezTo>
                      <a:cubicBezTo>
                        <a:pt x="130" y="188"/>
                        <a:pt x="107" y="176"/>
                        <a:pt x="85" y="176"/>
                      </a:cubicBezTo>
                      <a:cubicBezTo>
                        <a:pt x="72" y="176"/>
                        <a:pt x="60" y="180"/>
                        <a:pt x="48" y="187"/>
                      </a:cubicBezTo>
                      <a:cubicBezTo>
                        <a:pt x="11" y="208"/>
                        <a:pt x="1" y="251"/>
                        <a:pt x="22" y="282"/>
                      </a:cubicBezTo>
                      <a:cubicBezTo>
                        <a:pt x="64" y="356"/>
                        <a:pt x="212" y="589"/>
                        <a:pt x="371" y="589"/>
                      </a:cubicBezTo>
                      <a:lnTo>
                        <a:pt x="376" y="589"/>
                      </a:lnTo>
                      <a:cubicBezTo>
                        <a:pt x="413" y="584"/>
                        <a:pt x="445" y="568"/>
                        <a:pt x="466" y="536"/>
                      </a:cubicBezTo>
                      <a:cubicBezTo>
                        <a:pt x="508" y="462"/>
                        <a:pt x="482" y="325"/>
                        <a:pt x="445" y="198"/>
                      </a:cubicBezTo>
                      <a:cubicBezTo>
                        <a:pt x="424" y="187"/>
                        <a:pt x="403" y="166"/>
                        <a:pt x="403" y="145"/>
                      </a:cubicBezTo>
                      <a:cubicBezTo>
                        <a:pt x="397" y="129"/>
                        <a:pt x="397" y="108"/>
                        <a:pt x="408" y="97"/>
                      </a:cubicBezTo>
                      <a:cubicBezTo>
                        <a:pt x="403" y="76"/>
                        <a:pt x="397" y="66"/>
                        <a:pt x="392" y="50"/>
                      </a:cubicBezTo>
                      <a:cubicBezTo>
                        <a:pt x="379" y="15"/>
                        <a:pt x="352"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1;p57"/>
                <p:cNvSpPr/>
                <p:nvPr/>
              </p:nvSpPr>
              <p:spPr>
                <a:xfrm>
                  <a:off x="1165607" y="1362612"/>
                  <a:ext cx="205583" cy="141536"/>
                </a:xfrm>
                <a:custGeom>
                  <a:avLst/>
                  <a:gdLst/>
                  <a:ahLst/>
                  <a:cxnLst/>
                  <a:rect l="l" t="t" r="r" b="b"/>
                  <a:pathLst>
                    <a:path w="1759" h="1211" extrusionOk="0">
                      <a:moveTo>
                        <a:pt x="1679" y="1"/>
                      </a:moveTo>
                      <a:cubicBezTo>
                        <a:pt x="1646" y="1"/>
                        <a:pt x="1614" y="20"/>
                        <a:pt x="1607" y="63"/>
                      </a:cubicBezTo>
                      <a:cubicBezTo>
                        <a:pt x="1538" y="459"/>
                        <a:pt x="1375" y="745"/>
                        <a:pt x="1115" y="909"/>
                      </a:cubicBezTo>
                      <a:cubicBezTo>
                        <a:pt x="919" y="1032"/>
                        <a:pt x="696" y="1066"/>
                        <a:pt x="513" y="1066"/>
                      </a:cubicBezTo>
                      <a:cubicBezTo>
                        <a:pt x="297" y="1066"/>
                        <a:pt x="135" y="1020"/>
                        <a:pt x="132" y="1020"/>
                      </a:cubicBezTo>
                      <a:cubicBezTo>
                        <a:pt x="122" y="1016"/>
                        <a:pt x="112" y="1014"/>
                        <a:pt x="103" y="1014"/>
                      </a:cubicBezTo>
                      <a:cubicBezTo>
                        <a:pt x="28" y="1014"/>
                        <a:pt x="0" y="1138"/>
                        <a:pt x="90" y="1157"/>
                      </a:cubicBezTo>
                      <a:cubicBezTo>
                        <a:pt x="227" y="1194"/>
                        <a:pt x="365" y="1210"/>
                        <a:pt x="507" y="1210"/>
                      </a:cubicBezTo>
                      <a:cubicBezTo>
                        <a:pt x="517" y="1210"/>
                        <a:pt x="526" y="1210"/>
                        <a:pt x="535" y="1210"/>
                      </a:cubicBezTo>
                      <a:cubicBezTo>
                        <a:pt x="764" y="1210"/>
                        <a:pt x="991" y="1147"/>
                        <a:pt x="1190" y="1025"/>
                      </a:cubicBezTo>
                      <a:cubicBezTo>
                        <a:pt x="1486" y="840"/>
                        <a:pt x="1671" y="528"/>
                        <a:pt x="1750" y="84"/>
                      </a:cubicBezTo>
                      <a:cubicBezTo>
                        <a:pt x="1759" y="31"/>
                        <a:pt x="171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2;p57"/>
                <p:cNvSpPr/>
                <p:nvPr/>
              </p:nvSpPr>
              <p:spPr>
                <a:xfrm>
                  <a:off x="1091391" y="1283488"/>
                  <a:ext cx="137796" cy="134289"/>
                </a:xfrm>
                <a:custGeom>
                  <a:avLst/>
                  <a:gdLst/>
                  <a:ahLst/>
                  <a:cxnLst/>
                  <a:rect l="l" t="t" r="r" b="b"/>
                  <a:pathLst>
                    <a:path w="1179" h="1149" extrusionOk="0">
                      <a:moveTo>
                        <a:pt x="550" y="1"/>
                      </a:moveTo>
                      <a:cubicBezTo>
                        <a:pt x="539" y="1"/>
                        <a:pt x="530" y="3"/>
                        <a:pt x="524" y="5"/>
                      </a:cubicBezTo>
                      <a:cubicBezTo>
                        <a:pt x="423" y="36"/>
                        <a:pt x="397" y="190"/>
                        <a:pt x="439" y="465"/>
                      </a:cubicBezTo>
                      <a:cubicBezTo>
                        <a:pt x="359" y="406"/>
                        <a:pt x="262" y="353"/>
                        <a:pt x="181" y="353"/>
                      </a:cubicBezTo>
                      <a:cubicBezTo>
                        <a:pt x="160" y="353"/>
                        <a:pt x="140" y="357"/>
                        <a:pt x="122" y="364"/>
                      </a:cubicBezTo>
                      <a:cubicBezTo>
                        <a:pt x="69" y="385"/>
                        <a:pt x="32" y="438"/>
                        <a:pt x="32" y="496"/>
                      </a:cubicBezTo>
                      <a:cubicBezTo>
                        <a:pt x="0" y="761"/>
                        <a:pt x="376" y="1089"/>
                        <a:pt x="418" y="1126"/>
                      </a:cubicBezTo>
                      <a:cubicBezTo>
                        <a:pt x="435" y="1142"/>
                        <a:pt x="452" y="1149"/>
                        <a:pt x="469" y="1149"/>
                      </a:cubicBezTo>
                      <a:cubicBezTo>
                        <a:pt x="528" y="1149"/>
                        <a:pt x="574" y="1065"/>
                        <a:pt x="508" y="1020"/>
                      </a:cubicBezTo>
                      <a:cubicBezTo>
                        <a:pt x="371" y="898"/>
                        <a:pt x="159" y="655"/>
                        <a:pt x="175" y="512"/>
                      </a:cubicBezTo>
                      <a:cubicBezTo>
                        <a:pt x="175" y="507"/>
                        <a:pt x="175" y="502"/>
                        <a:pt x="175" y="496"/>
                      </a:cubicBezTo>
                      <a:cubicBezTo>
                        <a:pt x="177" y="496"/>
                        <a:pt x="180" y="496"/>
                        <a:pt x="182" y="496"/>
                      </a:cubicBezTo>
                      <a:cubicBezTo>
                        <a:pt x="233" y="496"/>
                        <a:pt x="382" y="587"/>
                        <a:pt x="497" y="692"/>
                      </a:cubicBezTo>
                      <a:cubicBezTo>
                        <a:pt x="513" y="705"/>
                        <a:pt x="531" y="712"/>
                        <a:pt x="549" y="712"/>
                      </a:cubicBezTo>
                      <a:cubicBezTo>
                        <a:pt x="560" y="712"/>
                        <a:pt x="572" y="709"/>
                        <a:pt x="582" y="703"/>
                      </a:cubicBezTo>
                      <a:cubicBezTo>
                        <a:pt x="608" y="687"/>
                        <a:pt x="624" y="655"/>
                        <a:pt x="614" y="623"/>
                      </a:cubicBezTo>
                      <a:cubicBezTo>
                        <a:pt x="577" y="470"/>
                        <a:pt x="556" y="311"/>
                        <a:pt x="561" y="153"/>
                      </a:cubicBezTo>
                      <a:lnTo>
                        <a:pt x="561" y="153"/>
                      </a:lnTo>
                      <a:cubicBezTo>
                        <a:pt x="646" y="200"/>
                        <a:pt x="868" y="502"/>
                        <a:pt x="1031" y="771"/>
                      </a:cubicBezTo>
                      <a:cubicBezTo>
                        <a:pt x="1047" y="792"/>
                        <a:pt x="1068" y="801"/>
                        <a:pt x="1088" y="801"/>
                      </a:cubicBezTo>
                      <a:cubicBezTo>
                        <a:pt x="1135" y="801"/>
                        <a:pt x="1179" y="753"/>
                        <a:pt x="1153" y="697"/>
                      </a:cubicBezTo>
                      <a:cubicBezTo>
                        <a:pt x="763" y="70"/>
                        <a:pt x="613"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 name="Google Shape;3883;p57"/>
          <p:cNvGrpSpPr/>
          <p:nvPr/>
        </p:nvGrpSpPr>
        <p:grpSpPr>
          <a:xfrm>
            <a:off x="7955760" y="815390"/>
            <a:ext cx="817500" cy="1039910"/>
            <a:chOff x="6655254" y="842750"/>
            <a:chExt cx="817500" cy="1039910"/>
          </a:xfrm>
        </p:grpSpPr>
        <p:sp>
          <p:nvSpPr>
            <p:cNvPr id="31" name="Google Shape;3884;p57"/>
            <p:cNvSpPr/>
            <p:nvPr/>
          </p:nvSpPr>
          <p:spPr>
            <a:xfrm flipH="1">
              <a:off x="6983513" y="842750"/>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5;p57"/>
            <p:cNvSpPr/>
            <p:nvPr/>
          </p:nvSpPr>
          <p:spPr>
            <a:xfrm>
              <a:off x="6655254" y="1065165"/>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886;p57"/>
          <p:cNvSpPr/>
          <p:nvPr/>
        </p:nvSpPr>
        <p:spPr>
          <a:xfrm>
            <a:off x="8460013" y="4527738"/>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7;p57"/>
          <p:cNvSpPr/>
          <p:nvPr/>
        </p:nvSpPr>
        <p:spPr>
          <a:xfrm>
            <a:off x="7455121" y="4393938"/>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888;p57"/>
          <p:cNvGrpSpPr/>
          <p:nvPr/>
        </p:nvGrpSpPr>
        <p:grpSpPr>
          <a:xfrm>
            <a:off x="6931386" y="2163790"/>
            <a:ext cx="342026" cy="339201"/>
            <a:chOff x="2614200" y="1106950"/>
            <a:chExt cx="142250" cy="141075"/>
          </a:xfrm>
        </p:grpSpPr>
        <p:sp>
          <p:nvSpPr>
            <p:cNvPr id="36" name="Google Shape;3889;p57"/>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0;p57"/>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1;p57"/>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2;p57"/>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3;p57"/>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4;p57"/>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5;p57"/>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6;p57"/>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7;p57"/>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98;p57"/>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99;p57"/>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3900;p57"/>
          <p:cNvSpPr/>
          <p:nvPr/>
        </p:nvSpPr>
        <p:spPr>
          <a:xfrm rot="5400000">
            <a:off x="8330396" y="3183544"/>
            <a:ext cx="342025" cy="325199"/>
          </a:xfrm>
          <a:custGeom>
            <a:avLst/>
            <a:gdLst/>
            <a:ahLst/>
            <a:cxnLst/>
            <a:rect l="l" t="t" r="r" b="b"/>
            <a:pathLst>
              <a:path w="3432" h="3263" extrusionOk="0">
                <a:moveTo>
                  <a:pt x="979" y="138"/>
                </a:moveTo>
                <a:cubicBezTo>
                  <a:pt x="1053" y="143"/>
                  <a:pt x="1386" y="408"/>
                  <a:pt x="1608" y="582"/>
                </a:cubicBezTo>
                <a:cubicBezTo>
                  <a:pt x="2022" y="910"/>
                  <a:pt x="2209" y="1045"/>
                  <a:pt x="2306" y="1045"/>
                </a:cubicBezTo>
                <a:cubicBezTo>
                  <a:pt x="2333" y="1045"/>
                  <a:pt x="2353" y="1035"/>
                  <a:pt x="2369" y="1016"/>
                </a:cubicBezTo>
                <a:cubicBezTo>
                  <a:pt x="2401" y="968"/>
                  <a:pt x="2422" y="910"/>
                  <a:pt x="2427" y="857"/>
                </a:cubicBezTo>
                <a:cubicBezTo>
                  <a:pt x="2443" y="736"/>
                  <a:pt x="2459" y="614"/>
                  <a:pt x="2729" y="551"/>
                </a:cubicBezTo>
                <a:cubicBezTo>
                  <a:pt x="2780" y="540"/>
                  <a:pt x="2830" y="535"/>
                  <a:pt x="2877" y="535"/>
                </a:cubicBezTo>
                <a:cubicBezTo>
                  <a:pt x="3017" y="535"/>
                  <a:pt x="3132" y="582"/>
                  <a:pt x="3199" y="677"/>
                </a:cubicBezTo>
                <a:cubicBezTo>
                  <a:pt x="3284" y="804"/>
                  <a:pt x="3284" y="1005"/>
                  <a:pt x="3189" y="1243"/>
                </a:cubicBezTo>
                <a:cubicBezTo>
                  <a:pt x="3109" y="1449"/>
                  <a:pt x="2967" y="1555"/>
                  <a:pt x="2766" y="1555"/>
                </a:cubicBezTo>
                <a:cubicBezTo>
                  <a:pt x="2538" y="1555"/>
                  <a:pt x="2290" y="1428"/>
                  <a:pt x="2163" y="1349"/>
                </a:cubicBezTo>
                <a:cubicBezTo>
                  <a:pt x="2031" y="1275"/>
                  <a:pt x="1809" y="1111"/>
                  <a:pt x="1613" y="974"/>
                </a:cubicBezTo>
                <a:cubicBezTo>
                  <a:pt x="1238" y="709"/>
                  <a:pt x="1185" y="667"/>
                  <a:pt x="1137" y="667"/>
                </a:cubicBezTo>
                <a:cubicBezTo>
                  <a:pt x="1116" y="672"/>
                  <a:pt x="1095" y="677"/>
                  <a:pt x="1084" y="693"/>
                </a:cubicBezTo>
                <a:cubicBezTo>
                  <a:pt x="1047" y="736"/>
                  <a:pt x="730" y="1312"/>
                  <a:pt x="688" y="1423"/>
                </a:cubicBezTo>
                <a:cubicBezTo>
                  <a:pt x="677" y="1460"/>
                  <a:pt x="683" y="1502"/>
                  <a:pt x="709" y="1534"/>
                </a:cubicBezTo>
                <a:cubicBezTo>
                  <a:pt x="857" y="1751"/>
                  <a:pt x="1825" y="2390"/>
                  <a:pt x="2004" y="2390"/>
                </a:cubicBezTo>
                <a:cubicBezTo>
                  <a:pt x="2015" y="2390"/>
                  <a:pt x="2025" y="2390"/>
                  <a:pt x="2036" y="2385"/>
                </a:cubicBezTo>
                <a:cubicBezTo>
                  <a:pt x="2099" y="2353"/>
                  <a:pt x="2152" y="2301"/>
                  <a:pt x="2184" y="2237"/>
                </a:cubicBezTo>
                <a:cubicBezTo>
                  <a:pt x="2248" y="2144"/>
                  <a:pt x="2307" y="2050"/>
                  <a:pt x="2434" y="2050"/>
                </a:cubicBezTo>
                <a:cubicBezTo>
                  <a:pt x="2444" y="2050"/>
                  <a:pt x="2454" y="2051"/>
                  <a:pt x="2464" y="2052"/>
                </a:cubicBezTo>
                <a:cubicBezTo>
                  <a:pt x="2618" y="2073"/>
                  <a:pt x="2866" y="2205"/>
                  <a:pt x="2945" y="2412"/>
                </a:cubicBezTo>
                <a:cubicBezTo>
                  <a:pt x="3004" y="2565"/>
                  <a:pt x="2956" y="2723"/>
                  <a:pt x="2803" y="2893"/>
                </a:cubicBezTo>
                <a:cubicBezTo>
                  <a:pt x="2660" y="3051"/>
                  <a:pt x="2538" y="3125"/>
                  <a:pt x="2417" y="3125"/>
                </a:cubicBezTo>
                <a:cubicBezTo>
                  <a:pt x="2263" y="3125"/>
                  <a:pt x="2105" y="3009"/>
                  <a:pt x="1899" y="2866"/>
                </a:cubicBezTo>
                <a:cubicBezTo>
                  <a:pt x="1788" y="2787"/>
                  <a:pt x="1666" y="2702"/>
                  <a:pt x="1523" y="2612"/>
                </a:cubicBezTo>
                <a:cubicBezTo>
                  <a:pt x="883" y="2232"/>
                  <a:pt x="275" y="1793"/>
                  <a:pt x="212" y="1677"/>
                </a:cubicBezTo>
                <a:cubicBezTo>
                  <a:pt x="513" y="963"/>
                  <a:pt x="889" y="191"/>
                  <a:pt x="979" y="138"/>
                </a:cubicBezTo>
                <a:close/>
                <a:moveTo>
                  <a:pt x="973" y="1"/>
                </a:moveTo>
                <a:cubicBezTo>
                  <a:pt x="799" y="17"/>
                  <a:pt x="392" y="899"/>
                  <a:pt x="80" y="1640"/>
                </a:cubicBezTo>
                <a:cubicBezTo>
                  <a:pt x="1" y="1841"/>
                  <a:pt x="1016" y="2470"/>
                  <a:pt x="1449" y="2734"/>
                </a:cubicBezTo>
                <a:cubicBezTo>
                  <a:pt x="1592" y="2813"/>
                  <a:pt x="1708" y="2898"/>
                  <a:pt x="1819" y="2977"/>
                </a:cubicBezTo>
                <a:cubicBezTo>
                  <a:pt x="2041" y="3136"/>
                  <a:pt x="2221" y="3263"/>
                  <a:pt x="2417" y="3263"/>
                </a:cubicBezTo>
                <a:cubicBezTo>
                  <a:pt x="2575" y="3263"/>
                  <a:pt x="2729" y="3173"/>
                  <a:pt x="2903" y="2988"/>
                </a:cubicBezTo>
                <a:cubicBezTo>
                  <a:pt x="3141" y="2723"/>
                  <a:pt x="3130" y="2501"/>
                  <a:pt x="3078" y="2359"/>
                </a:cubicBezTo>
                <a:cubicBezTo>
                  <a:pt x="2972" y="2094"/>
                  <a:pt x="2660" y="1936"/>
                  <a:pt x="2480" y="1920"/>
                </a:cubicBezTo>
                <a:cubicBezTo>
                  <a:pt x="2463" y="1918"/>
                  <a:pt x="2446" y="1917"/>
                  <a:pt x="2430" y="1917"/>
                </a:cubicBezTo>
                <a:cubicBezTo>
                  <a:pt x="2237" y="1917"/>
                  <a:pt x="2141" y="2056"/>
                  <a:pt x="2073" y="2163"/>
                </a:cubicBezTo>
                <a:cubicBezTo>
                  <a:pt x="2052" y="2195"/>
                  <a:pt x="2025" y="2227"/>
                  <a:pt x="2004" y="2253"/>
                </a:cubicBezTo>
                <a:cubicBezTo>
                  <a:pt x="1856" y="2248"/>
                  <a:pt x="910" y="1613"/>
                  <a:pt x="820" y="1460"/>
                </a:cubicBezTo>
                <a:cubicBezTo>
                  <a:pt x="873" y="1338"/>
                  <a:pt x="1084" y="963"/>
                  <a:pt x="1164" y="831"/>
                </a:cubicBezTo>
                <a:cubicBezTo>
                  <a:pt x="1238" y="878"/>
                  <a:pt x="1402" y="989"/>
                  <a:pt x="1534" y="1085"/>
                </a:cubicBezTo>
                <a:cubicBezTo>
                  <a:pt x="1729" y="1227"/>
                  <a:pt x="1951" y="1391"/>
                  <a:pt x="2094" y="1470"/>
                </a:cubicBezTo>
                <a:cubicBezTo>
                  <a:pt x="2232" y="1555"/>
                  <a:pt x="2507" y="1693"/>
                  <a:pt x="2766" y="1693"/>
                </a:cubicBezTo>
                <a:cubicBezTo>
                  <a:pt x="3025" y="1693"/>
                  <a:pt x="3215" y="1555"/>
                  <a:pt x="3321" y="1296"/>
                </a:cubicBezTo>
                <a:cubicBezTo>
                  <a:pt x="3427" y="1016"/>
                  <a:pt x="3432" y="778"/>
                  <a:pt x="3310" y="603"/>
                </a:cubicBezTo>
                <a:cubicBezTo>
                  <a:pt x="3221" y="474"/>
                  <a:pt x="3067" y="403"/>
                  <a:pt x="2881" y="403"/>
                </a:cubicBezTo>
                <a:cubicBezTo>
                  <a:pt x="2824" y="403"/>
                  <a:pt x="2764" y="410"/>
                  <a:pt x="2702" y="424"/>
                </a:cubicBezTo>
                <a:cubicBezTo>
                  <a:pt x="2337" y="503"/>
                  <a:pt x="2311" y="709"/>
                  <a:pt x="2290" y="841"/>
                </a:cubicBezTo>
                <a:cubicBezTo>
                  <a:pt x="2290" y="862"/>
                  <a:pt x="2285" y="884"/>
                  <a:pt x="2279" y="905"/>
                </a:cubicBezTo>
                <a:cubicBezTo>
                  <a:pt x="2179" y="862"/>
                  <a:pt x="1899" y="640"/>
                  <a:pt x="1692" y="477"/>
                </a:cubicBezTo>
                <a:cubicBezTo>
                  <a:pt x="1275" y="149"/>
                  <a:pt x="1084" y="1"/>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3901;p57"/>
          <p:cNvGrpSpPr/>
          <p:nvPr/>
        </p:nvGrpSpPr>
        <p:grpSpPr>
          <a:xfrm>
            <a:off x="8246487" y="391040"/>
            <a:ext cx="223202" cy="253961"/>
            <a:chOff x="1151521" y="1179691"/>
            <a:chExt cx="223202" cy="253961"/>
          </a:xfrm>
        </p:grpSpPr>
        <p:sp>
          <p:nvSpPr>
            <p:cNvPr id="49" name="Google Shape;3902;p57"/>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3;p57"/>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3904;p57"/>
          <p:cNvSpPr/>
          <p:nvPr/>
        </p:nvSpPr>
        <p:spPr>
          <a:xfrm>
            <a:off x="7344760" y="391040"/>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5;p57"/>
          <p:cNvSpPr/>
          <p:nvPr/>
        </p:nvSpPr>
        <p:spPr>
          <a:xfrm rot="5400000">
            <a:off x="7543461" y="2351223"/>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6;p57"/>
          <p:cNvSpPr/>
          <p:nvPr/>
        </p:nvSpPr>
        <p:spPr>
          <a:xfrm>
            <a:off x="7063556" y="539500"/>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3907;p57"/>
          <p:cNvGrpSpPr/>
          <p:nvPr/>
        </p:nvGrpSpPr>
        <p:grpSpPr>
          <a:xfrm>
            <a:off x="8220636" y="2196944"/>
            <a:ext cx="457199" cy="381005"/>
            <a:chOff x="6179747" y="4282423"/>
            <a:chExt cx="457199" cy="381005"/>
          </a:xfrm>
        </p:grpSpPr>
        <p:sp>
          <p:nvSpPr>
            <p:cNvPr id="55" name="Google Shape;3908;p57"/>
            <p:cNvSpPr/>
            <p:nvPr/>
          </p:nvSpPr>
          <p:spPr>
            <a:xfrm>
              <a:off x="6182106" y="4282423"/>
              <a:ext cx="452481" cy="381005"/>
            </a:xfrm>
            <a:custGeom>
              <a:avLst/>
              <a:gdLst/>
              <a:ahLst/>
              <a:cxnLst/>
              <a:rect l="l" t="t" r="r" b="b"/>
              <a:pathLst>
                <a:path w="6425" h="5320" extrusionOk="0">
                  <a:moveTo>
                    <a:pt x="4990" y="0"/>
                  </a:moveTo>
                  <a:cubicBezTo>
                    <a:pt x="4983" y="0"/>
                    <a:pt x="4977" y="1"/>
                    <a:pt x="4970" y="1"/>
                  </a:cubicBezTo>
                  <a:cubicBezTo>
                    <a:pt x="4151" y="1"/>
                    <a:pt x="249" y="1756"/>
                    <a:pt x="85" y="1830"/>
                  </a:cubicBezTo>
                  <a:cubicBezTo>
                    <a:pt x="1" y="1867"/>
                    <a:pt x="27" y="1989"/>
                    <a:pt x="43" y="2052"/>
                  </a:cubicBezTo>
                  <a:cubicBezTo>
                    <a:pt x="117" y="2407"/>
                    <a:pt x="1296" y="5320"/>
                    <a:pt x="1513" y="5320"/>
                  </a:cubicBezTo>
                  <a:cubicBezTo>
                    <a:pt x="1528" y="5320"/>
                    <a:pt x="1544" y="5315"/>
                    <a:pt x="1555" y="5309"/>
                  </a:cubicBezTo>
                  <a:cubicBezTo>
                    <a:pt x="1603" y="5278"/>
                    <a:pt x="2200" y="5061"/>
                    <a:pt x="2824" y="4823"/>
                  </a:cubicBezTo>
                  <a:cubicBezTo>
                    <a:pt x="6234" y="3554"/>
                    <a:pt x="6387" y="3464"/>
                    <a:pt x="6398" y="3374"/>
                  </a:cubicBezTo>
                  <a:cubicBezTo>
                    <a:pt x="6424" y="3194"/>
                    <a:pt x="5462" y="382"/>
                    <a:pt x="5150" y="59"/>
                  </a:cubicBezTo>
                  <a:cubicBezTo>
                    <a:pt x="5107" y="21"/>
                    <a:pt x="5047" y="0"/>
                    <a:pt x="4990"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3909;p57"/>
            <p:cNvGrpSpPr/>
            <p:nvPr/>
          </p:nvGrpSpPr>
          <p:grpSpPr>
            <a:xfrm>
              <a:off x="6179747" y="4282530"/>
              <a:ext cx="457199" cy="380790"/>
              <a:chOff x="6083176" y="3852055"/>
              <a:chExt cx="457199" cy="380790"/>
            </a:xfrm>
          </p:grpSpPr>
          <p:sp>
            <p:nvSpPr>
              <p:cNvPr id="57" name="Google Shape;3910;p57"/>
              <p:cNvSpPr/>
              <p:nvPr/>
            </p:nvSpPr>
            <p:spPr>
              <a:xfrm>
                <a:off x="6083176" y="3857140"/>
                <a:ext cx="451565" cy="370477"/>
              </a:xfrm>
              <a:custGeom>
                <a:avLst/>
                <a:gdLst/>
                <a:ahLst/>
                <a:cxnLst/>
                <a:rect l="l" t="t" r="r" b="b"/>
                <a:pathLst>
                  <a:path w="6412" h="5173" extrusionOk="0">
                    <a:moveTo>
                      <a:pt x="5043" y="0"/>
                    </a:moveTo>
                    <a:cubicBezTo>
                      <a:pt x="4226" y="0"/>
                      <a:pt x="179" y="1825"/>
                      <a:pt x="179" y="1825"/>
                    </a:cubicBezTo>
                    <a:cubicBezTo>
                      <a:pt x="1" y="1904"/>
                      <a:pt x="1460" y="5173"/>
                      <a:pt x="1582" y="5173"/>
                    </a:cubicBezTo>
                    <a:cubicBezTo>
                      <a:pt x="1583" y="5173"/>
                      <a:pt x="1584" y="5172"/>
                      <a:pt x="1585" y="5172"/>
                    </a:cubicBezTo>
                    <a:cubicBezTo>
                      <a:pt x="1680" y="5108"/>
                      <a:pt x="6380" y="3416"/>
                      <a:pt x="6396" y="3295"/>
                    </a:cubicBezTo>
                    <a:cubicBezTo>
                      <a:pt x="6412" y="3168"/>
                      <a:pt x="5476" y="355"/>
                      <a:pt x="5169" y="33"/>
                    </a:cubicBezTo>
                    <a:cubicBezTo>
                      <a:pt x="5148" y="11"/>
                      <a:pt x="5104" y="0"/>
                      <a:pt x="5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11;p57"/>
              <p:cNvSpPr/>
              <p:nvPr/>
            </p:nvSpPr>
            <p:spPr>
              <a:xfrm>
                <a:off x="6087895" y="3852055"/>
                <a:ext cx="452481" cy="380790"/>
              </a:xfrm>
              <a:custGeom>
                <a:avLst/>
                <a:gdLst/>
                <a:ahLst/>
                <a:cxnLst/>
                <a:rect l="l" t="t" r="r" b="b"/>
                <a:pathLst>
                  <a:path w="6425" h="5317" extrusionOk="0">
                    <a:moveTo>
                      <a:pt x="4970" y="141"/>
                    </a:moveTo>
                    <a:cubicBezTo>
                      <a:pt x="4997" y="141"/>
                      <a:pt x="5023" y="146"/>
                      <a:pt x="5044" y="151"/>
                    </a:cubicBezTo>
                    <a:cubicBezTo>
                      <a:pt x="5330" y="447"/>
                      <a:pt x="6192" y="3043"/>
                      <a:pt x="6255" y="3329"/>
                    </a:cubicBezTo>
                    <a:cubicBezTo>
                      <a:pt x="6001" y="3482"/>
                      <a:pt x="3992" y="4233"/>
                      <a:pt x="2776" y="4688"/>
                    </a:cubicBezTo>
                    <a:cubicBezTo>
                      <a:pt x="1973" y="4984"/>
                      <a:pt x="1645" y="5111"/>
                      <a:pt x="1528" y="5158"/>
                    </a:cubicBezTo>
                    <a:cubicBezTo>
                      <a:pt x="1433" y="5021"/>
                      <a:pt x="1127" y="4402"/>
                      <a:pt x="778" y="3593"/>
                    </a:cubicBezTo>
                    <a:cubicBezTo>
                      <a:pt x="360" y="2626"/>
                      <a:pt x="175" y="2081"/>
                      <a:pt x="170" y="1949"/>
                    </a:cubicBezTo>
                    <a:cubicBezTo>
                      <a:pt x="524" y="1790"/>
                      <a:pt x="4214" y="146"/>
                      <a:pt x="4970" y="141"/>
                    </a:cubicBezTo>
                    <a:close/>
                    <a:moveTo>
                      <a:pt x="5003" y="1"/>
                    </a:moveTo>
                    <a:cubicBezTo>
                      <a:pt x="4992" y="1"/>
                      <a:pt x="4981" y="2"/>
                      <a:pt x="4970" y="3"/>
                    </a:cubicBezTo>
                    <a:cubicBezTo>
                      <a:pt x="4151" y="3"/>
                      <a:pt x="249" y="1753"/>
                      <a:pt x="85" y="1833"/>
                    </a:cubicBezTo>
                    <a:cubicBezTo>
                      <a:pt x="1" y="1870"/>
                      <a:pt x="27" y="1986"/>
                      <a:pt x="43" y="2049"/>
                    </a:cubicBezTo>
                    <a:cubicBezTo>
                      <a:pt x="117" y="2409"/>
                      <a:pt x="1296" y="5317"/>
                      <a:pt x="1513" y="5317"/>
                    </a:cubicBezTo>
                    <a:cubicBezTo>
                      <a:pt x="1528" y="5317"/>
                      <a:pt x="1544" y="5317"/>
                      <a:pt x="1555" y="5311"/>
                    </a:cubicBezTo>
                    <a:cubicBezTo>
                      <a:pt x="1608" y="5285"/>
                      <a:pt x="2200" y="5063"/>
                      <a:pt x="2824" y="4830"/>
                    </a:cubicBezTo>
                    <a:cubicBezTo>
                      <a:pt x="6239" y="3551"/>
                      <a:pt x="6387" y="3461"/>
                      <a:pt x="6398" y="3376"/>
                    </a:cubicBezTo>
                    <a:cubicBezTo>
                      <a:pt x="6424" y="3197"/>
                      <a:pt x="5462" y="379"/>
                      <a:pt x="5150" y="56"/>
                    </a:cubicBezTo>
                    <a:cubicBezTo>
                      <a:pt x="5111" y="21"/>
                      <a:pt x="5057" y="1"/>
                      <a:pt x="5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12;p57"/>
              <p:cNvSpPr/>
              <p:nvPr/>
            </p:nvSpPr>
            <p:spPr>
              <a:xfrm>
                <a:off x="6233886" y="3971227"/>
                <a:ext cx="135568" cy="91527"/>
              </a:xfrm>
              <a:custGeom>
                <a:avLst/>
                <a:gdLst/>
                <a:ahLst/>
                <a:cxnLst/>
                <a:rect l="l" t="t" r="r" b="b"/>
                <a:pathLst>
                  <a:path w="1925" h="1278" extrusionOk="0">
                    <a:moveTo>
                      <a:pt x="1041" y="0"/>
                    </a:moveTo>
                    <a:cubicBezTo>
                      <a:pt x="943" y="0"/>
                      <a:pt x="843" y="15"/>
                      <a:pt x="746" y="47"/>
                    </a:cubicBezTo>
                    <a:cubicBezTo>
                      <a:pt x="275" y="200"/>
                      <a:pt x="0" y="692"/>
                      <a:pt x="111" y="1173"/>
                    </a:cubicBezTo>
                    <a:cubicBezTo>
                      <a:pt x="220" y="1221"/>
                      <a:pt x="393" y="1278"/>
                      <a:pt x="573" y="1278"/>
                    </a:cubicBezTo>
                    <a:cubicBezTo>
                      <a:pt x="672" y="1278"/>
                      <a:pt x="773" y="1260"/>
                      <a:pt x="867" y="1215"/>
                    </a:cubicBezTo>
                    <a:cubicBezTo>
                      <a:pt x="1335" y="986"/>
                      <a:pt x="1320" y="528"/>
                      <a:pt x="1669" y="528"/>
                    </a:cubicBezTo>
                    <a:cubicBezTo>
                      <a:pt x="1738" y="528"/>
                      <a:pt x="1821" y="545"/>
                      <a:pt x="1925" y="586"/>
                    </a:cubicBezTo>
                    <a:cubicBezTo>
                      <a:pt x="1769" y="222"/>
                      <a:pt x="1415"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3;p57"/>
              <p:cNvSpPr/>
              <p:nvPr/>
            </p:nvSpPr>
            <p:spPr>
              <a:xfrm>
                <a:off x="6241703" y="4008611"/>
                <a:ext cx="141554" cy="100050"/>
              </a:xfrm>
              <a:custGeom>
                <a:avLst/>
                <a:gdLst/>
                <a:ahLst/>
                <a:cxnLst/>
                <a:rect l="l" t="t" r="r" b="b"/>
                <a:pathLst>
                  <a:path w="2010" h="1397" extrusionOk="0">
                    <a:moveTo>
                      <a:pt x="1559" y="1"/>
                    </a:moveTo>
                    <a:cubicBezTo>
                      <a:pt x="1209" y="1"/>
                      <a:pt x="1225" y="464"/>
                      <a:pt x="756" y="693"/>
                    </a:cubicBezTo>
                    <a:cubicBezTo>
                      <a:pt x="663" y="740"/>
                      <a:pt x="562" y="758"/>
                      <a:pt x="463" y="758"/>
                    </a:cubicBezTo>
                    <a:cubicBezTo>
                      <a:pt x="283" y="758"/>
                      <a:pt x="109" y="699"/>
                      <a:pt x="0" y="651"/>
                    </a:cubicBezTo>
                    <a:lnTo>
                      <a:pt x="0" y="651"/>
                    </a:lnTo>
                    <a:cubicBezTo>
                      <a:pt x="5" y="683"/>
                      <a:pt x="16" y="709"/>
                      <a:pt x="21" y="736"/>
                    </a:cubicBezTo>
                    <a:cubicBezTo>
                      <a:pt x="153" y="1140"/>
                      <a:pt x="527" y="1396"/>
                      <a:pt x="930" y="1396"/>
                    </a:cubicBezTo>
                    <a:cubicBezTo>
                      <a:pt x="1028" y="1396"/>
                      <a:pt x="1128" y="1381"/>
                      <a:pt x="1227" y="1349"/>
                    </a:cubicBezTo>
                    <a:cubicBezTo>
                      <a:pt x="1729" y="1185"/>
                      <a:pt x="2009" y="646"/>
                      <a:pt x="1845" y="144"/>
                    </a:cubicBezTo>
                    <a:cubicBezTo>
                      <a:pt x="1835" y="117"/>
                      <a:pt x="1824" y="91"/>
                      <a:pt x="1814" y="59"/>
                    </a:cubicBezTo>
                    <a:cubicBezTo>
                      <a:pt x="1711" y="18"/>
                      <a:pt x="1628" y="1"/>
                      <a:pt x="1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4;p57"/>
              <p:cNvSpPr/>
              <p:nvPr/>
            </p:nvSpPr>
            <p:spPr>
              <a:xfrm>
                <a:off x="6194730" y="3981755"/>
                <a:ext cx="36973" cy="76917"/>
              </a:xfrm>
              <a:custGeom>
                <a:avLst/>
                <a:gdLst/>
                <a:ahLst/>
                <a:cxnLst/>
                <a:rect l="l" t="t" r="r" b="b"/>
                <a:pathLst>
                  <a:path w="525" h="1074" extrusionOk="0">
                    <a:moveTo>
                      <a:pt x="381" y="0"/>
                    </a:moveTo>
                    <a:cubicBezTo>
                      <a:pt x="343" y="0"/>
                      <a:pt x="1" y="1016"/>
                      <a:pt x="1" y="1016"/>
                    </a:cubicBezTo>
                    <a:cubicBezTo>
                      <a:pt x="1" y="1016"/>
                      <a:pt x="67" y="1074"/>
                      <a:pt x="126" y="1074"/>
                    </a:cubicBezTo>
                    <a:cubicBezTo>
                      <a:pt x="136" y="1074"/>
                      <a:pt x="145" y="1072"/>
                      <a:pt x="154" y="1068"/>
                    </a:cubicBezTo>
                    <a:cubicBezTo>
                      <a:pt x="223" y="1042"/>
                      <a:pt x="524" y="59"/>
                      <a:pt x="524" y="59"/>
                    </a:cubicBezTo>
                    <a:cubicBezTo>
                      <a:pt x="477" y="32"/>
                      <a:pt x="429" y="16"/>
                      <a:pt x="382" y="0"/>
                    </a:cubicBezTo>
                    <a:cubicBezTo>
                      <a:pt x="381" y="0"/>
                      <a:pt x="38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5;p57"/>
              <p:cNvSpPr/>
              <p:nvPr/>
            </p:nvSpPr>
            <p:spPr>
              <a:xfrm>
                <a:off x="6173180" y="3973447"/>
                <a:ext cx="36903" cy="77275"/>
              </a:xfrm>
              <a:custGeom>
                <a:avLst/>
                <a:gdLst/>
                <a:ahLst/>
                <a:cxnLst/>
                <a:rect l="l" t="t" r="r" b="b"/>
                <a:pathLst>
                  <a:path w="524" h="1079" extrusionOk="0">
                    <a:moveTo>
                      <a:pt x="381" y="0"/>
                    </a:moveTo>
                    <a:cubicBezTo>
                      <a:pt x="344" y="0"/>
                      <a:pt x="0" y="1021"/>
                      <a:pt x="0" y="1021"/>
                    </a:cubicBezTo>
                    <a:cubicBezTo>
                      <a:pt x="0" y="1021"/>
                      <a:pt x="66" y="1079"/>
                      <a:pt x="125" y="1079"/>
                    </a:cubicBezTo>
                    <a:cubicBezTo>
                      <a:pt x="135" y="1079"/>
                      <a:pt x="145" y="1077"/>
                      <a:pt x="154" y="1073"/>
                    </a:cubicBezTo>
                    <a:cubicBezTo>
                      <a:pt x="222" y="1047"/>
                      <a:pt x="524" y="58"/>
                      <a:pt x="524" y="58"/>
                    </a:cubicBezTo>
                    <a:cubicBezTo>
                      <a:pt x="476" y="37"/>
                      <a:pt x="429" y="16"/>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6;p57"/>
              <p:cNvSpPr/>
              <p:nvPr/>
            </p:nvSpPr>
            <p:spPr>
              <a:xfrm>
                <a:off x="6149728" y="3968505"/>
                <a:ext cx="36903" cy="76917"/>
              </a:xfrm>
              <a:custGeom>
                <a:avLst/>
                <a:gdLst/>
                <a:ahLst/>
                <a:cxnLst/>
                <a:rect l="l" t="t" r="r" b="b"/>
                <a:pathLst>
                  <a:path w="524" h="1074" extrusionOk="0">
                    <a:moveTo>
                      <a:pt x="381" y="0"/>
                    </a:moveTo>
                    <a:cubicBezTo>
                      <a:pt x="344" y="0"/>
                      <a:pt x="0" y="1016"/>
                      <a:pt x="0" y="1016"/>
                    </a:cubicBezTo>
                    <a:cubicBezTo>
                      <a:pt x="0" y="1016"/>
                      <a:pt x="66" y="1074"/>
                      <a:pt x="125" y="1074"/>
                    </a:cubicBezTo>
                    <a:cubicBezTo>
                      <a:pt x="135" y="1074"/>
                      <a:pt x="144" y="1072"/>
                      <a:pt x="154" y="1068"/>
                    </a:cubicBezTo>
                    <a:cubicBezTo>
                      <a:pt x="222" y="1047"/>
                      <a:pt x="524" y="59"/>
                      <a:pt x="524" y="59"/>
                    </a:cubicBezTo>
                    <a:cubicBezTo>
                      <a:pt x="476" y="32"/>
                      <a:pt x="428" y="16"/>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7;p57"/>
              <p:cNvSpPr/>
              <p:nvPr/>
            </p:nvSpPr>
            <p:spPr>
              <a:xfrm>
                <a:off x="6333608" y="3911211"/>
                <a:ext cx="74932" cy="40822"/>
              </a:xfrm>
              <a:custGeom>
                <a:avLst/>
                <a:gdLst/>
                <a:ahLst/>
                <a:cxnLst/>
                <a:rect l="l" t="t" r="r" b="b"/>
                <a:pathLst>
                  <a:path w="1064" h="570" extrusionOk="0">
                    <a:moveTo>
                      <a:pt x="64" y="1"/>
                    </a:moveTo>
                    <a:cubicBezTo>
                      <a:pt x="61" y="1"/>
                      <a:pt x="60" y="1"/>
                      <a:pt x="59" y="2"/>
                    </a:cubicBezTo>
                    <a:cubicBezTo>
                      <a:pt x="38" y="50"/>
                      <a:pt x="17" y="97"/>
                      <a:pt x="1" y="150"/>
                    </a:cubicBezTo>
                    <a:cubicBezTo>
                      <a:pt x="1" y="150"/>
                      <a:pt x="869" y="569"/>
                      <a:pt x="985" y="569"/>
                    </a:cubicBezTo>
                    <a:cubicBezTo>
                      <a:pt x="990" y="569"/>
                      <a:pt x="993" y="569"/>
                      <a:pt x="995" y="568"/>
                    </a:cubicBezTo>
                    <a:cubicBezTo>
                      <a:pt x="1053" y="541"/>
                      <a:pt x="1064" y="420"/>
                      <a:pt x="1064" y="420"/>
                    </a:cubicBezTo>
                    <a:cubicBezTo>
                      <a:pt x="1064" y="420"/>
                      <a:pt x="141"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8;p57"/>
              <p:cNvSpPr/>
              <p:nvPr/>
            </p:nvSpPr>
            <p:spPr>
              <a:xfrm>
                <a:off x="6325086" y="3933198"/>
                <a:ext cx="26480" cy="20196"/>
              </a:xfrm>
              <a:custGeom>
                <a:avLst/>
                <a:gdLst/>
                <a:ahLst/>
                <a:cxnLst/>
                <a:rect l="l" t="t" r="r" b="b"/>
                <a:pathLst>
                  <a:path w="376" h="282" extrusionOk="0">
                    <a:moveTo>
                      <a:pt x="63" y="0"/>
                    </a:moveTo>
                    <a:cubicBezTo>
                      <a:pt x="60" y="0"/>
                      <a:pt x="59" y="1"/>
                      <a:pt x="59" y="2"/>
                    </a:cubicBezTo>
                    <a:cubicBezTo>
                      <a:pt x="32" y="44"/>
                      <a:pt x="16" y="97"/>
                      <a:pt x="0" y="144"/>
                    </a:cubicBezTo>
                    <a:cubicBezTo>
                      <a:pt x="0" y="144"/>
                      <a:pt x="133" y="208"/>
                      <a:pt x="291" y="282"/>
                    </a:cubicBezTo>
                    <a:lnTo>
                      <a:pt x="376" y="113"/>
                    </a:lnTo>
                    <a:cubicBezTo>
                      <a:pt x="216" y="50"/>
                      <a:pt x="88"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9;p57"/>
              <p:cNvSpPr/>
              <p:nvPr/>
            </p:nvSpPr>
            <p:spPr>
              <a:xfrm>
                <a:off x="6372764" y="3953322"/>
                <a:ext cx="27254" cy="20626"/>
              </a:xfrm>
              <a:custGeom>
                <a:avLst/>
                <a:gdLst/>
                <a:ahLst/>
                <a:cxnLst/>
                <a:rect l="l" t="t" r="r" b="b"/>
                <a:pathLst>
                  <a:path w="387" h="288" extrusionOk="0">
                    <a:moveTo>
                      <a:pt x="85" y="1"/>
                    </a:moveTo>
                    <a:lnTo>
                      <a:pt x="0" y="170"/>
                    </a:lnTo>
                    <a:cubicBezTo>
                      <a:pt x="150" y="238"/>
                      <a:pt x="273" y="288"/>
                      <a:pt x="309" y="288"/>
                    </a:cubicBezTo>
                    <a:cubicBezTo>
                      <a:pt x="313" y="288"/>
                      <a:pt x="315" y="287"/>
                      <a:pt x="317" y="286"/>
                    </a:cubicBezTo>
                    <a:cubicBezTo>
                      <a:pt x="386" y="255"/>
                      <a:pt x="386" y="133"/>
                      <a:pt x="386" y="133"/>
                    </a:cubicBezTo>
                    <a:cubicBezTo>
                      <a:pt x="386" y="133"/>
                      <a:pt x="249"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20;p57"/>
              <p:cNvSpPr/>
              <p:nvPr/>
            </p:nvSpPr>
            <p:spPr>
              <a:xfrm>
                <a:off x="6214871" y="4121767"/>
                <a:ext cx="26480" cy="20196"/>
              </a:xfrm>
              <a:custGeom>
                <a:avLst/>
                <a:gdLst/>
                <a:ahLst/>
                <a:cxnLst/>
                <a:rect l="l" t="t" r="r" b="b"/>
                <a:pathLst>
                  <a:path w="376" h="282" extrusionOk="0">
                    <a:moveTo>
                      <a:pt x="63" y="0"/>
                    </a:moveTo>
                    <a:cubicBezTo>
                      <a:pt x="60" y="0"/>
                      <a:pt x="59" y="1"/>
                      <a:pt x="59" y="2"/>
                    </a:cubicBezTo>
                    <a:cubicBezTo>
                      <a:pt x="37" y="44"/>
                      <a:pt x="16" y="97"/>
                      <a:pt x="0" y="144"/>
                    </a:cubicBezTo>
                    <a:cubicBezTo>
                      <a:pt x="0" y="144"/>
                      <a:pt x="133" y="208"/>
                      <a:pt x="296" y="282"/>
                    </a:cubicBezTo>
                    <a:lnTo>
                      <a:pt x="376" y="118"/>
                    </a:lnTo>
                    <a:cubicBezTo>
                      <a:pt x="216" y="50"/>
                      <a:pt x="88"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21;p57"/>
              <p:cNvSpPr/>
              <p:nvPr/>
            </p:nvSpPr>
            <p:spPr>
              <a:xfrm>
                <a:off x="6262126" y="4141891"/>
                <a:ext cx="27254" cy="20268"/>
              </a:xfrm>
              <a:custGeom>
                <a:avLst/>
                <a:gdLst/>
                <a:ahLst/>
                <a:cxnLst/>
                <a:rect l="l" t="t" r="r" b="b"/>
                <a:pathLst>
                  <a:path w="387" h="283" extrusionOk="0">
                    <a:moveTo>
                      <a:pt x="85" y="1"/>
                    </a:moveTo>
                    <a:lnTo>
                      <a:pt x="1" y="170"/>
                    </a:lnTo>
                    <a:cubicBezTo>
                      <a:pt x="151" y="233"/>
                      <a:pt x="274" y="282"/>
                      <a:pt x="314" y="282"/>
                    </a:cubicBezTo>
                    <a:cubicBezTo>
                      <a:pt x="318" y="282"/>
                      <a:pt x="321" y="282"/>
                      <a:pt x="323" y="281"/>
                    </a:cubicBezTo>
                    <a:cubicBezTo>
                      <a:pt x="387" y="249"/>
                      <a:pt x="387" y="133"/>
                      <a:pt x="387" y="133"/>
                    </a:cubicBezTo>
                    <a:cubicBezTo>
                      <a:pt x="387" y="133"/>
                      <a:pt x="255"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22;p57"/>
              <p:cNvSpPr/>
              <p:nvPr/>
            </p:nvSpPr>
            <p:spPr>
              <a:xfrm>
                <a:off x="6345580" y="3890800"/>
                <a:ext cx="26480" cy="20626"/>
              </a:xfrm>
              <a:custGeom>
                <a:avLst/>
                <a:gdLst/>
                <a:ahLst/>
                <a:cxnLst/>
                <a:rect l="l" t="t" r="r" b="b"/>
                <a:pathLst>
                  <a:path w="376" h="288" extrusionOk="0">
                    <a:moveTo>
                      <a:pt x="68" y="0"/>
                    </a:moveTo>
                    <a:cubicBezTo>
                      <a:pt x="65" y="0"/>
                      <a:pt x="64" y="1"/>
                      <a:pt x="64" y="2"/>
                    </a:cubicBezTo>
                    <a:cubicBezTo>
                      <a:pt x="37" y="49"/>
                      <a:pt x="16" y="97"/>
                      <a:pt x="0" y="144"/>
                    </a:cubicBezTo>
                    <a:cubicBezTo>
                      <a:pt x="0" y="144"/>
                      <a:pt x="132" y="213"/>
                      <a:pt x="296" y="287"/>
                    </a:cubicBezTo>
                    <a:lnTo>
                      <a:pt x="376" y="118"/>
                    </a:lnTo>
                    <a:cubicBezTo>
                      <a:pt x="221" y="50"/>
                      <a:pt x="93"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3;p57"/>
              <p:cNvSpPr/>
              <p:nvPr/>
            </p:nvSpPr>
            <p:spPr>
              <a:xfrm>
                <a:off x="6393187" y="3910925"/>
                <a:ext cx="27254" cy="20268"/>
              </a:xfrm>
              <a:custGeom>
                <a:avLst/>
                <a:gdLst/>
                <a:ahLst/>
                <a:cxnLst/>
                <a:rect l="l" t="t" r="r" b="b"/>
                <a:pathLst>
                  <a:path w="387" h="283" extrusionOk="0">
                    <a:moveTo>
                      <a:pt x="85" y="1"/>
                    </a:moveTo>
                    <a:lnTo>
                      <a:pt x="1" y="175"/>
                    </a:lnTo>
                    <a:cubicBezTo>
                      <a:pt x="149" y="238"/>
                      <a:pt x="272" y="283"/>
                      <a:pt x="313" y="283"/>
                    </a:cubicBezTo>
                    <a:cubicBezTo>
                      <a:pt x="317" y="283"/>
                      <a:pt x="321" y="282"/>
                      <a:pt x="323" y="281"/>
                    </a:cubicBezTo>
                    <a:cubicBezTo>
                      <a:pt x="387" y="255"/>
                      <a:pt x="387" y="133"/>
                      <a:pt x="387" y="133"/>
                    </a:cubicBezTo>
                    <a:cubicBezTo>
                      <a:pt x="387" y="133"/>
                      <a:pt x="255"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4;p57"/>
              <p:cNvSpPr/>
              <p:nvPr/>
            </p:nvSpPr>
            <p:spPr>
              <a:xfrm>
                <a:off x="6206279" y="4145186"/>
                <a:ext cx="74932" cy="40464"/>
              </a:xfrm>
              <a:custGeom>
                <a:avLst/>
                <a:gdLst/>
                <a:ahLst/>
                <a:cxnLst/>
                <a:rect l="l" t="t" r="r" b="b"/>
                <a:pathLst>
                  <a:path w="1064" h="565" extrusionOk="0">
                    <a:moveTo>
                      <a:pt x="65" y="1"/>
                    </a:moveTo>
                    <a:cubicBezTo>
                      <a:pt x="62" y="1"/>
                      <a:pt x="60" y="1"/>
                      <a:pt x="59" y="2"/>
                    </a:cubicBezTo>
                    <a:cubicBezTo>
                      <a:pt x="38" y="45"/>
                      <a:pt x="17" y="92"/>
                      <a:pt x="1" y="145"/>
                    </a:cubicBezTo>
                    <a:cubicBezTo>
                      <a:pt x="1" y="145"/>
                      <a:pt x="869" y="564"/>
                      <a:pt x="985" y="564"/>
                    </a:cubicBezTo>
                    <a:cubicBezTo>
                      <a:pt x="989" y="564"/>
                      <a:pt x="993" y="564"/>
                      <a:pt x="995" y="563"/>
                    </a:cubicBezTo>
                    <a:cubicBezTo>
                      <a:pt x="1053" y="536"/>
                      <a:pt x="1063" y="415"/>
                      <a:pt x="1063" y="415"/>
                    </a:cubicBezTo>
                    <a:cubicBezTo>
                      <a:pt x="1063" y="415"/>
                      <a:pt x="147"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5;p57"/>
              <p:cNvSpPr/>
              <p:nvPr/>
            </p:nvSpPr>
            <p:spPr>
              <a:xfrm>
                <a:off x="6226773" y="4100926"/>
                <a:ext cx="74510" cy="40750"/>
              </a:xfrm>
              <a:custGeom>
                <a:avLst/>
                <a:gdLst/>
                <a:ahLst/>
                <a:cxnLst/>
                <a:rect l="l" t="t" r="r" b="b"/>
                <a:pathLst>
                  <a:path w="1058" h="569" extrusionOk="0">
                    <a:moveTo>
                      <a:pt x="63" y="1"/>
                    </a:moveTo>
                    <a:cubicBezTo>
                      <a:pt x="61" y="1"/>
                      <a:pt x="59" y="1"/>
                      <a:pt x="59" y="2"/>
                    </a:cubicBezTo>
                    <a:cubicBezTo>
                      <a:pt x="32" y="49"/>
                      <a:pt x="16" y="97"/>
                      <a:pt x="1" y="145"/>
                    </a:cubicBezTo>
                    <a:cubicBezTo>
                      <a:pt x="1" y="145"/>
                      <a:pt x="874" y="569"/>
                      <a:pt x="982" y="569"/>
                    </a:cubicBezTo>
                    <a:cubicBezTo>
                      <a:pt x="985" y="569"/>
                      <a:pt x="987" y="568"/>
                      <a:pt x="989" y="568"/>
                    </a:cubicBezTo>
                    <a:cubicBezTo>
                      <a:pt x="1053" y="536"/>
                      <a:pt x="1058" y="414"/>
                      <a:pt x="1058" y="414"/>
                    </a:cubicBezTo>
                    <a:cubicBezTo>
                      <a:pt x="1058" y="414"/>
                      <a:pt x="136"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6;p57"/>
              <p:cNvSpPr/>
              <p:nvPr/>
            </p:nvSpPr>
            <p:spPr>
              <a:xfrm>
                <a:off x="6396920" y="4024940"/>
                <a:ext cx="19085" cy="26570"/>
              </a:xfrm>
              <a:custGeom>
                <a:avLst/>
                <a:gdLst/>
                <a:ahLst/>
                <a:cxnLst/>
                <a:rect l="l" t="t" r="r" b="b"/>
                <a:pathLst>
                  <a:path w="271" h="371" extrusionOk="0">
                    <a:moveTo>
                      <a:pt x="112" y="0"/>
                    </a:moveTo>
                    <a:cubicBezTo>
                      <a:pt x="112" y="0"/>
                      <a:pt x="59" y="132"/>
                      <a:pt x="1" y="307"/>
                    </a:cubicBezTo>
                    <a:lnTo>
                      <a:pt x="175" y="370"/>
                    </a:lnTo>
                    <a:cubicBezTo>
                      <a:pt x="228" y="191"/>
                      <a:pt x="270" y="53"/>
                      <a:pt x="260" y="48"/>
                    </a:cubicBezTo>
                    <a:cubicBezTo>
                      <a:pt x="212" y="27"/>
                      <a:pt x="159" y="11"/>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7;p57"/>
              <p:cNvSpPr/>
              <p:nvPr/>
            </p:nvSpPr>
            <p:spPr>
              <a:xfrm>
                <a:off x="6380933" y="4075287"/>
                <a:ext cx="19085" cy="27358"/>
              </a:xfrm>
              <a:custGeom>
                <a:avLst/>
                <a:gdLst/>
                <a:ahLst/>
                <a:cxnLst/>
                <a:rect l="l" t="t" r="r" b="b"/>
                <a:pathLst>
                  <a:path w="271" h="382" extrusionOk="0">
                    <a:moveTo>
                      <a:pt x="90" y="0"/>
                    </a:moveTo>
                    <a:cubicBezTo>
                      <a:pt x="37" y="170"/>
                      <a:pt x="0" y="307"/>
                      <a:pt x="11" y="328"/>
                    </a:cubicBezTo>
                    <a:cubicBezTo>
                      <a:pt x="39" y="376"/>
                      <a:pt x="114" y="382"/>
                      <a:pt x="150" y="382"/>
                    </a:cubicBezTo>
                    <a:cubicBezTo>
                      <a:pt x="162" y="382"/>
                      <a:pt x="170" y="381"/>
                      <a:pt x="170" y="381"/>
                    </a:cubicBezTo>
                    <a:cubicBezTo>
                      <a:pt x="170" y="381"/>
                      <a:pt x="212" y="238"/>
                      <a:pt x="270" y="69"/>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8;p57"/>
              <p:cNvSpPr/>
              <p:nvPr/>
            </p:nvSpPr>
            <p:spPr>
              <a:xfrm>
                <a:off x="6440161" y="4041985"/>
                <a:ext cx="19367" cy="26570"/>
              </a:xfrm>
              <a:custGeom>
                <a:avLst/>
                <a:gdLst/>
                <a:ahLst/>
                <a:cxnLst/>
                <a:rect l="l" t="t" r="r" b="b"/>
                <a:pathLst>
                  <a:path w="275" h="371" extrusionOk="0">
                    <a:moveTo>
                      <a:pt x="116" y="0"/>
                    </a:moveTo>
                    <a:cubicBezTo>
                      <a:pt x="116" y="0"/>
                      <a:pt x="63" y="132"/>
                      <a:pt x="0" y="301"/>
                    </a:cubicBezTo>
                    <a:lnTo>
                      <a:pt x="180" y="370"/>
                    </a:lnTo>
                    <a:cubicBezTo>
                      <a:pt x="233" y="190"/>
                      <a:pt x="275" y="48"/>
                      <a:pt x="264" y="42"/>
                    </a:cubicBezTo>
                    <a:cubicBezTo>
                      <a:pt x="217" y="27"/>
                      <a:pt x="164" y="11"/>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9;p57"/>
              <p:cNvSpPr/>
              <p:nvPr/>
            </p:nvSpPr>
            <p:spPr>
              <a:xfrm>
                <a:off x="6424456" y="4091902"/>
                <a:ext cx="19085" cy="27430"/>
              </a:xfrm>
              <a:custGeom>
                <a:avLst/>
                <a:gdLst/>
                <a:ahLst/>
                <a:cxnLst/>
                <a:rect l="l" t="t" r="r" b="b"/>
                <a:pathLst>
                  <a:path w="271" h="383" extrusionOk="0">
                    <a:moveTo>
                      <a:pt x="91" y="1"/>
                    </a:moveTo>
                    <a:cubicBezTo>
                      <a:pt x="38" y="170"/>
                      <a:pt x="1" y="308"/>
                      <a:pt x="12" y="329"/>
                    </a:cubicBezTo>
                    <a:cubicBezTo>
                      <a:pt x="39" y="376"/>
                      <a:pt x="112" y="382"/>
                      <a:pt x="146" y="382"/>
                    </a:cubicBezTo>
                    <a:cubicBezTo>
                      <a:pt x="158" y="382"/>
                      <a:pt x="165" y="382"/>
                      <a:pt x="165" y="382"/>
                    </a:cubicBezTo>
                    <a:cubicBezTo>
                      <a:pt x="165" y="382"/>
                      <a:pt x="212" y="244"/>
                      <a:pt x="271" y="70"/>
                    </a:cubicBezTo>
                    <a:lnTo>
                      <a:pt x="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30;p57"/>
              <p:cNvSpPr/>
              <p:nvPr/>
            </p:nvSpPr>
            <p:spPr>
              <a:xfrm>
                <a:off x="6418892" y="4031744"/>
                <a:ext cx="19085" cy="26570"/>
              </a:xfrm>
              <a:custGeom>
                <a:avLst/>
                <a:gdLst/>
                <a:ahLst/>
                <a:cxnLst/>
                <a:rect l="l" t="t" r="r" b="b"/>
                <a:pathLst>
                  <a:path w="271" h="371" extrusionOk="0">
                    <a:moveTo>
                      <a:pt x="112" y="0"/>
                    </a:moveTo>
                    <a:cubicBezTo>
                      <a:pt x="112" y="0"/>
                      <a:pt x="59" y="133"/>
                      <a:pt x="1" y="307"/>
                    </a:cubicBezTo>
                    <a:lnTo>
                      <a:pt x="175" y="370"/>
                    </a:lnTo>
                    <a:cubicBezTo>
                      <a:pt x="233" y="196"/>
                      <a:pt x="270" y="53"/>
                      <a:pt x="260" y="43"/>
                    </a:cubicBezTo>
                    <a:cubicBezTo>
                      <a:pt x="212" y="27"/>
                      <a:pt x="165" y="11"/>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31;p57"/>
              <p:cNvSpPr/>
              <p:nvPr/>
            </p:nvSpPr>
            <p:spPr>
              <a:xfrm>
                <a:off x="6402906" y="4081733"/>
                <a:ext cx="19437" cy="27716"/>
              </a:xfrm>
              <a:custGeom>
                <a:avLst/>
                <a:gdLst/>
                <a:ahLst/>
                <a:cxnLst/>
                <a:rect l="l" t="t" r="r" b="b"/>
                <a:pathLst>
                  <a:path w="276" h="387" extrusionOk="0">
                    <a:moveTo>
                      <a:pt x="95" y="0"/>
                    </a:moveTo>
                    <a:cubicBezTo>
                      <a:pt x="37" y="169"/>
                      <a:pt x="0" y="307"/>
                      <a:pt x="16" y="333"/>
                    </a:cubicBezTo>
                    <a:cubicBezTo>
                      <a:pt x="43" y="383"/>
                      <a:pt x="134" y="386"/>
                      <a:pt x="162" y="386"/>
                    </a:cubicBezTo>
                    <a:cubicBezTo>
                      <a:pt x="167" y="386"/>
                      <a:pt x="170" y="386"/>
                      <a:pt x="170" y="386"/>
                    </a:cubicBezTo>
                    <a:cubicBezTo>
                      <a:pt x="170" y="386"/>
                      <a:pt x="217" y="243"/>
                      <a:pt x="275" y="74"/>
                    </a:cubicBezTo>
                    <a:lnTo>
                      <a:pt x="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 name="Google Shape;3932;p57"/>
          <p:cNvGrpSpPr/>
          <p:nvPr/>
        </p:nvGrpSpPr>
        <p:grpSpPr>
          <a:xfrm>
            <a:off x="7360322" y="3087446"/>
            <a:ext cx="457199" cy="370120"/>
            <a:chOff x="4931488" y="218025"/>
            <a:chExt cx="191025" cy="152275"/>
          </a:xfrm>
        </p:grpSpPr>
        <p:sp>
          <p:nvSpPr>
            <p:cNvPr id="80" name="Google Shape;3933;p57"/>
            <p:cNvSpPr/>
            <p:nvPr/>
          </p:nvSpPr>
          <p:spPr>
            <a:xfrm>
              <a:off x="4931488" y="218025"/>
              <a:ext cx="191025" cy="152275"/>
            </a:xfrm>
            <a:custGeom>
              <a:avLst/>
              <a:gdLst/>
              <a:ahLst/>
              <a:cxnLst/>
              <a:rect l="l" t="t" r="r" b="b"/>
              <a:pathLst>
                <a:path w="7641" h="6091" extrusionOk="0">
                  <a:moveTo>
                    <a:pt x="4394" y="143"/>
                  </a:moveTo>
                  <a:lnTo>
                    <a:pt x="4399" y="148"/>
                  </a:lnTo>
                  <a:cubicBezTo>
                    <a:pt x="4775" y="148"/>
                    <a:pt x="5023" y="175"/>
                    <a:pt x="5034" y="175"/>
                  </a:cubicBezTo>
                  <a:cubicBezTo>
                    <a:pt x="6572" y="243"/>
                    <a:pt x="7053" y="1697"/>
                    <a:pt x="7191" y="2321"/>
                  </a:cubicBezTo>
                  <a:cubicBezTo>
                    <a:pt x="7476" y="3659"/>
                    <a:pt x="7143" y="5134"/>
                    <a:pt x="6477" y="5477"/>
                  </a:cubicBezTo>
                  <a:cubicBezTo>
                    <a:pt x="5663" y="5890"/>
                    <a:pt x="2237" y="5927"/>
                    <a:pt x="778" y="5948"/>
                  </a:cubicBezTo>
                  <a:lnTo>
                    <a:pt x="519" y="5948"/>
                  </a:lnTo>
                  <a:cubicBezTo>
                    <a:pt x="286" y="5948"/>
                    <a:pt x="217" y="5900"/>
                    <a:pt x="207" y="5869"/>
                  </a:cubicBezTo>
                  <a:cubicBezTo>
                    <a:pt x="191" y="5832"/>
                    <a:pt x="180" y="5689"/>
                    <a:pt x="646" y="5255"/>
                  </a:cubicBezTo>
                  <a:cubicBezTo>
                    <a:pt x="1079" y="4848"/>
                    <a:pt x="899" y="4203"/>
                    <a:pt x="709" y="3526"/>
                  </a:cubicBezTo>
                  <a:cubicBezTo>
                    <a:pt x="471" y="2675"/>
                    <a:pt x="228" y="1798"/>
                    <a:pt x="1000" y="1131"/>
                  </a:cubicBezTo>
                  <a:cubicBezTo>
                    <a:pt x="1994" y="275"/>
                    <a:pt x="3553" y="143"/>
                    <a:pt x="4394" y="143"/>
                  </a:cubicBezTo>
                  <a:close/>
                  <a:moveTo>
                    <a:pt x="4399" y="0"/>
                  </a:moveTo>
                  <a:cubicBezTo>
                    <a:pt x="3532" y="0"/>
                    <a:pt x="1930" y="132"/>
                    <a:pt x="905" y="1020"/>
                  </a:cubicBezTo>
                  <a:cubicBezTo>
                    <a:pt x="64" y="1745"/>
                    <a:pt x="334" y="2712"/>
                    <a:pt x="572" y="3564"/>
                  </a:cubicBezTo>
                  <a:cubicBezTo>
                    <a:pt x="757" y="4230"/>
                    <a:pt x="915" y="4801"/>
                    <a:pt x="540" y="5150"/>
                  </a:cubicBezTo>
                  <a:cubicBezTo>
                    <a:pt x="149" y="5520"/>
                    <a:pt x="1" y="5758"/>
                    <a:pt x="64" y="5921"/>
                  </a:cubicBezTo>
                  <a:cubicBezTo>
                    <a:pt x="127" y="6075"/>
                    <a:pt x="339" y="6091"/>
                    <a:pt x="519" y="6091"/>
                  </a:cubicBezTo>
                  <a:lnTo>
                    <a:pt x="778" y="6091"/>
                  </a:lnTo>
                  <a:cubicBezTo>
                    <a:pt x="2374" y="6070"/>
                    <a:pt x="5695" y="6033"/>
                    <a:pt x="6541" y="5604"/>
                  </a:cubicBezTo>
                  <a:cubicBezTo>
                    <a:pt x="7281" y="5229"/>
                    <a:pt x="7640" y="3712"/>
                    <a:pt x="7334" y="2284"/>
                  </a:cubicBezTo>
                  <a:cubicBezTo>
                    <a:pt x="7032" y="899"/>
                    <a:pt x="6197" y="74"/>
                    <a:pt x="5044" y="27"/>
                  </a:cubicBezTo>
                  <a:cubicBezTo>
                    <a:pt x="5034" y="27"/>
                    <a:pt x="4785" y="0"/>
                    <a:pt x="4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4;p57"/>
            <p:cNvSpPr/>
            <p:nvPr/>
          </p:nvSpPr>
          <p:spPr>
            <a:xfrm>
              <a:off x="4954213" y="240625"/>
              <a:ext cx="40475" cy="41650"/>
            </a:xfrm>
            <a:custGeom>
              <a:avLst/>
              <a:gdLst/>
              <a:ahLst/>
              <a:cxnLst/>
              <a:rect l="l" t="t" r="r" b="b"/>
              <a:pathLst>
                <a:path w="1619" h="1666" extrusionOk="0">
                  <a:moveTo>
                    <a:pt x="1545" y="0"/>
                  </a:moveTo>
                  <a:cubicBezTo>
                    <a:pt x="1529" y="0"/>
                    <a:pt x="1" y="69"/>
                    <a:pt x="11" y="1592"/>
                  </a:cubicBezTo>
                  <a:cubicBezTo>
                    <a:pt x="11" y="1634"/>
                    <a:pt x="48" y="1666"/>
                    <a:pt x="85" y="1666"/>
                  </a:cubicBezTo>
                  <a:cubicBezTo>
                    <a:pt x="128" y="1666"/>
                    <a:pt x="160" y="1634"/>
                    <a:pt x="160" y="1592"/>
                  </a:cubicBezTo>
                  <a:cubicBezTo>
                    <a:pt x="149" y="212"/>
                    <a:pt x="1492" y="148"/>
                    <a:pt x="1545" y="148"/>
                  </a:cubicBezTo>
                  <a:cubicBezTo>
                    <a:pt x="1587" y="148"/>
                    <a:pt x="1619" y="111"/>
                    <a:pt x="1619" y="74"/>
                  </a:cubicBezTo>
                  <a:cubicBezTo>
                    <a:pt x="1613" y="32"/>
                    <a:pt x="1582" y="5"/>
                    <a:pt x="1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5;p57"/>
            <p:cNvSpPr/>
            <p:nvPr/>
          </p:nvSpPr>
          <p:spPr>
            <a:xfrm>
              <a:off x="4951063" y="286225"/>
              <a:ext cx="8350" cy="20375"/>
            </a:xfrm>
            <a:custGeom>
              <a:avLst/>
              <a:gdLst/>
              <a:ahLst/>
              <a:cxnLst/>
              <a:rect l="l" t="t" r="r" b="b"/>
              <a:pathLst>
                <a:path w="334" h="815" extrusionOk="0">
                  <a:moveTo>
                    <a:pt x="118" y="0"/>
                  </a:moveTo>
                  <a:cubicBezTo>
                    <a:pt x="86" y="0"/>
                    <a:pt x="54" y="19"/>
                    <a:pt x="48" y="64"/>
                  </a:cubicBezTo>
                  <a:cubicBezTo>
                    <a:pt x="0" y="312"/>
                    <a:pt x="53" y="571"/>
                    <a:pt x="190" y="783"/>
                  </a:cubicBezTo>
                  <a:cubicBezTo>
                    <a:pt x="206" y="804"/>
                    <a:pt x="227" y="814"/>
                    <a:pt x="254" y="814"/>
                  </a:cubicBezTo>
                  <a:cubicBezTo>
                    <a:pt x="264" y="814"/>
                    <a:pt x="280" y="809"/>
                    <a:pt x="296" y="798"/>
                  </a:cubicBezTo>
                  <a:cubicBezTo>
                    <a:pt x="328" y="777"/>
                    <a:pt x="333" y="730"/>
                    <a:pt x="312" y="698"/>
                  </a:cubicBezTo>
                  <a:cubicBezTo>
                    <a:pt x="196" y="518"/>
                    <a:pt x="153" y="302"/>
                    <a:pt x="190" y="95"/>
                  </a:cubicBezTo>
                  <a:cubicBezTo>
                    <a:pt x="209" y="37"/>
                    <a:pt x="16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4212;p59"/>
          <p:cNvGrpSpPr/>
          <p:nvPr/>
        </p:nvGrpSpPr>
        <p:grpSpPr>
          <a:xfrm>
            <a:off x="599571" y="1173757"/>
            <a:ext cx="715239" cy="217052"/>
            <a:chOff x="5384063" y="3421013"/>
            <a:chExt cx="1119300" cy="465075"/>
          </a:xfrm>
        </p:grpSpPr>
        <p:sp>
          <p:nvSpPr>
            <p:cNvPr id="84"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4214;p59"/>
            <p:cNvGrpSpPr/>
            <p:nvPr/>
          </p:nvGrpSpPr>
          <p:grpSpPr>
            <a:xfrm>
              <a:off x="5384063" y="3421013"/>
              <a:ext cx="1119300" cy="465075"/>
              <a:chOff x="5394575" y="3098700"/>
              <a:chExt cx="1119300" cy="465075"/>
            </a:xfrm>
          </p:grpSpPr>
          <p:sp>
            <p:nvSpPr>
              <p:cNvPr id="86"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4220;p59"/>
              <p:cNvGrpSpPr/>
              <p:nvPr/>
            </p:nvGrpSpPr>
            <p:grpSpPr>
              <a:xfrm>
                <a:off x="5394575" y="3098700"/>
                <a:ext cx="1119300" cy="465075"/>
                <a:chOff x="5394575" y="3098700"/>
                <a:chExt cx="1119300" cy="465075"/>
              </a:xfrm>
            </p:grpSpPr>
            <p:sp>
              <p:nvSpPr>
                <p:cNvPr id="92"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9" name="Google Shape;3302;p51"/>
          <p:cNvSpPr/>
          <p:nvPr/>
        </p:nvSpPr>
        <p:spPr>
          <a:xfrm rot="10800000" flipH="1">
            <a:off x="1442630" y="955247"/>
            <a:ext cx="5537936" cy="648391"/>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TextBox 109"/>
          <p:cNvSpPr txBox="1"/>
          <p:nvPr/>
        </p:nvSpPr>
        <p:spPr>
          <a:xfrm>
            <a:off x="1444168" y="1017832"/>
            <a:ext cx="5321632" cy="523220"/>
          </a:xfrm>
          <a:prstGeom prst="rect">
            <a:avLst/>
          </a:prstGeom>
          <a:noFill/>
        </p:spPr>
        <p:txBody>
          <a:bodyPr wrap="square" rtlCol="0">
            <a:spAutoFit/>
          </a:bodyPr>
          <a:lstStyle/>
          <a:p>
            <a:pPr lvl="0" algn="just">
              <a:buClr>
                <a:srgbClr val="595959"/>
              </a:buClr>
              <a:buSzPts val="1000"/>
            </a:pPr>
            <a:r>
              <a:rPr lang="vi-VN" dirty="0" err="1">
                <a:latin typeface="+mj-lt"/>
                <a:ea typeface="Open Sans" panose="020B0604020202020204" charset="0"/>
                <a:cs typeface="Open Sans" panose="020B0604020202020204" charset="0"/>
              </a:rPr>
              <a:t>Đ</a:t>
            </a:r>
            <a:r>
              <a:rPr lang="en-US" dirty="0" err="1">
                <a:latin typeface="+mj-lt"/>
                <a:ea typeface="Open Sans" panose="020B0604020202020204" charset="0"/>
                <a:cs typeface="Open Sans" panose="020B0604020202020204" charset="0"/>
              </a:rPr>
              <a:t>em</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lại</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cho</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trẻ</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niềm</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vui</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những</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ấn</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tượng</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đẹp</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đồng</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thời</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là</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phương</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tiện</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giáo</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dục</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mạnh</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mẽ</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về</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mọi</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mặt</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đối</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với</a:t>
            </a:r>
            <a:r>
              <a:rPr lang="en-US" dirty="0">
                <a:latin typeface="+mj-lt"/>
                <a:ea typeface="Open Sans" panose="020B0604020202020204" charset="0"/>
                <a:cs typeface="Open Sans" panose="020B0604020202020204" charset="0"/>
              </a:rPr>
              <a:t> </a:t>
            </a:r>
            <a:r>
              <a:rPr lang="en-US" dirty="0" err="1">
                <a:latin typeface="+mj-lt"/>
                <a:ea typeface="Open Sans" panose="020B0604020202020204" charset="0"/>
                <a:cs typeface="Open Sans" panose="020B0604020202020204" charset="0"/>
              </a:rPr>
              <a:t>trẻ</a:t>
            </a:r>
            <a:endParaRPr lang="vi-VN" sz="1600" dirty="0">
              <a:solidFill>
                <a:srgbClr val="3B2E43"/>
              </a:solidFill>
              <a:latin typeface="+mj-lt"/>
              <a:ea typeface="Open Sans" panose="020B0604020202020204" charset="0"/>
              <a:cs typeface="Open Sans" panose="020B0604020202020204" charset="0"/>
              <a:sym typeface="Open Sans"/>
            </a:endParaRPr>
          </a:p>
        </p:txBody>
      </p:sp>
      <p:sp>
        <p:nvSpPr>
          <p:cNvPr id="194" name="Google Shape;3904;p57"/>
          <p:cNvSpPr/>
          <p:nvPr/>
        </p:nvSpPr>
        <p:spPr>
          <a:xfrm>
            <a:off x="1481894" y="386030"/>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65;p57"/>
          <p:cNvSpPr/>
          <p:nvPr/>
        </p:nvSpPr>
        <p:spPr>
          <a:xfrm>
            <a:off x="983726" y="592250"/>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E0CCD2C-E675-4853-B70E-77B574C5A8A9}"/>
              </a:ext>
            </a:extLst>
          </p:cNvPr>
          <p:cNvPicPr>
            <a:picLocks noChangeAspect="1"/>
          </p:cNvPicPr>
          <p:nvPr/>
        </p:nvPicPr>
        <p:blipFill>
          <a:blip r:embed="rId2"/>
          <a:stretch>
            <a:fillRect/>
          </a:stretch>
        </p:blipFill>
        <p:spPr>
          <a:xfrm>
            <a:off x="761591" y="1658523"/>
            <a:ext cx="3518886" cy="2639851"/>
          </a:xfrm>
          <a:prstGeom prst="rect">
            <a:avLst/>
          </a:prstGeom>
        </p:spPr>
      </p:pic>
      <p:pic>
        <p:nvPicPr>
          <p:cNvPr id="112" name="Picture 111">
            <a:extLst>
              <a:ext uri="{FF2B5EF4-FFF2-40B4-BE49-F238E27FC236}">
                <a16:creationId xmlns:a16="http://schemas.microsoft.com/office/drawing/2014/main" id="{317DE074-9046-4230-BE1C-62122DECC61A}"/>
              </a:ext>
            </a:extLst>
          </p:cNvPr>
          <p:cNvPicPr>
            <a:picLocks noChangeAspect="1"/>
          </p:cNvPicPr>
          <p:nvPr/>
        </p:nvPicPr>
        <p:blipFill>
          <a:blip r:embed="rId3"/>
          <a:stretch>
            <a:fillRect/>
          </a:stretch>
        </p:blipFill>
        <p:spPr>
          <a:xfrm>
            <a:off x="4657202" y="1648053"/>
            <a:ext cx="3534239" cy="2651369"/>
          </a:xfrm>
          <a:prstGeom prst="rect">
            <a:avLst/>
          </a:prstGeom>
        </p:spPr>
      </p:pic>
    </p:spTree>
    <p:extLst>
      <p:ext uri="{BB962C8B-B14F-4D97-AF65-F5344CB8AC3E}">
        <p14:creationId xmlns:p14="http://schemas.microsoft.com/office/powerpoint/2010/main" val="13883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9" grpId="0" animBg="1"/>
      <p:bldP spid="1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36"/>
          <p:cNvSpPr/>
          <p:nvPr/>
        </p:nvSpPr>
        <p:spPr>
          <a:xfrm>
            <a:off x="8027866" y="121577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6" name="Google Shape;2146;p36"/>
          <p:cNvGrpSpPr/>
          <p:nvPr/>
        </p:nvGrpSpPr>
        <p:grpSpPr>
          <a:xfrm rot="3472127">
            <a:off x="7060542" y="177039"/>
            <a:ext cx="675411" cy="1552672"/>
            <a:chOff x="503795" y="323625"/>
            <a:chExt cx="502785" cy="1047439"/>
          </a:xfrm>
        </p:grpSpPr>
        <p:sp>
          <p:nvSpPr>
            <p:cNvPr id="2147" name="Google Shape;2147;p36"/>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6"/>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6"/>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6"/>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6"/>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6"/>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6"/>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6"/>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6"/>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6"/>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6"/>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6"/>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6"/>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0" name="Google Shape;2160;p36"/>
          <p:cNvSpPr/>
          <p:nvPr/>
        </p:nvSpPr>
        <p:spPr>
          <a:xfrm>
            <a:off x="7771066" y="8599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6"/>
          <p:cNvSpPr/>
          <p:nvPr/>
        </p:nvSpPr>
        <p:spPr>
          <a:xfrm>
            <a:off x="609516"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76512B8E-C781-44CC-9914-8AC09E5021AE}"/>
              </a:ext>
            </a:extLst>
          </p:cNvPr>
          <p:cNvSpPr/>
          <p:nvPr/>
        </p:nvSpPr>
        <p:spPr>
          <a:xfrm>
            <a:off x="4040444" y="376294"/>
            <a:ext cx="1827744" cy="830997"/>
          </a:xfrm>
          <a:prstGeom prst="rect">
            <a:avLst/>
          </a:prstGeom>
        </p:spPr>
        <p:txBody>
          <a:bodyPr wrap="none">
            <a:spAutoFit/>
          </a:bodyPr>
          <a:lstStyle/>
          <a:p>
            <a:r>
              <a:rPr lang="vi-VN" sz="2400" b="1" dirty="0">
                <a:latin typeface="+mj-lt"/>
              </a:rPr>
              <a:t>NỘI DUNG </a:t>
            </a:r>
            <a:endParaRPr lang="en-US" sz="2400" b="1" dirty="0">
              <a:latin typeface="+mj-lt"/>
            </a:endParaRPr>
          </a:p>
          <a:p>
            <a:endParaRPr lang="en-US" sz="2400" b="1" dirty="0">
              <a:latin typeface="+mj-lt"/>
            </a:endParaRPr>
          </a:p>
        </p:txBody>
      </p:sp>
      <p:graphicFrame>
        <p:nvGraphicFramePr>
          <p:cNvPr id="27" name="Diagram 26">
            <a:extLst>
              <a:ext uri="{FF2B5EF4-FFF2-40B4-BE49-F238E27FC236}">
                <a16:creationId xmlns:a16="http://schemas.microsoft.com/office/drawing/2014/main" id="{B0815AFB-C721-4316-8430-9293E27530A4}"/>
              </a:ext>
            </a:extLst>
          </p:cNvPr>
          <p:cNvGraphicFramePr/>
          <p:nvPr>
            <p:extLst>
              <p:ext uri="{D42A27DB-BD31-4B8C-83A1-F6EECF244321}">
                <p14:modId xmlns:p14="http://schemas.microsoft.com/office/powerpoint/2010/main" val="1970140606"/>
              </p:ext>
            </p:extLst>
          </p:nvPr>
        </p:nvGraphicFramePr>
        <p:xfrm>
          <a:off x="1574723" y="914143"/>
          <a:ext cx="6096000" cy="3781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2168;p39"/>
          <p:cNvSpPr txBox="1">
            <a:spLocks noGrp="1"/>
          </p:cNvSpPr>
          <p:nvPr>
            <p:ph type="title"/>
          </p:nvPr>
        </p:nvSpPr>
        <p:spPr>
          <a:xfrm>
            <a:off x="1023580" y="285407"/>
            <a:ext cx="7281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000" dirty="0">
                <a:latin typeface="+mj-lt"/>
              </a:rPr>
              <a:t>Tổ chức cho trẻ ngồi thiền và tập Yoga</a:t>
            </a:r>
            <a:endParaRPr sz="3000" dirty="0">
              <a:latin typeface="+mj-lt"/>
            </a:endParaRPr>
          </a:p>
        </p:txBody>
      </p:sp>
      <p:sp>
        <p:nvSpPr>
          <p:cNvPr id="29" name="Google Shape;2175;p39"/>
          <p:cNvSpPr txBox="1">
            <a:spLocks/>
          </p:cNvSpPr>
          <p:nvPr/>
        </p:nvSpPr>
        <p:spPr>
          <a:xfrm>
            <a:off x="1317556" y="1236849"/>
            <a:ext cx="1256679" cy="42387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b="1" dirty="0">
              <a:latin typeface="Sitka Subheading" pitchFamily="2" charset="0"/>
            </a:endParaRPr>
          </a:p>
        </p:txBody>
      </p:sp>
      <p:sp>
        <p:nvSpPr>
          <p:cNvPr id="109" name="Google Shape;2266;p39"/>
          <p:cNvSpPr/>
          <p:nvPr/>
        </p:nvSpPr>
        <p:spPr>
          <a:xfrm>
            <a:off x="665104" y="842847"/>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67;p39"/>
          <p:cNvSpPr/>
          <p:nvPr/>
        </p:nvSpPr>
        <p:spPr>
          <a:xfrm>
            <a:off x="1074484" y="326551"/>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2268;p39"/>
          <p:cNvGrpSpPr/>
          <p:nvPr/>
        </p:nvGrpSpPr>
        <p:grpSpPr>
          <a:xfrm>
            <a:off x="312419" y="327661"/>
            <a:ext cx="711693" cy="493868"/>
            <a:chOff x="1472393" y="613278"/>
            <a:chExt cx="756822" cy="500600"/>
          </a:xfrm>
        </p:grpSpPr>
        <p:sp>
          <p:nvSpPr>
            <p:cNvPr id="112" name="Google Shape;2269;p39"/>
            <p:cNvSpPr/>
            <p:nvPr/>
          </p:nvSpPr>
          <p:spPr>
            <a:xfrm>
              <a:off x="1472393" y="613504"/>
              <a:ext cx="756822" cy="500148"/>
            </a:xfrm>
            <a:custGeom>
              <a:avLst/>
              <a:gdLst/>
              <a:ahLst/>
              <a:cxnLst/>
              <a:rect l="l" t="t" r="r" b="b"/>
              <a:pathLst>
                <a:path w="8371" h="5532" extrusionOk="0">
                  <a:moveTo>
                    <a:pt x="4448" y="0"/>
                  </a:moveTo>
                  <a:cubicBezTo>
                    <a:pt x="4110" y="0"/>
                    <a:pt x="3751" y="53"/>
                    <a:pt x="3369" y="171"/>
                  </a:cubicBezTo>
                  <a:cubicBezTo>
                    <a:pt x="1" y="1212"/>
                    <a:pt x="1492" y="5532"/>
                    <a:pt x="1492" y="5532"/>
                  </a:cubicBezTo>
                  <a:lnTo>
                    <a:pt x="1957" y="5363"/>
                  </a:lnTo>
                  <a:cubicBezTo>
                    <a:pt x="1968" y="5389"/>
                    <a:pt x="1989" y="5410"/>
                    <a:pt x="2015" y="5410"/>
                  </a:cubicBezTo>
                  <a:cubicBezTo>
                    <a:pt x="2020" y="5413"/>
                    <a:pt x="2026" y="5414"/>
                    <a:pt x="2031" y="5414"/>
                  </a:cubicBezTo>
                  <a:cubicBezTo>
                    <a:pt x="2036" y="5414"/>
                    <a:pt x="2042" y="5413"/>
                    <a:pt x="2047" y="5410"/>
                  </a:cubicBezTo>
                  <a:cubicBezTo>
                    <a:pt x="2084" y="5400"/>
                    <a:pt x="2105" y="5357"/>
                    <a:pt x="2095" y="5320"/>
                  </a:cubicBezTo>
                  <a:lnTo>
                    <a:pt x="2650" y="5114"/>
                  </a:lnTo>
                  <a:cubicBezTo>
                    <a:pt x="2660" y="5140"/>
                    <a:pt x="2681" y="5156"/>
                    <a:pt x="2708" y="5162"/>
                  </a:cubicBezTo>
                  <a:cubicBezTo>
                    <a:pt x="2710" y="5162"/>
                    <a:pt x="2713" y="5162"/>
                    <a:pt x="2715" y="5162"/>
                  </a:cubicBezTo>
                  <a:cubicBezTo>
                    <a:pt x="2764" y="5162"/>
                    <a:pt x="2802" y="5112"/>
                    <a:pt x="2787" y="5066"/>
                  </a:cubicBezTo>
                  <a:lnTo>
                    <a:pt x="3337" y="4866"/>
                  </a:lnTo>
                  <a:cubicBezTo>
                    <a:pt x="3342" y="4892"/>
                    <a:pt x="3363" y="4908"/>
                    <a:pt x="3390" y="4913"/>
                  </a:cubicBezTo>
                  <a:cubicBezTo>
                    <a:pt x="3406" y="4913"/>
                    <a:pt x="3416" y="4913"/>
                    <a:pt x="3427" y="4908"/>
                  </a:cubicBezTo>
                  <a:cubicBezTo>
                    <a:pt x="3464" y="4897"/>
                    <a:pt x="3485" y="4855"/>
                    <a:pt x="3469" y="4818"/>
                  </a:cubicBezTo>
                  <a:lnTo>
                    <a:pt x="3971" y="4638"/>
                  </a:lnTo>
                  <a:cubicBezTo>
                    <a:pt x="3971" y="4638"/>
                    <a:pt x="3437" y="2989"/>
                    <a:pt x="4294" y="2851"/>
                  </a:cubicBezTo>
                  <a:cubicBezTo>
                    <a:pt x="4336" y="2844"/>
                    <a:pt x="4378" y="2841"/>
                    <a:pt x="4419" y="2841"/>
                  </a:cubicBezTo>
                  <a:cubicBezTo>
                    <a:pt x="5202" y="2841"/>
                    <a:pt x="5684" y="4030"/>
                    <a:pt x="5684" y="4030"/>
                  </a:cubicBezTo>
                  <a:lnTo>
                    <a:pt x="6324" y="3829"/>
                  </a:lnTo>
                  <a:cubicBezTo>
                    <a:pt x="6329" y="3835"/>
                    <a:pt x="6329" y="3835"/>
                    <a:pt x="6329" y="3840"/>
                  </a:cubicBezTo>
                  <a:cubicBezTo>
                    <a:pt x="6340" y="3866"/>
                    <a:pt x="6364" y="3881"/>
                    <a:pt x="6390" y="3881"/>
                  </a:cubicBezTo>
                  <a:cubicBezTo>
                    <a:pt x="6401" y="3881"/>
                    <a:pt x="6413" y="3878"/>
                    <a:pt x="6425" y="3872"/>
                  </a:cubicBezTo>
                  <a:cubicBezTo>
                    <a:pt x="6456" y="3861"/>
                    <a:pt x="6472" y="3824"/>
                    <a:pt x="6462" y="3787"/>
                  </a:cubicBezTo>
                  <a:lnTo>
                    <a:pt x="7107" y="3591"/>
                  </a:lnTo>
                  <a:lnTo>
                    <a:pt x="7112" y="3602"/>
                  </a:lnTo>
                  <a:cubicBezTo>
                    <a:pt x="7127" y="3625"/>
                    <a:pt x="7154" y="3640"/>
                    <a:pt x="7182" y="3640"/>
                  </a:cubicBezTo>
                  <a:cubicBezTo>
                    <a:pt x="7192" y="3640"/>
                    <a:pt x="7202" y="3638"/>
                    <a:pt x="7212" y="3634"/>
                  </a:cubicBezTo>
                  <a:cubicBezTo>
                    <a:pt x="7244" y="3618"/>
                    <a:pt x="7255" y="3581"/>
                    <a:pt x="7244" y="3549"/>
                  </a:cubicBezTo>
                  <a:lnTo>
                    <a:pt x="7831" y="3369"/>
                  </a:lnTo>
                  <a:lnTo>
                    <a:pt x="7868" y="3369"/>
                  </a:lnTo>
                  <a:cubicBezTo>
                    <a:pt x="7878" y="3364"/>
                    <a:pt x="7889" y="3359"/>
                    <a:pt x="7900" y="3348"/>
                  </a:cubicBezTo>
                  <a:lnTo>
                    <a:pt x="8370" y="3200"/>
                  </a:lnTo>
                  <a:cubicBezTo>
                    <a:pt x="8370" y="3200"/>
                    <a:pt x="7086" y="0"/>
                    <a:pt x="444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2270;p39"/>
            <p:cNvGrpSpPr/>
            <p:nvPr/>
          </p:nvGrpSpPr>
          <p:grpSpPr>
            <a:xfrm>
              <a:off x="1472438" y="613278"/>
              <a:ext cx="756732" cy="500600"/>
              <a:chOff x="2325411" y="613278"/>
              <a:chExt cx="756732" cy="500600"/>
            </a:xfrm>
          </p:grpSpPr>
          <p:sp>
            <p:nvSpPr>
              <p:cNvPr id="114" name="Google Shape;2271;p39"/>
              <p:cNvSpPr/>
              <p:nvPr/>
            </p:nvSpPr>
            <p:spPr>
              <a:xfrm>
                <a:off x="2585972" y="808654"/>
                <a:ext cx="317430" cy="242660"/>
              </a:xfrm>
              <a:custGeom>
                <a:avLst/>
                <a:gdLst/>
                <a:ahLst/>
                <a:cxnLst/>
                <a:rect l="l" t="t" r="r" b="b"/>
                <a:pathLst>
                  <a:path w="3511" h="2684" extrusionOk="0">
                    <a:moveTo>
                      <a:pt x="1580" y="1"/>
                    </a:moveTo>
                    <a:cubicBezTo>
                      <a:pt x="1399" y="1"/>
                      <a:pt x="1209" y="40"/>
                      <a:pt x="1010" y="130"/>
                    </a:cubicBezTo>
                    <a:cubicBezTo>
                      <a:pt x="0" y="590"/>
                      <a:pt x="286" y="1948"/>
                      <a:pt x="518" y="2683"/>
                    </a:cubicBezTo>
                    <a:lnTo>
                      <a:pt x="1089" y="2472"/>
                    </a:lnTo>
                    <a:cubicBezTo>
                      <a:pt x="1089" y="2472"/>
                      <a:pt x="555" y="822"/>
                      <a:pt x="1412" y="690"/>
                    </a:cubicBezTo>
                    <a:cubicBezTo>
                      <a:pt x="1453" y="684"/>
                      <a:pt x="1494" y="681"/>
                      <a:pt x="1533" y="681"/>
                    </a:cubicBezTo>
                    <a:cubicBezTo>
                      <a:pt x="2318" y="681"/>
                      <a:pt x="2797" y="1864"/>
                      <a:pt x="2797" y="1864"/>
                    </a:cubicBezTo>
                    <a:lnTo>
                      <a:pt x="3511" y="1647"/>
                    </a:lnTo>
                    <a:cubicBezTo>
                      <a:pt x="3205" y="1062"/>
                      <a:pt x="2520"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72;p39"/>
              <p:cNvSpPr/>
              <p:nvPr/>
            </p:nvSpPr>
            <p:spPr>
              <a:xfrm>
                <a:off x="2325411" y="613278"/>
                <a:ext cx="756732" cy="500600"/>
              </a:xfrm>
              <a:custGeom>
                <a:avLst/>
                <a:gdLst/>
                <a:ahLst/>
                <a:cxnLst/>
                <a:rect l="l" t="t" r="r" b="b"/>
                <a:pathLst>
                  <a:path w="8370" h="5537" extrusionOk="0">
                    <a:moveTo>
                      <a:pt x="4448" y="0"/>
                    </a:moveTo>
                    <a:cubicBezTo>
                      <a:pt x="4110" y="0"/>
                      <a:pt x="3750" y="53"/>
                      <a:pt x="3369" y="171"/>
                    </a:cubicBezTo>
                    <a:cubicBezTo>
                      <a:pt x="1" y="1217"/>
                      <a:pt x="1492" y="5537"/>
                      <a:pt x="1492" y="5537"/>
                    </a:cubicBezTo>
                    <a:lnTo>
                      <a:pt x="2020" y="5347"/>
                    </a:lnTo>
                    <a:cubicBezTo>
                      <a:pt x="1671" y="4321"/>
                      <a:pt x="1079" y="1820"/>
                      <a:pt x="3363" y="948"/>
                    </a:cubicBezTo>
                    <a:cubicBezTo>
                      <a:pt x="3874" y="751"/>
                      <a:pt x="4333" y="667"/>
                      <a:pt x="4745" y="667"/>
                    </a:cubicBezTo>
                    <a:cubicBezTo>
                      <a:pt x="6701" y="667"/>
                      <a:pt x="7594" y="2566"/>
                      <a:pt x="7878" y="3348"/>
                    </a:cubicBezTo>
                    <a:lnTo>
                      <a:pt x="8370" y="3200"/>
                    </a:lnTo>
                    <a:cubicBezTo>
                      <a:pt x="8370" y="3200"/>
                      <a:pt x="7086" y="0"/>
                      <a:pt x="4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3;p39"/>
              <p:cNvSpPr/>
              <p:nvPr/>
            </p:nvSpPr>
            <p:spPr>
              <a:xfrm>
                <a:off x="2422963" y="673581"/>
                <a:ext cx="615240" cy="423119"/>
              </a:xfrm>
              <a:custGeom>
                <a:avLst/>
                <a:gdLst/>
                <a:ahLst/>
                <a:cxnLst/>
                <a:rect l="l" t="t" r="r" b="b"/>
                <a:pathLst>
                  <a:path w="6805" h="4680" extrusionOk="0">
                    <a:moveTo>
                      <a:pt x="3664" y="0"/>
                    </a:moveTo>
                    <a:cubicBezTo>
                      <a:pt x="3253" y="0"/>
                      <a:pt x="2794" y="84"/>
                      <a:pt x="2284" y="281"/>
                    </a:cubicBezTo>
                    <a:cubicBezTo>
                      <a:pt x="0" y="1153"/>
                      <a:pt x="592" y="3654"/>
                      <a:pt x="941" y="4680"/>
                    </a:cubicBezTo>
                    <a:lnTo>
                      <a:pt x="1645" y="4426"/>
                    </a:lnTo>
                    <a:cubicBezTo>
                      <a:pt x="1280" y="3353"/>
                      <a:pt x="846" y="1185"/>
                      <a:pt x="3109" y="720"/>
                    </a:cubicBezTo>
                    <a:cubicBezTo>
                      <a:pt x="3232" y="694"/>
                      <a:pt x="3353" y="682"/>
                      <a:pt x="3470" y="682"/>
                    </a:cubicBezTo>
                    <a:cubicBezTo>
                      <a:pt x="4768" y="682"/>
                      <a:pt x="5699" y="2137"/>
                      <a:pt x="6096" y="2898"/>
                    </a:cubicBezTo>
                    <a:lnTo>
                      <a:pt x="6805" y="2681"/>
                    </a:lnTo>
                    <a:cubicBezTo>
                      <a:pt x="6516" y="1904"/>
                      <a:pt x="5622" y="0"/>
                      <a:pt x="3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74;p39"/>
              <p:cNvSpPr/>
              <p:nvPr/>
            </p:nvSpPr>
            <p:spPr>
              <a:xfrm>
                <a:off x="2499450" y="735331"/>
                <a:ext cx="474743" cy="338405"/>
              </a:xfrm>
              <a:custGeom>
                <a:avLst/>
                <a:gdLst/>
                <a:ahLst/>
                <a:cxnLst/>
                <a:rect l="l" t="t" r="r" b="b"/>
                <a:pathLst>
                  <a:path w="5251" h="3743" extrusionOk="0">
                    <a:moveTo>
                      <a:pt x="2619" y="0"/>
                    </a:moveTo>
                    <a:cubicBezTo>
                      <a:pt x="2503" y="0"/>
                      <a:pt x="2384" y="12"/>
                      <a:pt x="2263" y="37"/>
                    </a:cubicBezTo>
                    <a:cubicBezTo>
                      <a:pt x="0" y="497"/>
                      <a:pt x="428" y="2670"/>
                      <a:pt x="793" y="3743"/>
                    </a:cubicBezTo>
                    <a:lnTo>
                      <a:pt x="1475" y="3494"/>
                    </a:lnTo>
                    <a:cubicBezTo>
                      <a:pt x="1237" y="2759"/>
                      <a:pt x="957" y="1401"/>
                      <a:pt x="1967" y="941"/>
                    </a:cubicBezTo>
                    <a:cubicBezTo>
                      <a:pt x="2165" y="852"/>
                      <a:pt x="2354" y="814"/>
                      <a:pt x="2534" y="814"/>
                    </a:cubicBezTo>
                    <a:cubicBezTo>
                      <a:pt x="3474" y="814"/>
                      <a:pt x="4157" y="1872"/>
                      <a:pt x="4468" y="2458"/>
                    </a:cubicBezTo>
                    <a:lnTo>
                      <a:pt x="5250" y="2215"/>
                    </a:lnTo>
                    <a:cubicBezTo>
                      <a:pt x="4847" y="1453"/>
                      <a:pt x="3914" y="0"/>
                      <a:pt x="2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75;p39"/>
              <p:cNvSpPr/>
              <p:nvPr/>
            </p:nvSpPr>
            <p:spPr>
              <a:xfrm>
                <a:off x="2441588" y="663817"/>
                <a:ext cx="599961" cy="439121"/>
              </a:xfrm>
              <a:custGeom>
                <a:avLst/>
                <a:gdLst/>
                <a:ahLst/>
                <a:cxnLst/>
                <a:rect l="l" t="t" r="r" b="b"/>
                <a:pathLst>
                  <a:path w="6636" h="4857" extrusionOk="0">
                    <a:moveTo>
                      <a:pt x="3370" y="1"/>
                    </a:moveTo>
                    <a:cubicBezTo>
                      <a:pt x="3096" y="1"/>
                      <a:pt x="2801" y="36"/>
                      <a:pt x="2485" y="114"/>
                    </a:cubicBezTo>
                    <a:cubicBezTo>
                      <a:pt x="1698" y="310"/>
                      <a:pt x="1121" y="727"/>
                      <a:pt x="778" y="1351"/>
                    </a:cubicBezTo>
                    <a:cubicBezTo>
                      <a:pt x="0" y="2757"/>
                      <a:pt x="640" y="4724"/>
                      <a:pt x="667" y="4809"/>
                    </a:cubicBezTo>
                    <a:cubicBezTo>
                      <a:pt x="677" y="4835"/>
                      <a:pt x="698" y="4851"/>
                      <a:pt x="725" y="4856"/>
                    </a:cubicBezTo>
                    <a:lnTo>
                      <a:pt x="762" y="4856"/>
                    </a:lnTo>
                    <a:cubicBezTo>
                      <a:pt x="799" y="4840"/>
                      <a:pt x="820" y="4798"/>
                      <a:pt x="804" y="4761"/>
                    </a:cubicBezTo>
                    <a:cubicBezTo>
                      <a:pt x="799" y="4745"/>
                      <a:pt x="159" y="2779"/>
                      <a:pt x="905" y="1420"/>
                    </a:cubicBezTo>
                    <a:cubicBezTo>
                      <a:pt x="1227" y="833"/>
                      <a:pt x="1772" y="436"/>
                      <a:pt x="2522" y="257"/>
                    </a:cubicBezTo>
                    <a:cubicBezTo>
                      <a:pt x="2822" y="182"/>
                      <a:pt x="3110" y="145"/>
                      <a:pt x="3386" y="145"/>
                    </a:cubicBezTo>
                    <a:cubicBezTo>
                      <a:pt x="4249" y="145"/>
                      <a:pt x="4994" y="507"/>
                      <a:pt x="5615" y="1224"/>
                    </a:cubicBezTo>
                    <a:cubicBezTo>
                      <a:pt x="6001" y="1674"/>
                      <a:pt x="6297" y="2197"/>
                      <a:pt x="6488" y="2757"/>
                    </a:cubicBezTo>
                    <a:cubicBezTo>
                      <a:pt x="6496" y="2788"/>
                      <a:pt x="6527" y="2808"/>
                      <a:pt x="6558" y="2808"/>
                    </a:cubicBezTo>
                    <a:cubicBezTo>
                      <a:pt x="6564" y="2808"/>
                      <a:pt x="6571" y="2807"/>
                      <a:pt x="6577" y="2805"/>
                    </a:cubicBezTo>
                    <a:cubicBezTo>
                      <a:pt x="6614" y="2794"/>
                      <a:pt x="6636" y="2752"/>
                      <a:pt x="6625" y="2715"/>
                    </a:cubicBezTo>
                    <a:cubicBezTo>
                      <a:pt x="6616" y="2687"/>
                      <a:pt x="5771"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76;p39"/>
              <p:cNvSpPr/>
              <p:nvPr/>
            </p:nvSpPr>
            <p:spPr>
              <a:xfrm>
                <a:off x="2516176" y="729093"/>
                <a:ext cx="466244" cy="350972"/>
              </a:xfrm>
              <a:custGeom>
                <a:avLst/>
                <a:gdLst/>
                <a:ahLst/>
                <a:cxnLst/>
                <a:rect l="l" t="t" r="r" b="b"/>
                <a:pathLst>
                  <a:path w="5157" h="3882" extrusionOk="0">
                    <a:moveTo>
                      <a:pt x="2368" y="0"/>
                    </a:moveTo>
                    <a:cubicBezTo>
                      <a:pt x="2178" y="0"/>
                      <a:pt x="1980" y="31"/>
                      <a:pt x="1777" y="100"/>
                    </a:cubicBezTo>
                    <a:cubicBezTo>
                      <a:pt x="1206" y="296"/>
                      <a:pt x="793" y="645"/>
                      <a:pt x="550" y="1142"/>
                    </a:cubicBezTo>
                    <a:cubicBezTo>
                      <a:pt x="0" y="2279"/>
                      <a:pt x="518" y="3770"/>
                      <a:pt x="540" y="3833"/>
                    </a:cubicBezTo>
                    <a:cubicBezTo>
                      <a:pt x="550" y="3859"/>
                      <a:pt x="571" y="3875"/>
                      <a:pt x="598" y="3881"/>
                    </a:cubicBezTo>
                    <a:cubicBezTo>
                      <a:pt x="602" y="3881"/>
                      <a:pt x="607" y="3882"/>
                      <a:pt x="611" y="3882"/>
                    </a:cubicBezTo>
                    <a:cubicBezTo>
                      <a:pt x="657" y="3882"/>
                      <a:pt x="691" y="3834"/>
                      <a:pt x="672" y="3785"/>
                    </a:cubicBezTo>
                    <a:cubicBezTo>
                      <a:pt x="666" y="3775"/>
                      <a:pt x="154" y="2289"/>
                      <a:pt x="677" y="1211"/>
                    </a:cubicBezTo>
                    <a:cubicBezTo>
                      <a:pt x="904" y="745"/>
                      <a:pt x="1285" y="423"/>
                      <a:pt x="1819" y="238"/>
                    </a:cubicBezTo>
                    <a:cubicBezTo>
                      <a:pt x="2005" y="175"/>
                      <a:pt x="2186" y="146"/>
                      <a:pt x="2362" y="146"/>
                    </a:cubicBezTo>
                    <a:cubicBezTo>
                      <a:pt x="3892" y="146"/>
                      <a:pt x="4982" y="2297"/>
                      <a:pt x="4996" y="2321"/>
                    </a:cubicBezTo>
                    <a:cubicBezTo>
                      <a:pt x="5010" y="2349"/>
                      <a:pt x="5034" y="2361"/>
                      <a:pt x="5058" y="2361"/>
                    </a:cubicBezTo>
                    <a:cubicBezTo>
                      <a:pt x="5107" y="2361"/>
                      <a:pt x="5157" y="2312"/>
                      <a:pt x="5129" y="2252"/>
                    </a:cubicBezTo>
                    <a:cubicBezTo>
                      <a:pt x="5114" y="2229"/>
                      <a:pt x="3987"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7;p39"/>
              <p:cNvSpPr/>
              <p:nvPr/>
            </p:nvSpPr>
            <p:spPr>
              <a:xfrm>
                <a:off x="2588323" y="802144"/>
                <a:ext cx="323306" cy="255860"/>
              </a:xfrm>
              <a:custGeom>
                <a:avLst/>
                <a:gdLst/>
                <a:ahLst/>
                <a:cxnLst/>
                <a:rect l="l" t="t" r="r" b="b"/>
                <a:pathLst>
                  <a:path w="3576" h="2830" extrusionOk="0">
                    <a:moveTo>
                      <a:pt x="1542" y="1"/>
                    </a:moveTo>
                    <a:cubicBezTo>
                      <a:pt x="1402" y="1"/>
                      <a:pt x="1261" y="23"/>
                      <a:pt x="1121" y="70"/>
                    </a:cubicBezTo>
                    <a:cubicBezTo>
                      <a:pt x="815" y="165"/>
                      <a:pt x="556" y="381"/>
                      <a:pt x="413" y="672"/>
                    </a:cubicBezTo>
                    <a:cubicBezTo>
                      <a:pt x="1" y="1486"/>
                      <a:pt x="408" y="2724"/>
                      <a:pt x="429" y="2776"/>
                    </a:cubicBezTo>
                    <a:cubicBezTo>
                      <a:pt x="434" y="2803"/>
                      <a:pt x="455" y="2824"/>
                      <a:pt x="482" y="2829"/>
                    </a:cubicBezTo>
                    <a:cubicBezTo>
                      <a:pt x="492" y="2829"/>
                      <a:pt x="503" y="2829"/>
                      <a:pt x="513" y="2824"/>
                    </a:cubicBezTo>
                    <a:cubicBezTo>
                      <a:pt x="556" y="2808"/>
                      <a:pt x="572" y="2771"/>
                      <a:pt x="561" y="2734"/>
                    </a:cubicBezTo>
                    <a:cubicBezTo>
                      <a:pt x="556" y="2718"/>
                      <a:pt x="159" y="1497"/>
                      <a:pt x="540" y="736"/>
                    </a:cubicBezTo>
                    <a:cubicBezTo>
                      <a:pt x="667" y="482"/>
                      <a:pt x="894" y="286"/>
                      <a:pt x="1164" y="207"/>
                    </a:cubicBezTo>
                    <a:cubicBezTo>
                      <a:pt x="1292" y="165"/>
                      <a:pt x="1416" y="146"/>
                      <a:pt x="1537" y="146"/>
                    </a:cubicBezTo>
                    <a:cubicBezTo>
                      <a:pt x="2637" y="146"/>
                      <a:pt x="3406" y="1732"/>
                      <a:pt x="3416" y="1751"/>
                    </a:cubicBezTo>
                    <a:cubicBezTo>
                      <a:pt x="3430" y="1781"/>
                      <a:pt x="3455" y="1794"/>
                      <a:pt x="3480" y="1794"/>
                    </a:cubicBezTo>
                    <a:cubicBezTo>
                      <a:pt x="3528" y="1794"/>
                      <a:pt x="3576" y="1747"/>
                      <a:pt x="3548" y="1687"/>
                    </a:cubicBezTo>
                    <a:cubicBezTo>
                      <a:pt x="3368" y="1333"/>
                      <a:pt x="3146" y="1005"/>
                      <a:pt x="2882" y="709"/>
                    </a:cubicBezTo>
                    <a:cubicBezTo>
                      <a:pt x="2454" y="241"/>
                      <a:pt x="1998" y="1"/>
                      <a:pt x="1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 name="Google Shape;2278;p39"/>
          <p:cNvSpPr/>
          <p:nvPr/>
        </p:nvSpPr>
        <p:spPr>
          <a:xfrm>
            <a:off x="2367940" y="830923"/>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9;p39"/>
          <p:cNvSpPr/>
          <p:nvPr/>
        </p:nvSpPr>
        <p:spPr>
          <a:xfrm>
            <a:off x="2748950" y="840646"/>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81;p39"/>
          <p:cNvSpPr/>
          <p:nvPr/>
        </p:nvSpPr>
        <p:spPr>
          <a:xfrm>
            <a:off x="8080929" y="66571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83;p39"/>
          <p:cNvSpPr/>
          <p:nvPr/>
        </p:nvSpPr>
        <p:spPr>
          <a:xfrm>
            <a:off x="5398954" y="867922"/>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797;p34"/>
          <p:cNvGrpSpPr/>
          <p:nvPr/>
        </p:nvGrpSpPr>
        <p:grpSpPr>
          <a:xfrm>
            <a:off x="930291" y="1306917"/>
            <a:ext cx="5016216" cy="670803"/>
            <a:chOff x="1136972" y="3544125"/>
            <a:chExt cx="3456000" cy="1462001"/>
          </a:xfrm>
        </p:grpSpPr>
        <p:sp>
          <p:nvSpPr>
            <p:cNvPr id="126" name="Google Shape;1798;p34"/>
            <p:cNvSpPr/>
            <p:nvPr/>
          </p:nvSpPr>
          <p:spPr>
            <a:xfrm rot="10800000" flipH="1">
              <a:off x="1136972" y="3544125"/>
              <a:ext cx="3456000" cy="14406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99;p34"/>
            <p:cNvSpPr/>
            <p:nvPr/>
          </p:nvSpPr>
          <p:spPr>
            <a:xfrm rot="10800000" flipH="1">
              <a:off x="4465998" y="4715475"/>
              <a:ext cx="126974" cy="290651"/>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797;p34"/>
          <p:cNvGrpSpPr/>
          <p:nvPr/>
        </p:nvGrpSpPr>
        <p:grpSpPr>
          <a:xfrm>
            <a:off x="930292" y="2166666"/>
            <a:ext cx="5016216" cy="459069"/>
            <a:chOff x="1136972" y="3544125"/>
            <a:chExt cx="3456000" cy="1462001"/>
          </a:xfrm>
        </p:grpSpPr>
        <p:sp>
          <p:nvSpPr>
            <p:cNvPr id="129" name="Google Shape;1798;p34"/>
            <p:cNvSpPr/>
            <p:nvPr/>
          </p:nvSpPr>
          <p:spPr>
            <a:xfrm rot="10800000" flipH="1">
              <a:off x="1136972" y="3544125"/>
              <a:ext cx="3456000" cy="14406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99;p34"/>
            <p:cNvSpPr/>
            <p:nvPr/>
          </p:nvSpPr>
          <p:spPr>
            <a:xfrm rot="10800000" flipH="1">
              <a:off x="4465998" y="4715475"/>
              <a:ext cx="126974" cy="290651"/>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797;p34"/>
          <p:cNvGrpSpPr/>
          <p:nvPr/>
        </p:nvGrpSpPr>
        <p:grpSpPr>
          <a:xfrm>
            <a:off x="947731" y="2869416"/>
            <a:ext cx="5016216" cy="746605"/>
            <a:chOff x="1136972" y="3544125"/>
            <a:chExt cx="3456000" cy="1462001"/>
          </a:xfrm>
        </p:grpSpPr>
        <p:sp>
          <p:nvSpPr>
            <p:cNvPr id="132" name="Google Shape;1798;p34"/>
            <p:cNvSpPr/>
            <p:nvPr/>
          </p:nvSpPr>
          <p:spPr>
            <a:xfrm rot="10800000" flipH="1">
              <a:off x="1136972" y="3544125"/>
              <a:ext cx="3456000" cy="14406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99;p34"/>
            <p:cNvSpPr/>
            <p:nvPr/>
          </p:nvSpPr>
          <p:spPr>
            <a:xfrm rot="10800000" flipH="1">
              <a:off x="4465998" y="4715475"/>
              <a:ext cx="126974" cy="290651"/>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797;p34"/>
          <p:cNvGrpSpPr/>
          <p:nvPr/>
        </p:nvGrpSpPr>
        <p:grpSpPr>
          <a:xfrm>
            <a:off x="947731" y="3818860"/>
            <a:ext cx="5016216" cy="831112"/>
            <a:chOff x="1136972" y="3544125"/>
            <a:chExt cx="3456000" cy="1462001"/>
          </a:xfrm>
        </p:grpSpPr>
        <p:sp>
          <p:nvSpPr>
            <p:cNvPr id="135" name="Google Shape;1798;p34"/>
            <p:cNvSpPr/>
            <p:nvPr/>
          </p:nvSpPr>
          <p:spPr>
            <a:xfrm rot="10800000" flipH="1">
              <a:off x="1136972" y="3544125"/>
              <a:ext cx="3456000" cy="14406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99;p34"/>
            <p:cNvSpPr/>
            <p:nvPr/>
          </p:nvSpPr>
          <p:spPr>
            <a:xfrm rot="10800000" flipH="1">
              <a:off x="4465998" y="4715475"/>
              <a:ext cx="126974" cy="290651"/>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892515" y="1289033"/>
            <a:ext cx="5008480" cy="523220"/>
          </a:xfrm>
          <a:prstGeom prst="rect">
            <a:avLst/>
          </a:prstGeom>
          <a:noFill/>
        </p:spPr>
        <p:txBody>
          <a:bodyPr wrap="square" rtlCol="0">
            <a:spAutoFit/>
          </a:bodyPr>
          <a:lstStyle/>
          <a:p>
            <a:pPr algn="just"/>
            <a:r>
              <a:rPr lang="vi-VN" dirty="0">
                <a:solidFill>
                  <a:schemeClr val="tx1"/>
                </a:solidFill>
                <a:latin typeface="+mj-lt"/>
                <a:ea typeface="Open Sans" panose="020B0604020202020204" charset="0"/>
                <a:cs typeface="Open Sans" panose="020B0604020202020204" charset="0"/>
              </a:rPr>
              <a:t>Trẻ mầm non chưa biết cách kiểm soát cảm xúc =&gt; Điều hòa cảm xúc, chuyển đổi cảm xúc tiêu cực sang cảm xúc tích cực</a:t>
            </a:r>
            <a:endParaRPr lang="en-US" dirty="0">
              <a:solidFill>
                <a:schemeClr val="tx1"/>
              </a:solidFill>
              <a:latin typeface="+mj-lt"/>
              <a:ea typeface="Open Sans" panose="020B0604020202020204" charset="0"/>
              <a:cs typeface="Open Sans" panose="020B0604020202020204" charset="0"/>
            </a:endParaRPr>
          </a:p>
        </p:txBody>
      </p:sp>
      <p:sp>
        <p:nvSpPr>
          <p:cNvPr id="4" name="TextBox 3"/>
          <p:cNvSpPr txBox="1"/>
          <p:nvPr/>
        </p:nvSpPr>
        <p:spPr>
          <a:xfrm>
            <a:off x="892515" y="2230613"/>
            <a:ext cx="4486940" cy="307777"/>
          </a:xfrm>
          <a:prstGeom prst="rect">
            <a:avLst/>
          </a:prstGeom>
          <a:noFill/>
        </p:spPr>
        <p:txBody>
          <a:bodyPr wrap="square" rtlCol="0">
            <a:spAutoFit/>
          </a:bodyPr>
          <a:lstStyle/>
          <a:p>
            <a:r>
              <a:rPr lang="vi-VN" dirty="0">
                <a:solidFill>
                  <a:schemeClr val="tx1"/>
                </a:solidFill>
                <a:latin typeface="+mj-lt"/>
                <a:ea typeface="Open Sans" panose="020B0604020202020204" charset="0"/>
                <a:cs typeface="Open Sans" panose="020B0604020202020204" charset="0"/>
              </a:rPr>
              <a:t>Biết cách giữ bình tĩnh khi gặp chuyện không như ý</a:t>
            </a:r>
            <a:endParaRPr lang="en-US" dirty="0">
              <a:solidFill>
                <a:schemeClr val="tx1"/>
              </a:solidFill>
              <a:latin typeface="+mj-lt"/>
              <a:ea typeface="Open Sans" panose="020B0604020202020204" charset="0"/>
              <a:cs typeface="Open Sans" panose="020B0604020202020204" charset="0"/>
            </a:endParaRPr>
          </a:p>
        </p:txBody>
      </p:sp>
      <p:sp>
        <p:nvSpPr>
          <p:cNvPr id="5" name="TextBox 4"/>
          <p:cNvSpPr txBox="1"/>
          <p:nvPr/>
        </p:nvSpPr>
        <p:spPr>
          <a:xfrm>
            <a:off x="947730" y="2860201"/>
            <a:ext cx="5129148" cy="523220"/>
          </a:xfrm>
          <a:prstGeom prst="rect">
            <a:avLst/>
          </a:prstGeom>
          <a:noFill/>
        </p:spPr>
        <p:txBody>
          <a:bodyPr wrap="square" rtlCol="0">
            <a:spAutoFit/>
          </a:bodyPr>
          <a:lstStyle/>
          <a:p>
            <a:r>
              <a:rPr lang="vi-VN" dirty="0">
                <a:solidFill>
                  <a:schemeClr val="tx1"/>
                </a:solidFill>
                <a:latin typeface="+mj-lt"/>
                <a:ea typeface="Open Sans" panose="020B0604020202020204" charset="0"/>
                <a:cs typeface="Open Sans" panose="020B0604020202020204" charset="0"/>
              </a:rPr>
              <a:t>Giúp trẻ học cách cân bằng giữa những giờ chơi năng động và thời gian nghỉ ngơi =&gt; Đảm bảo cho sự phát triển bền vững của cơ thể</a:t>
            </a:r>
            <a:endParaRPr lang="en-US" dirty="0">
              <a:solidFill>
                <a:schemeClr val="tx1"/>
              </a:solidFill>
              <a:latin typeface="+mj-lt"/>
              <a:ea typeface="Open Sans" panose="020B0604020202020204" charset="0"/>
              <a:cs typeface="Open Sans" panose="020B0604020202020204" charset="0"/>
            </a:endParaRPr>
          </a:p>
        </p:txBody>
      </p:sp>
      <p:sp>
        <p:nvSpPr>
          <p:cNvPr id="6" name="TextBox 5"/>
          <p:cNvSpPr txBox="1"/>
          <p:nvPr/>
        </p:nvSpPr>
        <p:spPr>
          <a:xfrm>
            <a:off x="902218" y="3860075"/>
            <a:ext cx="4998777" cy="523220"/>
          </a:xfrm>
          <a:prstGeom prst="rect">
            <a:avLst/>
          </a:prstGeom>
          <a:noFill/>
        </p:spPr>
        <p:txBody>
          <a:bodyPr wrap="square" rtlCol="0">
            <a:spAutoFit/>
          </a:bodyPr>
          <a:lstStyle/>
          <a:p>
            <a:pPr algn="just"/>
            <a:r>
              <a:rPr lang="vi-VN" dirty="0">
                <a:solidFill>
                  <a:schemeClr val="tx1"/>
                </a:solidFill>
                <a:latin typeface="+mj-lt"/>
                <a:ea typeface="Open Sans" panose="020B0604020202020204" charset="0"/>
                <a:cs typeface="Open Sans" panose="020B0604020202020204" charset="0"/>
              </a:rPr>
              <a:t>Hướng sự chú ý của trẻ đến sự vận động bên trong cơ thể, từ đó trẻ thấu hiểu bản thân và xây dựng lối sống tích cực hơn</a:t>
            </a:r>
            <a:endParaRPr lang="en-US" dirty="0">
              <a:solidFill>
                <a:schemeClr val="tx1"/>
              </a:solidFill>
              <a:latin typeface="+mj-lt"/>
              <a:ea typeface="Open Sans" panose="020B0604020202020204" charset="0"/>
              <a:cs typeface="Open Sans" panose="020B0604020202020204" charset="0"/>
            </a:endParaRPr>
          </a:p>
        </p:txBody>
      </p:sp>
      <p:pic>
        <p:nvPicPr>
          <p:cNvPr id="7" name="Picture 6">
            <a:extLst>
              <a:ext uri="{FF2B5EF4-FFF2-40B4-BE49-F238E27FC236}">
                <a16:creationId xmlns:a16="http://schemas.microsoft.com/office/drawing/2014/main" id="{064F2C45-6997-486C-B0C1-EAE518176A06}"/>
              </a:ext>
            </a:extLst>
          </p:cNvPr>
          <p:cNvPicPr>
            <a:picLocks noChangeAspect="1"/>
          </p:cNvPicPr>
          <p:nvPr/>
        </p:nvPicPr>
        <p:blipFill>
          <a:blip r:embed="rId2"/>
          <a:stretch>
            <a:fillRect/>
          </a:stretch>
        </p:blipFill>
        <p:spPr>
          <a:xfrm>
            <a:off x="6098670" y="828534"/>
            <a:ext cx="2318528" cy="1743216"/>
          </a:xfrm>
          <a:prstGeom prst="rect">
            <a:avLst/>
          </a:prstGeom>
        </p:spPr>
      </p:pic>
      <p:pic>
        <p:nvPicPr>
          <p:cNvPr id="10" name="Picture 9">
            <a:extLst>
              <a:ext uri="{FF2B5EF4-FFF2-40B4-BE49-F238E27FC236}">
                <a16:creationId xmlns:a16="http://schemas.microsoft.com/office/drawing/2014/main" id="{0328DF80-9835-42D4-94C1-AEF1C329412A}"/>
              </a:ext>
            </a:extLst>
          </p:cNvPr>
          <p:cNvPicPr>
            <a:picLocks noChangeAspect="1"/>
          </p:cNvPicPr>
          <p:nvPr/>
        </p:nvPicPr>
        <p:blipFill>
          <a:blip r:embed="rId3"/>
          <a:stretch>
            <a:fillRect/>
          </a:stretch>
        </p:blipFill>
        <p:spPr>
          <a:xfrm>
            <a:off x="6142570" y="2702741"/>
            <a:ext cx="2230727" cy="1864618"/>
          </a:xfrm>
          <a:prstGeom prst="rect">
            <a:avLst/>
          </a:prstGeom>
        </p:spPr>
      </p:pic>
    </p:spTree>
    <p:extLst>
      <p:ext uri="{BB962C8B-B14F-4D97-AF65-F5344CB8AC3E}">
        <p14:creationId xmlns:p14="http://schemas.microsoft.com/office/powerpoint/2010/main" val="38908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additive="base">
                                        <p:cTn id="11" dur="500" fill="hold"/>
                                        <p:tgtEl>
                                          <p:spTgt spid="123"/>
                                        </p:tgtEl>
                                        <p:attrNameLst>
                                          <p:attrName>ppt_x</p:attrName>
                                        </p:attrNameLst>
                                      </p:cBhvr>
                                      <p:tavLst>
                                        <p:tav tm="0">
                                          <p:val>
                                            <p:strVal val="#ppt_x"/>
                                          </p:val>
                                        </p:tav>
                                        <p:tav tm="100000">
                                          <p:val>
                                            <p:strVal val="#ppt_x"/>
                                          </p:val>
                                        </p:tav>
                                      </p:tavLst>
                                    </p:anim>
                                    <p:anim calcmode="lin" valueType="num">
                                      <p:cBhvr additive="base">
                                        <p:cTn id="12" dur="500" fill="hold"/>
                                        <p:tgtEl>
                                          <p:spTgt spid="1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additive="base">
                                        <p:cTn id="19" dur="500" fill="hold"/>
                                        <p:tgtEl>
                                          <p:spTgt spid="128"/>
                                        </p:tgtEl>
                                        <p:attrNameLst>
                                          <p:attrName>ppt_x</p:attrName>
                                        </p:attrNameLst>
                                      </p:cBhvr>
                                      <p:tavLst>
                                        <p:tav tm="0">
                                          <p:val>
                                            <p:strVal val="#ppt_x"/>
                                          </p:val>
                                        </p:tav>
                                        <p:tav tm="100000">
                                          <p:val>
                                            <p:strVal val="#ppt_x"/>
                                          </p:val>
                                        </p:tav>
                                      </p:tavLst>
                                    </p:anim>
                                    <p:anim calcmode="lin" valueType="num">
                                      <p:cBhvr additive="base">
                                        <p:cTn id="20" dur="500" fill="hold"/>
                                        <p:tgtEl>
                                          <p:spTgt spid="1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anim calcmode="lin" valueType="num">
                                      <p:cBhvr additive="base">
                                        <p:cTn id="27" dur="500" fill="hold"/>
                                        <p:tgtEl>
                                          <p:spTgt spid="134"/>
                                        </p:tgtEl>
                                        <p:attrNameLst>
                                          <p:attrName>ppt_x</p:attrName>
                                        </p:attrNameLst>
                                      </p:cBhvr>
                                      <p:tavLst>
                                        <p:tav tm="0">
                                          <p:val>
                                            <p:strVal val="#ppt_x"/>
                                          </p:val>
                                        </p:tav>
                                        <p:tav tm="100000">
                                          <p:val>
                                            <p:strVal val="#ppt_x"/>
                                          </p:val>
                                        </p:tav>
                                      </p:tavLst>
                                    </p:anim>
                                    <p:anim calcmode="lin" valueType="num">
                                      <p:cBhvr additive="base">
                                        <p:cTn id="28" dur="500" fill="hold"/>
                                        <p:tgtEl>
                                          <p:spTgt spid="1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1"/>
                                        </p:tgtEl>
                                        <p:attrNameLst>
                                          <p:attrName>style.visibility</p:attrName>
                                        </p:attrNameLst>
                                      </p:cBhvr>
                                      <p:to>
                                        <p:strVal val="visible"/>
                                      </p:to>
                                    </p:set>
                                    <p:anim calcmode="lin" valueType="num">
                                      <p:cBhvr additive="base">
                                        <p:cTn id="35" dur="500" fill="hold"/>
                                        <p:tgtEl>
                                          <p:spTgt spid="131"/>
                                        </p:tgtEl>
                                        <p:attrNameLst>
                                          <p:attrName>ppt_x</p:attrName>
                                        </p:attrNameLst>
                                      </p:cBhvr>
                                      <p:tavLst>
                                        <p:tav tm="0">
                                          <p:val>
                                            <p:strVal val="#ppt_x"/>
                                          </p:val>
                                        </p:tav>
                                        <p:tav tm="100000">
                                          <p:val>
                                            <p:strVal val="#ppt_x"/>
                                          </p:val>
                                        </p:tav>
                                      </p:tavLst>
                                    </p:anim>
                                    <p:anim calcmode="lin" valueType="num">
                                      <p:cBhvr additive="base">
                                        <p:cTn id="36" dur="500" fill="hold"/>
                                        <p:tgtEl>
                                          <p:spTgt spid="1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grpSp>
        <p:nvGrpSpPr>
          <p:cNvPr id="2653" name="Google Shape;2653;p45"/>
          <p:cNvGrpSpPr/>
          <p:nvPr/>
        </p:nvGrpSpPr>
        <p:grpSpPr>
          <a:xfrm>
            <a:off x="1663743" y="780714"/>
            <a:ext cx="6506803" cy="3641064"/>
            <a:chOff x="2047925" y="971550"/>
            <a:chExt cx="5486400" cy="3200400"/>
          </a:xfrm>
        </p:grpSpPr>
        <p:sp>
          <p:nvSpPr>
            <p:cNvPr id="2654" name="Google Shape;2654;p45"/>
            <p:cNvSpPr/>
            <p:nvPr/>
          </p:nvSpPr>
          <p:spPr>
            <a:xfrm rot="10800000" flipH="1">
              <a:off x="2047925" y="971550"/>
              <a:ext cx="5486400" cy="3200400"/>
            </a:xfrm>
            <a:prstGeom prst="snip1Rect">
              <a:avLst>
                <a:gd name="adj" fmla="val 16667"/>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5"/>
            <p:cNvSpPr/>
            <p:nvPr/>
          </p:nvSpPr>
          <p:spPr>
            <a:xfrm rot="10800000" flipH="1">
              <a:off x="7000925" y="3638550"/>
              <a:ext cx="533400" cy="533400"/>
            </a:xfrm>
            <a:prstGeom prst="rtTriangl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6" name="Google Shape;2656;p45"/>
          <p:cNvSpPr/>
          <p:nvPr/>
        </p:nvSpPr>
        <p:spPr>
          <a:xfrm>
            <a:off x="4039522" y="553493"/>
            <a:ext cx="1463100" cy="914400"/>
          </a:xfrm>
          <a:prstGeom prst="roundRect">
            <a:avLst>
              <a:gd name="adj" fmla="val 11696"/>
            </a:avLst>
          </a:prstGeom>
          <a:solidFill>
            <a:schemeClr val="accent4"/>
          </a:solidFill>
          <a:ln w="2286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5"/>
          <p:cNvSpPr txBox="1">
            <a:spLocks noGrp="1"/>
          </p:cNvSpPr>
          <p:nvPr>
            <p:ph type="title"/>
          </p:nvPr>
        </p:nvSpPr>
        <p:spPr>
          <a:xfrm>
            <a:off x="1299983" y="1542086"/>
            <a:ext cx="7054858" cy="24177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a:latin typeface="+mj-lt"/>
              </a:rPr>
              <a:t>Xây dựng hoạt động </a:t>
            </a:r>
            <a:br>
              <a:rPr lang="vi-VN" sz="4000" dirty="0">
                <a:latin typeface="+mj-lt"/>
              </a:rPr>
            </a:br>
            <a:r>
              <a:rPr lang="vi-VN" sz="4000" dirty="0">
                <a:latin typeface="+mj-lt"/>
              </a:rPr>
              <a:t>Worry tree dành cho </a:t>
            </a:r>
            <a:br>
              <a:rPr lang="vi-VN" sz="4000" dirty="0">
                <a:latin typeface="+mj-lt"/>
              </a:rPr>
            </a:br>
            <a:r>
              <a:rPr lang="en-US" sz="4000" dirty="0">
                <a:latin typeface="Times New Roman" panose="02020603050405020304" pitchFamily="18" charset="0"/>
                <a:cs typeface="Times New Roman" panose="02020603050405020304" pitchFamily="18" charset="0"/>
              </a:rPr>
              <a:t>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và Worry box </a:t>
            </a:r>
            <a:br>
              <a:rPr lang="vi-VN" sz="4000" dirty="0">
                <a:latin typeface="Times New Roman" panose="02020603050405020304" pitchFamily="18" charset="0"/>
                <a:cs typeface="Times New Roman" panose="02020603050405020304" pitchFamily="18" charset="0"/>
              </a:rPr>
            </a:br>
            <a:r>
              <a:rPr lang="vi-VN" sz="4000" dirty="0">
                <a:latin typeface="Times New Roman" panose="02020603050405020304" pitchFamily="18" charset="0"/>
                <a:cs typeface="Times New Roman" panose="02020603050405020304" pitchFamily="18" charset="0"/>
              </a:rPr>
              <a:t>dành cho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endParaRPr sz="4000" dirty="0">
              <a:latin typeface="Times New Roman" panose="02020603050405020304" pitchFamily="18" charset="0"/>
              <a:cs typeface="Times New Roman" panose="02020603050405020304" pitchFamily="18" charset="0"/>
            </a:endParaRPr>
          </a:p>
        </p:txBody>
      </p:sp>
      <p:sp>
        <p:nvSpPr>
          <p:cNvPr id="2658" name="Google Shape;2658;p45"/>
          <p:cNvSpPr txBox="1">
            <a:spLocks noGrp="1"/>
          </p:cNvSpPr>
          <p:nvPr>
            <p:ph type="title" idx="2"/>
          </p:nvPr>
        </p:nvSpPr>
        <p:spPr>
          <a:xfrm>
            <a:off x="4013597" y="507526"/>
            <a:ext cx="1463100" cy="91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03</a:t>
            </a:r>
            <a:endParaRPr dirty="0">
              <a:latin typeface="Times New Roman" panose="02020603050405020304" pitchFamily="18" charset="0"/>
              <a:cs typeface="Times New Roman" panose="02020603050405020304" pitchFamily="18" charset="0"/>
            </a:endParaRPr>
          </a:p>
        </p:txBody>
      </p:sp>
      <p:grpSp>
        <p:nvGrpSpPr>
          <p:cNvPr id="2715" name="Google Shape;2715;p45"/>
          <p:cNvGrpSpPr/>
          <p:nvPr/>
        </p:nvGrpSpPr>
        <p:grpSpPr>
          <a:xfrm>
            <a:off x="6449040" y="779324"/>
            <a:ext cx="682392" cy="457197"/>
            <a:chOff x="2428962" y="554585"/>
            <a:chExt cx="682392" cy="457197"/>
          </a:xfrm>
        </p:grpSpPr>
        <p:sp>
          <p:nvSpPr>
            <p:cNvPr id="2716" name="Google Shape;2716;p45"/>
            <p:cNvSpPr/>
            <p:nvPr/>
          </p:nvSpPr>
          <p:spPr>
            <a:xfrm>
              <a:off x="2428962" y="554585"/>
              <a:ext cx="682392" cy="457197"/>
            </a:xfrm>
            <a:custGeom>
              <a:avLst/>
              <a:gdLst/>
              <a:ahLst/>
              <a:cxnLst/>
              <a:rect l="l" t="t" r="r" b="b"/>
              <a:pathLst>
                <a:path w="10893" h="7262" extrusionOk="0">
                  <a:moveTo>
                    <a:pt x="5722" y="1"/>
                  </a:moveTo>
                  <a:cubicBezTo>
                    <a:pt x="4375" y="1"/>
                    <a:pt x="3220" y="360"/>
                    <a:pt x="3220" y="360"/>
                  </a:cubicBezTo>
                  <a:cubicBezTo>
                    <a:pt x="0" y="1147"/>
                    <a:pt x="1127" y="6397"/>
                    <a:pt x="2760" y="7005"/>
                  </a:cubicBezTo>
                  <a:cubicBezTo>
                    <a:pt x="3242" y="7183"/>
                    <a:pt x="4027" y="7261"/>
                    <a:pt x="4923" y="7261"/>
                  </a:cubicBezTo>
                  <a:cubicBezTo>
                    <a:pt x="7464" y="7261"/>
                    <a:pt x="10893" y="6631"/>
                    <a:pt x="10807" y="5853"/>
                  </a:cubicBezTo>
                  <a:cubicBezTo>
                    <a:pt x="10759" y="5435"/>
                    <a:pt x="10807" y="5853"/>
                    <a:pt x="9739" y="4832"/>
                  </a:cubicBezTo>
                  <a:cubicBezTo>
                    <a:pt x="8671" y="3812"/>
                    <a:pt x="10141" y="1676"/>
                    <a:pt x="8169" y="555"/>
                  </a:cubicBezTo>
                  <a:cubicBezTo>
                    <a:pt x="7425" y="132"/>
                    <a:pt x="6538" y="1"/>
                    <a:pt x="572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7" name="Google Shape;2717;p45"/>
            <p:cNvGrpSpPr/>
            <p:nvPr/>
          </p:nvGrpSpPr>
          <p:grpSpPr>
            <a:xfrm>
              <a:off x="2428962" y="554711"/>
              <a:ext cx="682392" cy="456946"/>
              <a:chOff x="2102300" y="3336850"/>
              <a:chExt cx="272325" cy="181450"/>
            </a:xfrm>
          </p:grpSpPr>
          <p:sp>
            <p:nvSpPr>
              <p:cNvPr id="2718" name="Google Shape;2718;p45"/>
              <p:cNvSpPr/>
              <p:nvPr/>
            </p:nvSpPr>
            <p:spPr>
              <a:xfrm>
                <a:off x="2102300" y="3336850"/>
                <a:ext cx="272325" cy="181450"/>
              </a:xfrm>
              <a:custGeom>
                <a:avLst/>
                <a:gdLst/>
                <a:ahLst/>
                <a:cxnLst/>
                <a:rect l="l" t="t" r="r" b="b"/>
                <a:pathLst>
                  <a:path w="10893" h="7258" extrusionOk="0">
                    <a:moveTo>
                      <a:pt x="5729" y="1"/>
                    </a:moveTo>
                    <a:cubicBezTo>
                      <a:pt x="4379" y="1"/>
                      <a:pt x="3220" y="361"/>
                      <a:pt x="3220" y="361"/>
                    </a:cubicBezTo>
                    <a:cubicBezTo>
                      <a:pt x="0" y="1143"/>
                      <a:pt x="1127" y="6393"/>
                      <a:pt x="2760" y="7001"/>
                    </a:cubicBezTo>
                    <a:cubicBezTo>
                      <a:pt x="3242" y="7179"/>
                      <a:pt x="4027" y="7257"/>
                      <a:pt x="4923" y="7257"/>
                    </a:cubicBezTo>
                    <a:cubicBezTo>
                      <a:pt x="7464" y="7257"/>
                      <a:pt x="10893" y="6627"/>
                      <a:pt x="10807" y="5849"/>
                    </a:cubicBezTo>
                    <a:cubicBezTo>
                      <a:pt x="10759" y="5431"/>
                      <a:pt x="10802" y="5849"/>
                      <a:pt x="9739" y="4828"/>
                    </a:cubicBezTo>
                    <a:cubicBezTo>
                      <a:pt x="8671" y="3808"/>
                      <a:pt x="10141" y="1672"/>
                      <a:pt x="8169" y="551"/>
                    </a:cubicBezTo>
                    <a:cubicBezTo>
                      <a:pt x="7427" y="132"/>
                      <a:pt x="6543" y="1"/>
                      <a:pt x="5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5"/>
              <p:cNvSpPr/>
              <p:nvPr/>
            </p:nvSpPr>
            <p:spPr>
              <a:xfrm>
                <a:off x="2175775" y="3371625"/>
                <a:ext cx="128900" cy="114100"/>
              </a:xfrm>
              <a:custGeom>
                <a:avLst/>
                <a:gdLst/>
                <a:ahLst/>
                <a:cxnLst/>
                <a:rect l="l" t="t" r="r" b="b"/>
                <a:pathLst>
                  <a:path w="5156" h="4564" extrusionOk="0">
                    <a:moveTo>
                      <a:pt x="3512" y="0"/>
                    </a:moveTo>
                    <a:cubicBezTo>
                      <a:pt x="2380" y="0"/>
                      <a:pt x="2380" y="1687"/>
                      <a:pt x="2380" y="1687"/>
                    </a:cubicBezTo>
                    <a:cubicBezTo>
                      <a:pt x="2380" y="1687"/>
                      <a:pt x="1525" y="928"/>
                      <a:pt x="887" y="928"/>
                    </a:cubicBezTo>
                    <a:cubicBezTo>
                      <a:pt x="568" y="928"/>
                      <a:pt x="304" y="1118"/>
                      <a:pt x="228" y="1687"/>
                    </a:cubicBezTo>
                    <a:cubicBezTo>
                      <a:pt x="1" y="3395"/>
                      <a:pt x="3083" y="4563"/>
                      <a:pt x="3083" y="4563"/>
                    </a:cubicBezTo>
                    <a:cubicBezTo>
                      <a:pt x="3083" y="4563"/>
                      <a:pt x="5156" y="302"/>
                      <a:pt x="3771" y="27"/>
                    </a:cubicBezTo>
                    <a:cubicBezTo>
                      <a:pt x="3678" y="9"/>
                      <a:pt x="3592"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5"/>
              <p:cNvSpPr/>
              <p:nvPr/>
            </p:nvSpPr>
            <p:spPr>
              <a:xfrm>
                <a:off x="2260075" y="3354325"/>
                <a:ext cx="55300" cy="39525"/>
              </a:xfrm>
              <a:custGeom>
                <a:avLst/>
                <a:gdLst/>
                <a:ahLst/>
                <a:cxnLst/>
                <a:rect l="l" t="t" r="r" b="b"/>
                <a:pathLst>
                  <a:path w="2212" h="1581" extrusionOk="0">
                    <a:moveTo>
                      <a:pt x="357" y="0"/>
                    </a:moveTo>
                    <a:cubicBezTo>
                      <a:pt x="196" y="0"/>
                      <a:pt x="92" y="16"/>
                      <a:pt x="87" y="16"/>
                    </a:cubicBezTo>
                    <a:cubicBezTo>
                      <a:pt x="0" y="31"/>
                      <a:pt x="16" y="159"/>
                      <a:pt x="103" y="159"/>
                    </a:cubicBezTo>
                    <a:cubicBezTo>
                      <a:pt x="106" y="159"/>
                      <a:pt x="110" y="159"/>
                      <a:pt x="113" y="159"/>
                    </a:cubicBezTo>
                    <a:cubicBezTo>
                      <a:pt x="130" y="155"/>
                      <a:pt x="237" y="138"/>
                      <a:pt x="395" y="138"/>
                    </a:cubicBezTo>
                    <a:cubicBezTo>
                      <a:pt x="880" y="138"/>
                      <a:pt x="1838" y="301"/>
                      <a:pt x="2069" y="1523"/>
                    </a:cubicBezTo>
                    <a:cubicBezTo>
                      <a:pt x="2075" y="1555"/>
                      <a:pt x="2101" y="1576"/>
                      <a:pt x="2133" y="1581"/>
                    </a:cubicBezTo>
                    <a:lnTo>
                      <a:pt x="2149" y="1581"/>
                    </a:lnTo>
                    <a:cubicBezTo>
                      <a:pt x="2186" y="1570"/>
                      <a:pt x="2212" y="1533"/>
                      <a:pt x="2201" y="1496"/>
                    </a:cubicBezTo>
                    <a:cubicBezTo>
                      <a:pt x="1956" y="160"/>
                      <a:pt x="870" y="0"/>
                      <a:pt x="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5"/>
              <p:cNvSpPr/>
              <p:nvPr/>
            </p:nvSpPr>
            <p:spPr>
              <a:xfrm>
                <a:off x="2315600" y="3398625"/>
                <a:ext cx="6800" cy="23650"/>
              </a:xfrm>
              <a:custGeom>
                <a:avLst/>
                <a:gdLst/>
                <a:ahLst/>
                <a:cxnLst/>
                <a:rect l="l" t="t" r="r" b="b"/>
                <a:pathLst>
                  <a:path w="272" h="946" extrusionOk="0">
                    <a:moveTo>
                      <a:pt x="96" y="0"/>
                    </a:moveTo>
                    <a:cubicBezTo>
                      <a:pt x="48" y="0"/>
                      <a:pt x="0" y="46"/>
                      <a:pt x="28" y="105"/>
                    </a:cubicBezTo>
                    <a:cubicBezTo>
                      <a:pt x="28" y="105"/>
                      <a:pt x="192" y="475"/>
                      <a:pt x="28" y="845"/>
                    </a:cubicBezTo>
                    <a:cubicBezTo>
                      <a:pt x="12" y="877"/>
                      <a:pt x="28" y="919"/>
                      <a:pt x="60" y="935"/>
                    </a:cubicBezTo>
                    <a:cubicBezTo>
                      <a:pt x="70" y="940"/>
                      <a:pt x="81" y="940"/>
                      <a:pt x="91" y="946"/>
                    </a:cubicBezTo>
                    <a:cubicBezTo>
                      <a:pt x="118" y="946"/>
                      <a:pt x="144" y="930"/>
                      <a:pt x="160" y="903"/>
                    </a:cubicBezTo>
                    <a:cubicBezTo>
                      <a:pt x="271" y="628"/>
                      <a:pt x="271" y="322"/>
                      <a:pt x="160" y="42"/>
                    </a:cubicBezTo>
                    <a:cubicBezTo>
                      <a:pt x="146" y="13"/>
                      <a:pt x="12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22" name="Google Shape;2722;p45"/>
          <p:cNvSpPr/>
          <p:nvPr/>
        </p:nvSpPr>
        <p:spPr>
          <a:xfrm>
            <a:off x="7774213" y="4268913"/>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5"/>
          <p:cNvSpPr/>
          <p:nvPr/>
        </p:nvSpPr>
        <p:spPr>
          <a:xfrm>
            <a:off x="1374713" y="53903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5"/>
          <p:cNvSpPr/>
          <p:nvPr/>
        </p:nvSpPr>
        <p:spPr>
          <a:xfrm flipH="1">
            <a:off x="2440531" y="3868116"/>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5"/>
          <p:cNvSpPr/>
          <p:nvPr/>
        </p:nvSpPr>
        <p:spPr>
          <a:xfrm>
            <a:off x="1151525" y="779325"/>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5"/>
          <p:cNvSpPr/>
          <p:nvPr/>
        </p:nvSpPr>
        <p:spPr>
          <a:xfrm>
            <a:off x="8004963" y="4038160"/>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7" name="Google Shape;2727;p45"/>
          <p:cNvGrpSpPr/>
          <p:nvPr/>
        </p:nvGrpSpPr>
        <p:grpSpPr>
          <a:xfrm>
            <a:off x="3323637" y="1230298"/>
            <a:ext cx="415958" cy="365702"/>
            <a:chOff x="1019747" y="679477"/>
            <a:chExt cx="415958" cy="365702"/>
          </a:xfrm>
        </p:grpSpPr>
        <p:sp>
          <p:nvSpPr>
            <p:cNvPr id="2728" name="Google Shape;2728;p45"/>
            <p:cNvSpPr/>
            <p:nvPr/>
          </p:nvSpPr>
          <p:spPr>
            <a:xfrm>
              <a:off x="1019747" y="679711"/>
              <a:ext cx="415958" cy="365234"/>
            </a:xfrm>
            <a:custGeom>
              <a:avLst/>
              <a:gdLst/>
              <a:ahLst/>
              <a:cxnLst/>
              <a:rect l="l" t="t" r="r" b="b"/>
              <a:pathLst>
                <a:path w="3559" h="3125" extrusionOk="0">
                  <a:moveTo>
                    <a:pt x="756" y="1"/>
                  </a:moveTo>
                  <a:cubicBezTo>
                    <a:pt x="751" y="1"/>
                    <a:pt x="746" y="1"/>
                    <a:pt x="741" y="1"/>
                  </a:cubicBezTo>
                  <a:cubicBezTo>
                    <a:pt x="302" y="22"/>
                    <a:pt x="815" y="1027"/>
                    <a:pt x="815" y="1027"/>
                  </a:cubicBezTo>
                  <a:cubicBezTo>
                    <a:pt x="815" y="1027"/>
                    <a:pt x="629" y="865"/>
                    <a:pt x="479" y="865"/>
                  </a:cubicBezTo>
                  <a:cubicBezTo>
                    <a:pt x="396" y="865"/>
                    <a:pt x="325" y="915"/>
                    <a:pt x="302" y="1069"/>
                  </a:cubicBezTo>
                  <a:cubicBezTo>
                    <a:pt x="244" y="1497"/>
                    <a:pt x="815" y="2031"/>
                    <a:pt x="815" y="2031"/>
                  </a:cubicBezTo>
                  <a:lnTo>
                    <a:pt x="1" y="2206"/>
                  </a:lnTo>
                  <a:cubicBezTo>
                    <a:pt x="1" y="2206"/>
                    <a:pt x="387" y="3125"/>
                    <a:pt x="1446" y="3125"/>
                  </a:cubicBezTo>
                  <a:cubicBezTo>
                    <a:pt x="1626" y="3125"/>
                    <a:pt x="1826" y="3098"/>
                    <a:pt x="2047" y="3036"/>
                  </a:cubicBezTo>
                  <a:cubicBezTo>
                    <a:pt x="3056" y="2756"/>
                    <a:pt x="3252" y="1751"/>
                    <a:pt x="3035" y="1022"/>
                  </a:cubicBezTo>
                  <a:cubicBezTo>
                    <a:pt x="3215" y="842"/>
                    <a:pt x="3559" y="504"/>
                    <a:pt x="3532" y="414"/>
                  </a:cubicBezTo>
                  <a:cubicBezTo>
                    <a:pt x="3522" y="383"/>
                    <a:pt x="3514" y="358"/>
                    <a:pt x="3420" y="358"/>
                  </a:cubicBezTo>
                  <a:cubicBezTo>
                    <a:pt x="3321" y="358"/>
                    <a:pt x="3127" y="385"/>
                    <a:pt x="2734" y="461"/>
                  </a:cubicBezTo>
                  <a:cubicBezTo>
                    <a:pt x="2655" y="366"/>
                    <a:pt x="2549" y="292"/>
                    <a:pt x="2433" y="244"/>
                  </a:cubicBezTo>
                  <a:cubicBezTo>
                    <a:pt x="2382" y="226"/>
                    <a:pt x="2336" y="218"/>
                    <a:pt x="2293" y="218"/>
                  </a:cubicBezTo>
                  <a:cubicBezTo>
                    <a:pt x="1842" y="218"/>
                    <a:pt x="1772" y="1143"/>
                    <a:pt x="1772" y="1143"/>
                  </a:cubicBezTo>
                  <a:cubicBezTo>
                    <a:pt x="1772" y="1143"/>
                    <a:pt x="1198" y="1"/>
                    <a:pt x="756"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9" name="Google Shape;2729;p45"/>
            <p:cNvGrpSpPr/>
            <p:nvPr/>
          </p:nvGrpSpPr>
          <p:grpSpPr>
            <a:xfrm>
              <a:off x="1019747" y="679477"/>
              <a:ext cx="415958" cy="365702"/>
              <a:chOff x="1019747" y="1179469"/>
              <a:chExt cx="415958" cy="365702"/>
            </a:xfrm>
          </p:grpSpPr>
          <p:sp>
            <p:nvSpPr>
              <p:cNvPr id="2730" name="Google Shape;2730;p45"/>
              <p:cNvSpPr/>
              <p:nvPr/>
            </p:nvSpPr>
            <p:spPr>
              <a:xfrm>
                <a:off x="1350970" y="1238842"/>
                <a:ext cx="57502" cy="42776"/>
              </a:xfrm>
              <a:custGeom>
                <a:avLst/>
                <a:gdLst/>
                <a:ahLst/>
                <a:cxnLst/>
                <a:rect l="l" t="t" r="r" b="b"/>
                <a:pathLst>
                  <a:path w="492" h="366" extrusionOk="0">
                    <a:moveTo>
                      <a:pt x="492" y="1"/>
                    </a:moveTo>
                    <a:lnTo>
                      <a:pt x="492" y="1"/>
                    </a:lnTo>
                    <a:cubicBezTo>
                      <a:pt x="375" y="17"/>
                      <a:pt x="196" y="43"/>
                      <a:pt x="0" y="80"/>
                    </a:cubicBezTo>
                    <a:cubicBezTo>
                      <a:pt x="58" y="170"/>
                      <a:pt x="111" y="265"/>
                      <a:pt x="148" y="366"/>
                    </a:cubicBezTo>
                    <a:cubicBezTo>
                      <a:pt x="259" y="249"/>
                      <a:pt x="407" y="101"/>
                      <a:pt x="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5"/>
              <p:cNvSpPr/>
              <p:nvPr/>
            </p:nvSpPr>
            <p:spPr>
              <a:xfrm>
                <a:off x="1310765" y="1241997"/>
                <a:ext cx="5610" cy="11804"/>
              </a:xfrm>
              <a:custGeom>
                <a:avLst/>
                <a:gdLst/>
                <a:ahLst/>
                <a:cxnLst/>
                <a:rect l="l" t="t" r="r" b="b"/>
                <a:pathLst>
                  <a:path w="48" h="101" extrusionOk="0">
                    <a:moveTo>
                      <a:pt x="11" y="0"/>
                    </a:moveTo>
                    <a:cubicBezTo>
                      <a:pt x="6" y="11"/>
                      <a:pt x="0" y="32"/>
                      <a:pt x="6" y="48"/>
                    </a:cubicBezTo>
                    <a:cubicBezTo>
                      <a:pt x="11" y="69"/>
                      <a:pt x="27" y="90"/>
                      <a:pt x="48" y="101"/>
                    </a:cubicBezTo>
                    <a:cubicBezTo>
                      <a:pt x="37" y="64"/>
                      <a:pt x="27" y="27"/>
                      <a:pt x="1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2" name="Google Shape;2732;p45"/>
              <p:cNvGrpSpPr/>
              <p:nvPr/>
            </p:nvGrpSpPr>
            <p:grpSpPr>
              <a:xfrm>
                <a:off x="1019747" y="1179469"/>
                <a:ext cx="415958" cy="365702"/>
                <a:chOff x="1019747" y="1179469"/>
                <a:chExt cx="415958" cy="365702"/>
              </a:xfrm>
            </p:grpSpPr>
            <p:sp>
              <p:nvSpPr>
                <p:cNvPr id="2733" name="Google Shape;2733;p45"/>
                <p:cNvSpPr/>
                <p:nvPr/>
              </p:nvSpPr>
              <p:spPr>
                <a:xfrm>
                  <a:off x="1343023" y="1280917"/>
                  <a:ext cx="30855" cy="32258"/>
                </a:xfrm>
                <a:custGeom>
                  <a:avLst/>
                  <a:gdLst/>
                  <a:ahLst/>
                  <a:cxnLst/>
                  <a:rect l="l" t="t" r="r" b="b"/>
                  <a:pathLst>
                    <a:path w="264" h="276" extrusionOk="0">
                      <a:moveTo>
                        <a:pt x="211" y="0"/>
                      </a:moveTo>
                      <a:cubicBezTo>
                        <a:pt x="142" y="74"/>
                        <a:pt x="84" y="127"/>
                        <a:pt x="63" y="143"/>
                      </a:cubicBezTo>
                      <a:cubicBezTo>
                        <a:pt x="1" y="179"/>
                        <a:pt x="29" y="275"/>
                        <a:pt x="99" y="275"/>
                      </a:cubicBezTo>
                      <a:cubicBezTo>
                        <a:pt x="101" y="275"/>
                        <a:pt x="103" y="275"/>
                        <a:pt x="105" y="275"/>
                      </a:cubicBezTo>
                      <a:cubicBezTo>
                        <a:pt x="121" y="275"/>
                        <a:pt x="137" y="270"/>
                        <a:pt x="147" y="259"/>
                      </a:cubicBezTo>
                      <a:cubicBezTo>
                        <a:pt x="147" y="259"/>
                        <a:pt x="200" y="217"/>
                        <a:pt x="264" y="154"/>
                      </a:cubicBezTo>
                      <a:cubicBezTo>
                        <a:pt x="253" y="101"/>
                        <a:pt x="232" y="53"/>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5"/>
                <p:cNvSpPr/>
                <p:nvPr/>
              </p:nvSpPr>
              <p:spPr>
                <a:xfrm>
                  <a:off x="1311934" y="1233349"/>
                  <a:ext cx="39153" cy="20921"/>
                </a:xfrm>
                <a:custGeom>
                  <a:avLst/>
                  <a:gdLst/>
                  <a:ahLst/>
                  <a:cxnLst/>
                  <a:rect l="l" t="t" r="r" b="b"/>
                  <a:pathLst>
                    <a:path w="335" h="179" extrusionOk="0">
                      <a:moveTo>
                        <a:pt x="239" y="0"/>
                      </a:moveTo>
                      <a:lnTo>
                        <a:pt x="49" y="37"/>
                      </a:lnTo>
                      <a:cubicBezTo>
                        <a:pt x="27" y="43"/>
                        <a:pt x="12" y="53"/>
                        <a:pt x="1" y="74"/>
                      </a:cubicBezTo>
                      <a:cubicBezTo>
                        <a:pt x="12" y="106"/>
                        <a:pt x="27" y="138"/>
                        <a:pt x="38" y="175"/>
                      </a:cubicBezTo>
                      <a:cubicBezTo>
                        <a:pt x="43" y="177"/>
                        <a:pt x="50" y="179"/>
                        <a:pt x="56" y="179"/>
                      </a:cubicBezTo>
                      <a:cubicBezTo>
                        <a:pt x="63" y="179"/>
                        <a:pt x="70" y="177"/>
                        <a:pt x="75" y="175"/>
                      </a:cubicBezTo>
                      <a:cubicBezTo>
                        <a:pt x="165" y="159"/>
                        <a:pt x="249" y="143"/>
                        <a:pt x="334" y="127"/>
                      </a:cubicBezTo>
                      <a:cubicBezTo>
                        <a:pt x="308" y="85"/>
                        <a:pt x="271" y="37"/>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5"/>
                <p:cNvSpPr/>
                <p:nvPr/>
              </p:nvSpPr>
              <p:spPr>
                <a:xfrm>
                  <a:off x="1339750" y="1221310"/>
                  <a:ext cx="95954" cy="77605"/>
                </a:xfrm>
                <a:custGeom>
                  <a:avLst/>
                  <a:gdLst/>
                  <a:ahLst/>
                  <a:cxnLst/>
                  <a:rect l="l" t="t" r="r" b="b"/>
                  <a:pathLst>
                    <a:path w="821" h="664" extrusionOk="0">
                      <a:moveTo>
                        <a:pt x="683" y="1"/>
                      </a:moveTo>
                      <a:cubicBezTo>
                        <a:pt x="583" y="1"/>
                        <a:pt x="389" y="28"/>
                        <a:pt x="1" y="103"/>
                      </a:cubicBezTo>
                      <a:cubicBezTo>
                        <a:pt x="33" y="140"/>
                        <a:pt x="70" y="188"/>
                        <a:pt x="96" y="230"/>
                      </a:cubicBezTo>
                      <a:cubicBezTo>
                        <a:pt x="292" y="193"/>
                        <a:pt x="471" y="167"/>
                        <a:pt x="588" y="151"/>
                      </a:cubicBezTo>
                      <a:lnTo>
                        <a:pt x="588" y="151"/>
                      </a:lnTo>
                      <a:cubicBezTo>
                        <a:pt x="503" y="246"/>
                        <a:pt x="355" y="399"/>
                        <a:pt x="244" y="510"/>
                      </a:cubicBezTo>
                      <a:cubicBezTo>
                        <a:pt x="260" y="563"/>
                        <a:pt x="281" y="611"/>
                        <a:pt x="297" y="664"/>
                      </a:cubicBezTo>
                      <a:cubicBezTo>
                        <a:pt x="482" y="484"/>
                        <a:pt x="820" y="146"/>
                        <a:pt x="794" y="61"/>
                      </a:cubicBezTo>
                      <a:cubicBezTo>
                        <a:pt x="786" y="27"/>
                        <a:pt x="780"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5"/>
                <p:cNvSpPr/>
                <p:nvPr/>
              </p:nvSpPr>
              <p:spPr>
                <a:xfrm>
                  <a:off x="1019747" y="1179469"/>
                  <a:ext cx="379493" cy="365702"/>
                </a:xfrm>
                <a:custGeom>
                  <a:avLst/>
                  <a:gdLst/>
                  <a:ahLst/>
                  <a:cxnLst/>
                  <a:rect l="l" t="t" r="r" b="b"/>
                  <a:pathLst>
                    <a:path w="3247" h="3129" extrusionOk="0">
                      <a:moveTo>
                        <a:pt x="1163" y="891"/>
                      </a:moveTo>
                      <a:cubicBezTo>
                        <a:pt x="1225" y="891"/>
                        <a:pt x="1375" y="960"/>
                        <a:pt x="1761" y="1587"/>
                      </a:cubicBezTo>
                      <a:cubicBezTo>
                        <a:pt x="1790" y="1643"/>
                        <a:pt x="1745" y="1691"/>
                        <a:pt x="1698" y="1691"/>
                      </a:cubicBezTo>
                      <a:cubicBezTo>
                        <a:pt x="1679" y="1691"/>
                        <a:pt x="1659" y="1682"/>
                        <a:pt x="1644" y="1661"/>
                      </a:cubicBezTo>
                      <a:cubicBezTo>
                        <a:pt x="1475" y="1392"/>
                        <a:pt x="1253" y="1096"/>
                        <a:pt x="1174" y="1043"/>
                      </a:cubicBezTo>
                      <a:lnTo>
                        <a:pt x="1174" y="1043"/>
                      </a:lnTo>
                      <a:cubicBezTo>
                        <a:pt x="1169" y="1201"/>
                        <a:pt x="1184" y="1360"/>
                        <a:pt x="1227" y="1513"/>
                      </a:cubicBezTo>
                      <a:cubicBezTo>
                        <a:pt x="1232" y="1545"/>
                        <a:pt x="1221" y="1577"/>
                        <a:pt x="1195" y="1593"/>
                      </a:cubicBezTo>
                      <a:cubicBezTo>
                        <a:pt x="1183" y="1600"/>
                        <a:pt x="1168" y="1604"/>
                        <a:pt x="1154" y="1604"/>
                      </a:cubicBezTo>
                      <a:cubicBezTo>
                        <a:pt x="1138" y="1604"/>
                        <a:pt x="1122" y="1599"/>
                        <a:pt x="1110" y="1587"/>
                      </a:cubicBezTo>
                      <a:cubicBezTo>
                        <a:pt x="990" y="1477"/>
                        <a:pt x="846" y="1386"/>
                        <a:pt x="791" y="1386"/>
                      </a:cubicBezTo>
                      <a:cubicBezTo>
                        <a:pt x="788" y="1386"/>
                        <a:pt x="785" y="1386"/>
                        <a:pt x="783" y="1386"/>
                      </a:cubicBezTo>
                      <a:cubicBezTo>
                        <a:pt x="783" y="1392"/>
                        <a:pt x="783" y="1397"/>
                        <a:pt x="783" y="1402"/>
                      </a:cubicBezTo>
                      <a:cubicBezTo>
                        <a:pt x="767" y="1545"/>
                        <a:pt x="984" y="1788"/>
                        <a:pt x="1121" y="1910"/>
                      </a:cubicBezTo>
                      <a:cubicBezTo>
                        <a:pt x="1182" y="1959"/>
                        <a:pt x="1136" y="2039"/>
                        <a:pt x="1078" y="2039"/>
                      </a:cubicBezTo>
                      <a:cubicBezTo>
                        <a:pt x="1061" y="2039"/>
                        <a:pt x="1043" y="2032"/>
                        <a:pt x="1026" y="2016"/>
                      </a:cubicBezTo>
                      <a:cubicBezTo>
                        <a:pt x="984" y="1979"/>
                        <a:pt x="608" y="1651"/>
                        <a:pt x="640" y="1386"/>
                      </a:cubicBezTo>
                      <a:cubicBezTo>
                        <a:pt x="645" y="1328"/>
                        <a:pt x="682" y="1275"/>
                        <a:pt x="735" y="1254"/>
                      </a:cubicBezTo>
                      <a:cubicBezTo>
                        <a:pt x="751" y="1248"/>
                        <a:pt x="769" y="1245"/>
                        <a:pt x="788" y="1245"/>
                      </a:cubicBezTo>
                      <a:cubicBezTo>
                        <a:pt x="868" y="1245"/>
                        <a:pt x="967" y="1295"/>
                        <a:pt x="1052" y="1355"/>
                      </a:cubicBezTo>
                      <a:cubicBezTo>
                        <a:pt x="1005" y="1080"/>
                        <a:pt x="1036" y="926"/>
                        <a:pt x="1137" y="895"/>
                      </a:cubicBezTo>
                      <a:cubicBezTo>
                        <a:pt x="1143" y="893"/>
                        <a:pt x="1152" y="891"/>
                        <a:pt x="1163" y="891"/>
                      </a:cubicBezTo>
                      <a:close/>
                      <a:moveTo>
                        <a:pt x="2924" y="1570"/>
                      </a:moveTo>
                      <a:cubicBezTo>
                        <a:pt x="2965" y="1570"/>
                        <a:pt x="3007" y="1602"/>
                        <a:pt x="2998" y="1656"/>
                      </a:cubicBezTo>
                      <a:cubicBezTo>
                        <a:pt x="2919" y="2095"/>
                        <a:pt x="2734" y="2412"/>
                        <a:pt x="2438" y="2597"/>
                      </a:cubicBezTo>
                      <a:cubicBezTo>
                        <a:pt x="2239" y="2714"/>
                        <a:pt x="2012" y="2777"/>
                        <a:pt x="1783" y="2777"/>
                      </a:cubicBezTo>
                      <a:cubicBezTo>
                        <a:pt x="1774" y="2777"/>
                        <a:pt x="1765" y="2777"/>
                        <a:pt x="1755" y="2777"/>
                      </a:cubicBezTo>
                      <a:cubicBezTo>
                        <a:pt x="1613" y="2777"/>
                        <a:pt x="1475" y="2761"/>
                        <a:pt x="1338" y="2724"/>
                      </a:cubicBezTo>
                      <a:cubicBezTo>
                        <a:pt x="1247" y="2705"/>
                        <a:pt x="1277" y="2582"/>
                        <a:pt x="1354" y="2582"/>
                      </a:cubicBezTo>
                      <a:cubicBezTo>
                        <a:pt x="1362" y="2582"/>
                        <a:pt x="1371" y="2584"/>
                        <a:pt x="1380" y="2587"/>
                      </a:cubicBezTo>
                      <a:cubicBezTo>
                        <a:pt x="1383" y="2589"/>
                        <a:pt x="1542" y="2635"/>
                        <a:pt x="1755" y="2635"/>
                      </a:cubicBezTo>
                      <a:cubicBezTo>
                        <a:pt x="1940" y="2635"/>
                        <a:pt x="2165" y="2601"/>
                        <a:pt x="2363" y="2476"/>
                      </a:cubicBezTo>
                      <a:cubicBezTo>
                        <a:pt x="2623" y="2312"/>
                        <a:pt x="2786" y="2026"/>
                        <a:pt x="2855" y="1630"/>
                      </a:cubicBezTo>
                      <a:cubicBezTo>
                        <a:pt x="2862" y="1589"/>
                        <a:pt x="2893" y="1570"/>
                        <a:pt x="2924" y="1570"/>
                      </a:cubicBezTo>
                      <a:close/>
                      <a:moveTo>
                        <a:pt x="752" y="1"/>
                      </a:moveTo>
                      <a:cubicBezTo>
                        <a:pt x="748" y="1"/>
                        <a:pt x="744" y="1"/>
                        <a:pt x="740" y="1"/>
                      </a:cubicBezTo>
                      <a:cubicBezTo>
                        <a:pt x="296" y="22"/>
                        <a:pt x="814" y="1027"/>
                        <a:pt x="814" y="1027"/>
                      </a:cubicBezTo>
                      <a:cubicBezTo>
                        <a:pt x="814" y="1027"/>
                        <a:pt x="629" y="867"/>
                        <a:pt x="479" y="867"/>
                      </a:cubicBezTo>
                      <a:cubicBezTo>
                        <a:pt x="396" y="867"/>
                        <a:pt x="324" y="916"/>
                        <a:pt x="302" y="1069"/>
                      </a:cubicBezTo>
                      <a:cubicBezTo>
                        <a:pt x="238" y="1497"/>
                        <a:pt x="814" y="2037"/>
                        <a:pt x="814" y="2037"/>
                      </a:cubicBezTo>
                      <a:lnTo>
                        <a:pt x="0" y="2211"/>
                      </a:lnTo>
                      <a:cubicBezTo>
                        <a:pt x="0" y="2211"/>
                        <a:pt x="387" y="3128"/>
                        <a:pt x="1449" y="3128"/>
                      </a:cubicBezTo>
                      <a:cubicBezTo>
                        <a:pt x="1629" y="3128"/>
                        <a:pt x="1827" y="3102"/>
                        <a:pt x="2046" y="3041"/>
                      </a:cubicBezTo>
                      <a:cubicBezTo>
                        <a:pt x="3056" y="2761"/>
                        <a:pt x="3246" y="1757"/>
                        <a:pt x="3030" y="1022"/>
                      </a:cubicBezTo>
                      <a:lnTo>
                        <a:pt x="3030" y="1022"/>
                      </a:lnTo>
                      <a:cubicBezTo>
                        <a:pt x="2961" y="1090"/>
                        <a:pt x="2913" y="1133"/>
                        <a:pt x="2913" y="1133"/>
                      </a:cubicBezTo>
                      <a:cubicBezTo>
                        <a:pt x="2906" y="1140"/>
                        <a:pt x="2895" y="1145"/>
                        <a:pt x="2884" y="1145"/>
                      </a:cubicBezTo>
                      <a:cubicBezTo>
                        <a:pt x="2880" y="1145"/>
                        <a:pt x="2875" y="1145"/>
                        <a:pt x="2871" y="1143"/>
                      </a:cubicBezTo>
                      <a:cubicBezTo>
                        <a:pt x="2869" y="1143"/>
                        <a:pt x="2867" y="1143"/>
                        <a:pt x="2865" y="1143"/>
                      </a:cubicBezTo>
                      <a:cubicBezTo>
                        <a:pt x="2796" y="1143"/>
                        <a:pt x="2772" y="1052"/>
                        <a:pt x="2834" y="1011"/>
                      </a:cubicBezTo>
                      <a:cubicBezTo>
                        <a:pt x="2850" y="1000"/>
                        <a:pt x="2908" y="942"/>
                        <a:pt x="2982" y="868"/>
                      </a:cubicBezTo>
                      <a:cubicBezTo>
                        <a:pt x="2945" y="773"/>
                        <a:pt x="2892" y="678"/>
                        <a:pt x="2834" y="588"/>
                      </a:cubicBezTo>
                      <a:cubicBezTo>
                        <a:pt x="2749" y="604"/>
                        <a:pt x="2660" y="620"/>
                        <a:pt x="2575" y="636"/>
                      </a:cubicBezTo>
                      <a:cubicBezTo>
                        <a:pt x="2570" y="638"/>
                        <a:pt x="2563" y="640"/>
                        <a:pt x="2556" y="640"/>
                      </a:cubicBezTo>
                      <a:cubicBezTo>
                        <a:pt x="2550" y="640"/>
                        <a:pt x="2543" y="638"/>
                        <a:pt x="2538" y="636"/>
                      </a:cubicBezTo>
                      <a:lnTo>
                        <a:pt x="2538" y="636"/>
                      </a:lnTo>
                      <a:cubicBezTo>
                        <a:pt x="2575" y="763"/>
                        <a:pt x="2607" y="905"/>
                        <a:pt x="2559" y="974"/>
                      </a:cubicBezTo>
                      <a:cubicBezTo>
                        <a:pt x="2538" y="1006"/>
                        <a:pt x="2506" y="1027"/>
                        <a:pt x="2469" y="1027"/>
                      </a:cubicBezTo>
                      <a:lnTo>
                        <a:pt x="2459" y="1027"/>
                      </a:lnTo>
                      <a:cubicBezTo>
                        <a:pt x="2305" y="1027"/>
                        <a:pt x="2157" y="800"/>
                        <a:pt x="2115" y="726"/>
                      </a:cubicBezTo>
                      <a:cubicBezTo>
                        <a:pt x="2094" y="689"/>
                        <a:pt x="2104" y="646"/>
                        <a:pt x="2141" y="625"/>
                      </a:cubicBezTo>
                      <a:cubicBezTo>
                        <a:pt x="2151" y="620"/>
                        <a:pt x="2162" y="618"/>
                        <a:pt x="2173" y="618"/>
                      </a:cubicBezTo>
                      <a:cubicBezTo>
                        <a:pt x="2197" y="618"/>
                        <a:pt x="2222" y="630"/>
                        <a:pt x="2237" y="652"/>
                      </a:cubicBezTo>
                      <a:cubicBezTo>
                        <a:pt x="2284" y="741"/>
                        <a:pt x="2358" y="821"/>
                        <a:pt x="2443" y="879"/>
                      </a:cubicBezTo>
                      <a:cubicBezTo>
                        <a:pt x="2427" y="768"/>
                        <a:pt x="2400" y="652"/>
                        <a:pt x="2353" y="546"/>
                      </a:cubicBezTo>
                      <a:cubicBezTo>
                        <a:pt x="2326" y="488"/>
                        <a:pt x="2372" y="444"/>
                        <a:pt x="2419" y="444"/>
                      </a:cubicBezTo>
                      <a:cubicBezTo>
                        <a:pt x="2445" y="444"/>
                        <a:pt x="2472" y="458"/>
                        <a:pt x="2485" y="493"/>
                      </a:cubicBezTo>
                      <a:cubicBezTo>
                        <a:pt x="2490" y="504"/>
                        <a:pt x="2496" y="519"/>
                        <a:pt x="2501" y="535"/>
                      </a:cubicBezTo>
                      <a:cubicBezTo>
                        <a:pt x="2512" y="519"/>
                        <a:pt x="2527" y="504"/>
                        <a:pt x="2549" y="498"/>
                      </a:cubicBezTo>
                      <a:lnTo>
                        <a:pt x="2739" y="461"/>
                      </a:lnTo>
                      <a:cubicBezTo>
                        <a:pt x="2654" y="366"/>
                        <a:pt x="2554" y="292"/>
                        <a:pt x="2438" y="244"/>
                      </a:cubicBezTo>
                      <a:cubicBezTo>
                        <a:pt x="2387" y="226"/>
                        <a:pt x="2341" y="218"/>
                        <a:pt x="2298" y="218"/>
                      </a:cubicBezTo>
                      <a:cubicBezTo>
                        <a:pt x="1847" y="218"/>
                        <a:pt x="1777" y="1143"/>
                        <a:pt x="1777" y="1143"/>
                      </a:cubicBezTo>
                      <a:cubicBezTo>
                        <a:pt x="1777" y="1143"/>
                        <a:pt x="1195" y="1"/>
                        <a:pt x="7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5"/>
                <p:cNvSpPr/>
                <p:nvPr/>
              </p:nvSpPr>
              <p:spPr>
                <a:xfrm>
                  <a:off x="1264366" y="1230660"/>
                  <a:ext cx="59489" cy="68839"/>
                </a:xfrm>
                <a:custGeom>
                  <a:avLst/>
                  <a:gdLst/>
                  <a:ahLst/>
                  <a:cxnLst/>
                  <a:rect l="l" t="t" r="r" b="b"/>
                  <a:pathLst>
                    <a:path w="509" h="589" extrusionOk="0">
                      <a:moveTo>
                        <a:pt x="326" y="1"/>
                      </a:moveTo>
                      <a:cubicBezTo>
                        <a:pt x="279" y="1"/>
                        <a:pt x="233" y="45"/>
                        <a:pt x="260" y="103"/>
                      </a:cubicBezTo>
                      <a:cubicBezTo>
                        <a:pt x="307" y="208"/>
                        <a:pt x="334" y="325"/>
                        <a:pt x="350" y="441"/>
                      </a:cubicBezTo>
                      <a:cubicBezTo>
                        <a:pt x="265" y="383"/>
                        <a:pt x="191" y="303"/>
                        <a:pt x="144" y="208"/>
                      </a:cubicBezTo>
                      <a:cubicBezTo>
                        <a:pt x="130" y="188"/>
                        <a:pt x="107" y="176"/>
                        <a:pt x="85" y="176"/>
                      </a:cubicBezTo>
                      <a:cubicBezTo>
                        <a:pt x="72" y="176"/>
                        <a:pt x="60" y="180"/>
                        <a:pt x="48" y="187"/>
                      </a:cubicBezTo>
                      <a:cubicBezTo>
                        <a:pt x="11" y="208"/>
                        <a:pt x="1" y="251"/>
                        <a:pt x="22" y="282"/>
                      </a:cubicBezTo>
                      <a:cubicBezTo>
                        <a:pt x="64" y="356"/>
                        <a:pt x="212" y="589"/>
                        <a:pt x="371" y="589"/>
                      </a:cubicBezTo>
                      <a:lnTo>
                        <a:pt x="376" y="589"/>
                      </a:lnTo>
                      <a:cubicBezTo>
                        <a:pt x="413" y="584"/>
                        <a:pt x="445" y="568"/>
                        <a:pt x="466" y="536"/>
                      </a:cubicBezTo>
                      <a:cubicBezTo>
                        <a:pt x="508" y="462"/>
                        <a:pt x="482" y="325"/>
                        <a:pt x="445" y="198"/>
                      </a:cubicBezTo>
                      <a:cubicBezTo>
                        <a:pt x="424" y="187"/>
                        <a:pt x="403" y="166"/>
                        <a:pt x="403" y="145"/>
                      </a:cubicBezTo>
                      <a:cubicBezTo>
                        <a:pt x="397" y="129"/>
                        <a:pt x="397" y="108"/>
                        <a:pt x="408" y="97"/>
                      </a:cubicBezTo>
                      <a:cubicBezTo>
                        <a:pt x="403" y="76"/>
                        <a:pt x="397" y="66"/>
                        <a:pt x="392" y="50"/>
                      </a:cubicBezTo>
                      <a:cubicBezTo>
                        <a:pt x="379" y="15"/>
                        <a:pt x="352"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5"/>
                <p:cNvSpPr/>
                <p:nvPr/>
              </p:nvSpPr>
              <p:spPr>
                <a:xfrm>
                  <a:off x="1165607" y="1362612"/>
                  <a:ext cx="205583" cy="141536"/>
                </a:xfrm>
                <a:custGeom>
                  <a:avLst/>
                  <a:gdLst/>
                  <a:ahLst/>
                  <a:cxnLst/>
                  <a:rect l="l" t="t" r="r" b="b"/>
                  <a:pathLst>
                    <a:path w="1759" h="1211" extrusionOk="0">
                      <a:moveTo>
                        <a:pt x="1679" y="1"/>
                      </a:moveTo>
                      <a:cubicBezTo>
                        <a:pt x="1646" y="1"/>
                        <a:pt x="1614" y="20"/>
                        <a:pt x="1607" y="63"/>
                      </a:cubicBezTo>
                      <a:cubicBezTo>
                        <a:pt x="1538" y="459"/>
                        <a:pt x="1375" y="745"/>
                        <a:pt x="1115" y="909"/>
                      </a:cubicBezTo>
                      <a:cubicBezTo>
                        <a:pt x="919" y="1032"/>
                        <a:pt x="696" y="1066"/>
                        <a:pt x="513" y="1066"/>
                      </a:cubicBezTo>
                      <a:cubicBezTo>
                        <a:pt x="297" y="1066"/>
                        <a:pt x="135" y="1020"/>
                        <a:pt x="132" y="1020"/>
                      </a:cubicBezTo>
                      <a:cubicBezTo>
                        <a:pt x="122" y="1016"/>
                        <a:pt x="112" y="1014"/>
                        <a:pt x="103" y="1014"/>
                      </a:cubicBezTo>
                      <a:cubicBezTo>
                        <a:pt x="28" y="1014"/>
                        <a:pt x="0" y="1138"/>
                        <a:pt x="90" y="1157"/>
                      </a:cubicBezTo>
                      <a:cubicBezTo>
                        <a:pt x="227" y="1194"/>
                        <a:pt x="365" y="1210"/>
                        <a:pt x="507" y="1210"/>
                      </a:cubicBezTo>
                      <a:cubicBezTo>
                        <a:pt x="517" y="1210"/>
                        <a:pt x="526" y="1210"/>
                        <a:pt x="535" y="1210"/>
                      </a:cubicBezTo>
                      <a:cubicBezTo>
                        <a:pt x="764" y="1210"/>
                        <a:pt x="991" y="1147"/>
                        <a:pt x="1190" y="1025"/>
                      </a:cubicBezTo>
                      <a:cubicBezTo>
                        <a:pt x="1486" y="840"/>
                        <a:pt x="1671" y="528"/>
                        <a:pt x="1750" y="84"/>
                      </a:cubicBezTo>
                      <a:cubicBezTo>
                        <a:pt x="1759" y="31"/>
                        <a:pt x="171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5"/>
                <p:cNvSpPr/>
                <p:nvPr/>
              </p:nvSpPr>
              <p:spPr>
                <a:xfrm>
                  <a:off x="1091391" y="1283488"/>
                  <a:ext cx="137796" cy="134289"/>
                </a:xfrm>
                <a:custGeom>
                  <a:avLst/>
                  <a:gdLst/>
                  <a:ahLst/>
                  <a:cxnLst/>
                  <a:rect l="l" t="t" r="r" b="b"/>
                  <a:pathLst>
                    <a:path w="1179" h="1149" extrusionOk="0">
                      <a:moveTo>
                        <a:pt x="550" y="1"/>
                      </a:moveTo>
                      <a:cubicBezTo>
                        <a:pt x="539" y="1"/>
                        <a:pt x="530" y="3"/>
                        <a:pt x="524" y="5"/>
                      </a:cubicBezTo>
                      <a:cubicBezTo>
                        <a:pt x="423" y="36"/>
                        <a:pt x="397" y="190"/>
                        <a:pt x="439" y="465"/>
                      </a:cubicBezTo>
                      <a:cubicBezTo>
                        <a:pt x="359" y="406"/>
                        <a:pt x="262" y="353"/>
                        <a:pt x="181" y="353"/>
                      </a:cubicBezTo>
                      <a:cubicBezTo>
                        <a:pt x="160" y="353"/>
                        <a:pt x="140" y="357"/>
                        <a:pt x="122" y="364"/>
                      </a:cubicBezTo>
                      <a:cubicBezTo>
                        <a:pt x="69" y="385"/>
                        <a:pt x="32" y="438"/>
                        <a:pt x="32" y="496"/>
                      </a:cubicBezTo>
                      <a:cubicBezTo>
                        <a:pt x="0" y="761"/>
                        <a:pt x="376" y="1089"/>
                        <a:pt x="418" y="1126"/>
                      </a:cubicBezTo>
                      <a:cubicBezTo>
                        <a:pt x="435" y="1142"/>
                        <a:pt x="452" y="1149"/>
                        <a:pt x="469" y="1149"/>
                      </a:cubicBezTo>
                      <a:cubicBezTo>
                        <a:pt x="528" y="1149"/>
                        <a:pt x="574" y="1065"/>
                        <a:pt x="508" y="1020"/>
                      </a:cubicBezTo>
                      <a:cubicBezTo>
                        <a:pt x="371" y="898"/>
                        <a:pt x="159" y="655"/>
                        <a:pt x="175" y="512"/>
                      </a:cubicBezTo>
                      <a:cubicBezTo>
                        <a:pt x="175" y="507"/>
                        <a:pt x="175" y="502"/>
                        <a:pt x="175" y="496"/>
                      </a:cubicBezTo>
                      <a:cubicBezTo>
                        <a:pt x="177" y="496"/>
                        <a:pt x="180" y="496"/>
                        <a:pt x="182" y="496"/>
                      </a:cubicBezTo>
                      <a:cubicBezTo>
                        <a:pt x="233" y="496"/>
                        <a:pt x="382" y="587"/>
                        <a:pt x="497" y="692"/>
                      </a:cubicBezTo>
                      <a:cubicBezTo>
                        <a:pt x="513" y="705"/>
                        <a:pt x="531" y="712"/>
                        <a:pt x="549" y="712"/>
                      </a:cubicBezTo>
                      <a:cubicBezTo>
                        <a:pt x="560" y="712"/>
                        <a:pt x="572" y="709"/>
                        <a:pt x="582" y="703"/>
                      </a:cubicBezTo>
                      <a:cubicBezTo>
                        <a:pt x="608" y="687"/>
                        <a:pt x="624" y="655"/>
                        <a:pt x="614" y="623"/>
                      </a:cubicBezTo>
                      <a:cubicBezTo>
                        <a:pt x="577" y="470"/>
                        <a:pt x="556" y="311"/>
                        <a:pt x="561" y="153"/>
                      </a:cubicBezTo>
                      <a:lnTo>
                        <a:pt x="561" y="153"/>
                      </a:lnTo>
                      <a:cubicBezTo>
                        <a:pt x="646" y="200"/>
                        <a:pt x="868" y="502"/>
                        <a:pt x="1031" y="771"/>
                      </a:cubicBezTo>
                      <a:cubicBezTo>
                        <a:pt x="1047" y="792"/>
                        <a:pt x="1068" y="801"/>
                        <a:pt x="1088" y="801"/>
                      </a:cubicBezTo>
                      <a:cubicBezTo>
                        <a:pt x="1135" y="801"/>
                        <a:pt x="1179" y="753"/>
                        <a:pt x="1153" y="697"/>
                      </a:cubicBezTo>
                      <a:cubicBezTo>
                        <a:pt x="763" y="70"/>
                        <a:pt x="613"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0" name="Google Shape;2740;p45"/>
          <p:cNvGrpSpPr/>
          <p:nvPr/>
        </p:nvGrpSpPr>
        <p:grpSpPr>
          <a:xfrm>
            <a:off x="1511365" y="817253"/>
            <a:ext cx="731544" cy="484731"/>
            <a:chOff x="1472393" y="613278"/>
            <a:chExt cx="756822" cy="500600"/>
          </a:xfrm>
        </p:grpSpPr>
        <p:sp>
          <p:nvSpPr>
            <p:cNvPr id="2741" name="Google Shape;2741;p45"/>
            <p:cNvSpPr/>
            <p:nvPr/>
          </p:nvSpPr>
          <p:spPr>
            <a:xfrm>
              <a:off x="1472393" y="613504"/>
              <a:ext cx="756822" cy="500148"/>
            </a:xfrm>
            <a:custGeom>
              <a:avLst/>
              <a:gdLst/>
              <a:ahLst/>
              <a:cxnLst/>
              <a:rect l="l" t="t" r="r" b="b"/>
              <a:pathLst>
                <a:path w="8371" h="5532" extrusionOk="0">
                  <a:moveTo>
                    <a:pt x="4448" y="0"/>
                  </a:moveTo>
                  <a:cubicBezTo>
                    <a:pt x="4110" y="0"/>
                    <a:pt x="3751" y="53"/>
                    <a:pt x="3369" y="171"/>
                  </a:cubicBezTo>
                  <a:cubicBezTo>
                    <a:pt x="1" y="1212"/>
                    <a:pt x="1492" y="5532"/>
                    <a:pt x="1492" y="5532"/>
                  </a:cubicBezTo>
                  <a:lnTo>
                    <a:pt x="1957" y="5363"/>
                  </a:lnTo>
                  <a:cubicBezTo>
                    <a:pt x="1968" y="5389"/>
                    <a:pt x="1989" y="5410"/>
                    <a:pt x="2015" y="5410"/>
                  </a:cubicBezTo>
                  <a:cubicBezTo>
                    <a:pt x="2020" y="5413"/>
                    <a:pt x="2026" y="5414"/>
                    <a:pt x="2031" y="5414"/>
                  </a:cubicBezTo>
                  <a:cubicBezTo>
                    <a:pt x="2036" y="5414"/>
                    <a:pt x="2042" y="5413"/>
                    <a:pt x="2047" y="5410"/>
                  </a:cubicBezTo>
                  <a:cubicBezTo>
                    <a:pt x="2084" y="5400"/>
                    <a:pt x="2105" y="5357"/>
                    <a:pt x="2095" y="5320"/>
                  </a:cubicBezTo>
                  <a:lnTo>
                    <a:pt x="2650" y="5114"/>
                  </a:lnTo>
                  <a:cubicBezTo>
                    <a:pt x="2660" y="5140"/>
                    <a:pt x="2681" y="5156"/>
                    <a:pt x="2708" y="5162"/>
                  </a:cubicBezTo>
                  <a:cubicBezTo>
                    <a:pt x="2710" y="5162"/>
                    <a:pt x="2713" y="5162"/>
                    <a:pt x="2715" y="5162"/>
                  </a:cubicBezTo>
                  <a:cubicBezTo>
                    <a:pt x="2764" y="5162"/>
                    <a:pt x="2802" y="5112"/>
                    <a:pt x="2787" y="5066"/>
                  </a:cubicBezTo>
                  <a:lnTo>
                    <a:pt x="3337" y="4866"/>
                  </a:lnTo>
                  <a:cubicBezTo>
                    <a:pt x="3342" y="4892"/>
                    <a:pt x="3363" y="4908"/>
                    <a:pt x="3390" y="4913"/>
                  </a:cubicBezTo>
                  <a:cubicBezTo>
                    <a:pt x="3406" y="4913"/>
                    <a:pt x="3416" y="4913"/>
                    <a:pt x="3427" y="4908"/>
                  </a:cubicBezTo>
                  <a:cubicBezTo>
                    <a:pt x="3464" y="4897"/>
                    <a:pt x="3485" y="4855"/>
                    <a:pt x="3469" y="4818"/>
                  </a:cubicBezTo>
                  <a:lnTo>
                    <a:pt x="3971" y="4638"/>
                  </a:lnTo>
                  <a:cubicBezTo>
                    <a:pt x="3971" y="4638"/>
                    <a:pt x="3437" y="2989"/>
                    <a:pt x="4294" y="2851"/>
                  </a:cubicBezTo>
                  <a:cubicBezTo>
                    <a:pt x="4336" y="2844"/>
                    <a:pt x="4378" y="2841"/>
                    <a:pt x="4419" y="2841"/>
                  </a:cubicBezTo>
                  <a:cubicBezTo>
                    <a:pt x="5202" y="2841"/>
                    <a:pt x="5684" y="4030"/>
                    <a:pt x="5684" y="4030"/>
                  </a:cubicBezTo>
                  <a:lnTo>
                    <a:pt x="6324" y="3829"/>
                  </a:lnTo>
                  <a:cubicBezTo>
                    <a:pt x="6329" y="3835"/>
                    <a:pt x="6329" y="3835"/>
                    <a:pt x="6329" y="3840"/>
                  </a:cubicBezTo>
                  <a:cubicBezTo>
                    <a:pt x="6340" y="3866"/>
                    <a:pt x="6364" y="3881"/>
                    <a:pt x="6390" y="3881"/>
                  </a:cubicBezTo>
                  <a:cubicBezTo>
                    <a:pt x="6401" y="3881"/>
                    <a:pt x="6413" y="3878"/>
                    <a:pt x="6425" y="3872"/>
                  </a:cubicBezTo>
                  <a:cubicBezTo>
                    <a:pt x="6456" y="3861"/>
                    <a:pt x="6472" y="3824"/>
                    <a:pt x="6462" y="3787"/>
                  </a:cubicBezTo>
                  <a:lnTo>
                    <a:pt x="7107" y="3591"/>
                  </a:lnTo>
                  <a:lnTo>
                    <a:pt x="7112" y="3602"/>
                  </a:lnTo>
                  <a:cubicBezTo>
                    <a:pt x="7127" y="3625"/>
                    <a:pt x="7154" y="3640"/>
                    <a:pt x="7182" y="3640"/>
                  </a:cubicBezTo>
                  <a:cubicBezTo>
                    <a:pt x="7192" y="3640"/>
                    <a:pt x="7202" y="3638"/>
                    <a:pt x="7212" y="3634"/>
                  </a:cubicBezTo>
                  <a:cubicBezTo>
                    <a:pt x="7244" y="3618"/>
                    <a:pt x="7255" y="3581"/>
                    <a:pt x="7244" y="3549"/>
                  </a:cubicBezTo>
                  <a:lnTo>
                    <a:pt x="7831" y="3369"/>
                  </a:lnTo>
                  <a:lnTo>
                    <a:pt x="7868" y="3369"/>
                  </a:lnTo>
                  <a:cubicBezTo>
                    <a:pt x="7878" y="3364"/>
                    <a:pt x="7889" y="3359"/>
                    <a:pt x="7900" y="3348"/>
                  </a:cubicBezTo>
                  <a:lnTo>
                    <a:pt x="8370" y="3200"/>
                  </a:lnTo>
                  <a:cubicBezTo>
                    <a:pt x="8370" y="3200"/>
                    <a:pt x="7086" y="0"/>
                    <a:pt x="444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2" name="Google Shape;2742;p45"/>
            <p:cNvGrpSpPr/>
            <p:nvPr/>
          </p:nvGrpSpPr>
          <p:grpSpPr>
            <a:xfrm>
              <a:off x="1472438" y="613278"/>
              <a:ext cx="756732" cy="500600"/>
              <a:chOff x="2325411" y="613278"/>
              <a:chExt cx="756732" cy="500600"/>
            </a:xfrm>
          </p:grpSpPr>
          <p:sp>
            <p:nvSpPr>
              <p:cNvPr id="2743" name="Google Shape;2743;p45"/>
              <p:cNvSpPr/>
              <p:nvPr/>
            </p:nvSpPr>
            <p:spPr>
              <a:xfrm>
                <a:off x="2585972" y="808654"/>
                <a:ext cx="317430" cy="242660"/>
              </a:xfrm>
              <a:custGeom>
                <a:avLst/>
                <a:gdLst/>
                <a:ahLst/>
                <a:cxnLst/>
                <a:rect l="l" t="t" r="r" b="b"/>
                <a:pathLst>
                  <a:path w="3511" h="2684" extrusionOk="0">
                    <a:moveTo>
                      <a:pt x="1580" y="1"/>
                    </a:moveTo>
                    <a:cubicBezTo>
                      <a:pt x="1399" y="1"/>
                      <a:pt x="1209" y="40"/>
                      <a:pt x="1010" y="130"/>
                    </a:cubicBezTo>
                    <a:cubicBezTo>
                      <a:pt x="0" y="590"/>
                      <a:pt x="286" y="1948"/>
                      <a:pt x="518" y="2683"/>
                    </a:cubicBezTo>
                    <a:lnTo>
                      <a:pt x="1089" y="2472"/>
                    </a:lnTo>
                    <a:cubicBezTo>
                      <a:pt x="1089" y="2472"/>
                      <a:pt x="555" y="822"/>
                      <a:pt x="1412" y="690"/>
                    </a:cubicBezTo>
                    <a:cubicBezTo>
                      <a:pt x="1453" y="684"/>
                      <a:pt x="1494" y="681"/>
                      <a:pt x="1533" y="681"/>
                    </a:cubicBezTo>
                    <a:cubicBezTo>
                      <a:pt x="2318" y="681"/>
                      <a:pt x="2797" y="1864"/>
                      <a:pt x="2797" y="1864"/>
                    </a:cubicBezTo>
                    <a:lnTo>
                      <a:pt x="3511" y="1647"/>
                    </a:lnTo>
                    <a:cubicBezTo>
                      <a:pt x="3205" y="1062"/>
                      <a:pt x="2520"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5"/>
              <p:cNvSpPr/>
              <p:nvPr/>
            </p:nvSpPr>
            <p:spPr>
              <a:xfrm>
                <a:off x="2325411" y="613278"/>
                <a:ext cx="756732" cy="500600"/>
              </a:xfrm>
              <a:custGeom>
                <a:avLst/>
                <a:gdLst/>
                <a:ahLst/>
                <a:cxnLst/>
                <a:rect l="l" t="t" r="r" b="b"/>
                <a:pathLst>
                  <a:path w="8370" h="5537" extrusionOk="0">
                    <a:moveTo>
                      <a:pt x="4448" y="0"/>
                    </a:moveTo>
                    <a:cubicBezTo>
                      <a:pt x="4110" y="0"/>
                      <a:pt x="3750" y="53"/>
                      <a:pt x="3369" y="171"/>
                    </a:cubicBezTo>
                    <a:cubicBezTo>
                      <a:pt x="1" y="1217"/>
                      <a:pt x="1492" y="5537"/>
                      <a:pt x="1492" y="5537"/>
                    </a:cubicBezTo>
                    <a:lnTo>
                      <a:pt x="2020" y="5347"/>
                    </a:lnTo>
                    <a:cubicBezTo>
                      <a:pt x="1671" y="4321"/>
                      <a:pt x="1079" y="1820"/>
                      <a:pt x="3363" y="948"/>
                    </a:cubicBezTo>
                    <a:cubicBezTo>
                      <a:pt x="3874" y="751"/>
                      <a:pt x="4333" y="667"/>
                      <a:pt x="4745" y="667"/>
                    </a:cubicBezTo>
                    <a:cubicBezTo>
                      <a:pt x="6701" y="667"/>
                      <a:pt x="7594" y="2566"/>
                      <a:pt x="7878" y="3348"/>
                    </a:cubicBezTo>
                    <a:lnTo>
                      <a:pt x="8370" y="3200"/>
                    </a:lnTo>
                    <a:cubicBezTo>
                      <a:pt x="8370" y="3200"/>
                      <a:pt x="7086" y="0"/>
                      <a:pt x="4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5"/>
              <p:cNvSpPr/>
              <p:nvPr/>
            </p:nvSpPr>
            <p:spPr>
              <a:xfrm>
                <a:off x="2422963" y="673581"/>
                <a:ext cx="615240" cy="423119"/>
              </a:xfrm>
              <a:custGeom>
                <a:avLst/>
                <a:gdLst/>
                <a:ahLst/>
                <a:cxnLst/>
                <a:rect l="l" t="t" r="r" b="b"/>
                <a:pathLst>
                  <a:path w="6805" h="4680" extrusionOk="0">
                    <a:moveTo>
                      <a:pt x="3664" y="0"/>
                    </a:moveTo>
                    <a:cubicBezTo>
                      <a:pt x="3253" y="0"/>
                      <a:pt x="2794" y="84"/>
                      <a:pt x="2284" y="281"/>
                    </a:cubicBezTo>
                    <a:cubicBezTo>
                      <a:pt x="0" y="1153"/>
                      <a:pt x="592" y="3654"/>
                      <a:pt x="941" y="4680"/>
                    </a:cubicBezTo>
                    <a:lnTo>
                      <a:pt x="1645" y="4426"/>
                    </a:lnTo>
                    <a:cubicBezTo>
                      <a:pt x="1280" y="3353"/>
                      <a:pt x="846" y="1185"/>
                      <a:pt x="3109" y="720"/>
                    </a:cubicBezTo>
                    <a:cubicBezTo>
                      <a:pt x="3232" y="694"/>
                      <a:pt x="3353" y="682"/>
                      <a:pt x="3470" y="682"/>
                    </a:cubicBezTo>
                    <a:cubicBezTo>
                      <a:pt x="4768" y="682"/>
                      <a:pt x="5699" y="2137"/>
                      <a:pt x="6096" y="2898"/>
                    </a:cubicBezTo>
                    <a:lnTo>
                      <a:pt x="6805" y="2681"/>
                    </a:lnTo>
                    <a:cubicBezTo>
                      <a:pt x="6516" y="1904"/>
                      <a:pt x="5622" y="0"/>
                      <a:pt x="3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5"/>
              <p:cNvSpPr/>
              <p:nvPr/>
            </p:nvSpPr>
            <p:spPr>
              <a:xfrm>
                <a:off x="2499450" y="735331"/>
                <a:ext cx="474743" cy="338405"/>
              </a:xfrm>
              <a:custGeom>
                <a:avLst/>
                <a:gdLst/>
                <a:ahLst/>
                <a:cxnLst/>
                <a:rect l="l" t="t" r="r" b="b"/>
                <a:pathLst>
                  <a:path w="5251" h="3743" extrusionOk="0">
                    <a:moveTo>
                      <a:pt x="2619" y="0"/>
                    </a:moveTo>
                    <a:cubicBezTo>
                      <a:pt x="2503" y="0"/>
                      <a:pt x="2384" y="12"/>
                      <a:pt x="2263" y="37"/>
                    </a:cubicBezTo>
                    <a:cubicBezTo>
                      <a:pt x="0" y="497"/>
                      <a:pt x="428" y="2670"/>
                      <a:pt x="793" y="3743"/>
                    </a:cubicBezTo>
                    <a:lnTo>
                      <a:pt x="1475" y="3494"/>
                    </a:lnTo>
                    <a:cubicBezTo>
                      <a:pt x="1237" y="2759"/>
                      <a:pt x="957" y="1401"/>
                      <a:pt x="1967" y="941"/>
                    </a:cubicBezTo>
                    <a:cubicBezTo>
                      <a:pt x="2165" y="852"/>
                      <a:pt x="2354" y="814"/>
                      <a:pt x="2534" y="814"/>
                    </a:cubicBezTo>
                    <a:cubicBezTo>
                      <a:pt x="3474" y="814"/>
                      <a:pt x="4157" y="1872"/>
                      <a:pt x="4468" y="2458"/>
                    </a:cubicBezTo>
                    <a:lnTo>
                      <a:pt x="5250" y="2215"/>
                    </a:lnTo>
                    <a:cubicBezTo>
                      <a:pt x="4847" y="1453"/>
                      <a:pt x="3914" y="0"/>
                      <a:pt x="2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5"/>
              <p:cNvSpPr/>
              <p:nvPr/>
            </p:nvSpPr>
            <p:spPr>
              <a:xfrm>
                <a:off x="2441588" y="663817"/>
                <a:ext cx="599961" cy="439121"/>
              </a:xfrm>
              <a:custGeom>
                <a:avLst/>
                <a:gdLst/>
                <a:ahLst/>
                <a:cxnLst/>
                <a:rect l="l" t="t" r="r" b="b"/>
                <a:pathLst>
                  <a:path w="6636" h="4857" extrusionOk="0">
                    <a:moveTo>
                      <a:pt x="3370" y="1"/>
                    </a:moveTo>
                    <a:cubicBezTo>
                      <a:pt x="3096" y="1"/>
                      <a:pt x="2801" y="36"/>
                      <a:pt x="2485" y="114"/>
                    </a:cubicBezTo>
                    <a:cubicBezTo>
                      <a:pt x="1698" y="310"/>
                      <a:pt x="1121" y="727"/>
                      <a:pt x="778" y="1351"/>
                    </a:cubicBezTo>
                    <a:cubicBezTo>
                      <a:pt x="0" y="2757"/>
                      <a:pt x="640" y="4724"/>
                      <a:pt x="667" y="4809"/>
                    </a:cubicBezTo>
                    <a:cubicBezTo>
                      <a:pt x="677" y="4835"/>
                      <a:pt x="698" y="4851"/>
                      <a:pt x="725" y="4856"/>
                    </a:cubicBezTo>
                    <a:lnTo>
                      <a:pt x="762" y="4856"/>
                    </a:lnTo>
                    <a:cubicBezTo>
                      <a:pt x="799" y="4840"/>
                      <a:pt x="820" y="4798"/>
                      <a:pt x="804" y="4761"/>
                    </a:cubicBezTo>
                    <a:cubicBezTo>
                      <a:pt x="799" y="4745"/>
                      <a:pt x="159" y="2779"/>
                      <a:pt x="905" y="1420"/>
                    </a:cubicBezTo>
                    <a:cubicBezTo>
                      <a:pt x="1227" y="833"/>
                      <a:pt x="1772" y="436"/>
                      <a:pt x="2522" y="257"/>
                    </a:cubicBezTo>
                    <a:cubicBezTo>
                      <a:pt x="2822" y="182"/>
                      <a:pt x="3110" y="145"/>
                      <a:pt x="3386" y="145"/>
                    </a:cubicBezTo>
                    <a:cubicBezTo>
                      <a:pt x="4249" y="145"/>
                      <a:pt x="4994" y="507"/>
                      <a:pt x="5615" y="1224"/>
                    </a:cubicBezTo>
                    <a:cubicBezTo>
                      <a:pt x="6001" y="1674"/>
                      <a:pt x="6297" y="2197"/>
                      <a:pt x="6488" y="2757"/>
                    </a:cubicBezTo>
                    <a:cubicBezTo>
                      <a:pt x="6496" y="2788"/>
                      <a:pt x="6527" y="2808"/>
                      <a:pt x="6558" y="2808"/>
                    </a:cubicBezTo>
                    <a:cubicBezTo>
                      <a:pt x="6564" y="2808"/>
                      <a:pt x="6571" y="2807"/>
                      <a:pt x="6577" y="2805"/>
                    </a:cubicBezTo>
                    <a:cubicBezTo>
                      <a:pt x="6614" y="2794"/>
                      <a:pt x="6636" y="2752"/>
                      <a:pt x="6625" y="2715"/>
                    </a:cubicBezTo>
                    <a:cubicBezTo>
                      <a:pt x="6616" y="2687"/>
                      <a:pt x="5771"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5"/>
              <p:cNvSpPr/>
              <p:nvPr/>
            </p:nvSpPr>
            <p:spPr>
              <a:xfrm>
                <a:off x="2516176" y="729093"/>
                <a:ext cx="466244" cy="350972"/>
              </a:xfrm>
              <a:custGeom>
                <a:avLst/>
                <a:gdLst/>
                <a:ahLst/>
                <a:cxnLst/>
                <a:rect l="l" t="t" r="r" b="b"/>
                <a:pathLst>
                  <a:path w="5157" h="3882" extrusionOk="0">
                    <a:moveTo>
                      <a:pt x="2368" y="0"/>
                    </a:moveTo>
                    <a:cubicBezTo>
                      <a:pt x="2178" y="0"/>
                      <a:pt x="1980" y="31"/>
                      <a:pt x="1777" y="100"/>
                    </a:cubicBezTo>
                    <a:cubicBezTo>
                      <a:pt x="1206" y="296"/>
                      <a:pt x="793" y="645"/>
                      <a:pt x="550" y="1142"/>
                    </a:cubicBezTo>
                    <a:cubicBezTo>
                      <a:pt x="0" y="2279"/>
                      <a:pt x="518" y="3770"/>
                      <a:pt x="540" y="3833"/>
                    </a:cubicBezTo>
                    <a:cubicBezTo>
                      <a:pt x="550" y="3859"/>
                      <a:pt x="571" y="3875"/>
                      <a:pt x="598" y="3881"/>
                    </a:cubicBezTo>
                    <a:cubicBezTo>
                      <a:pt x="602" y="3881"/>
                      <a:pt x="607" y="3882"/>
                      <a:pt x="611" y="3882"/>
                    </a:cubicBezTo>
                    <a:cubicBezTo>
                      <a:pt x="657" y="3882"/>
                      <a:pt x="691" y="3834"/>
                      <a:pt x="672" y="3785"/>
                    </a:cubicBezTo>
                    <a:cubicBezTo>
                      <a:pt x="666" y="3775"/>
                      <a:pt x="154" y="2289"/>
                      <a:pt x="677" y="1211"/>
                    </a:cubicBezTo>
                    <a:cubicBezTo>
                      <a:pt x="904" y="745"/>
                      <a:pt x="1285" y="423"/>
                      <a:pt x="1819" y="238"/>
                    </a:cubicBezTo>
                    <a:cubicBezTo>
                      <a:pt x="2005" y="175"/>
                      <a:pt x="2186" y="146"/>
                      <a:pt x="2362" y="146"/>
                    </a:cubicBezTo>
                    <a:cubicBezTo>
                      <a:pt x="3892" y="146"/>
                      <a:pt x="4982" y="2297"/>
                      <a:pt x="4996" y="2321"/>
                    </a:cubicBezTo>
                    <a:cubicBezTo>
                      <a:pt x="5010" y="2349"/>
                      <a:pt x="5034" y="2361"/>
                      <a:pt x="5058" y="2361"/>
                    </a:cubicBezTo>
                    <a:cubicBezTo>
                      <a:pt x="5107" y="2361"/>
                      <a:pt x="5157" y="2312"/>
                      <a:pt x="5129" y="2252"/>
                    </a:cubicBezTo>
                    <a:cubicBezTo>
                      <a:pt x="5114" y="2229"/>
                      <a:pt x="3987"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5"/>
              <p:cNvSpPr/>
              <p:nvPr/>
            </p:nvSpPr>
            <p:spPr>
              <a:xfrm>
                <a:off x="2588323" y="802144"/>
                <a:ext cx="323306" cy="255860"/>
              </a:xfrm>
              <a:custGeom>
                <a:avLst/>
                <a:gdLst/>
                <a:ahLst/>
                <a:cxnLst/>
                <a:rect l="l" t="t" r="r" b="b"/>
                <a:pathLst>
                  <a:path w="3576" h="2830" extrusionOk="0">
                    <a:moveTo>
                      <a:pt x="1542" y="1"/>
                    </a:moveTo>
                    <a:cubicBezTo>
                      <a:pt x="1402" y="1"/>
                      <a:pt x="1261" y="23"/>
                      <a:pt x="1121" y="70"/>
                    </a:cubicBezTo>
                    <a:cubicBezTo>
                      <a:pt x="815" y="165"/>
                      <a:pt x="556" y="381"/>
                      <a:pt x="413" y="672"/>
                    </a:cubicBezTo>
                    <a:cubicBezTo>
                      <a:pt x="1" y="1486"/>
                      <a:pt x="408" y="2724"/>
                      <a:pt x="429" y="2776"/>
                    </a:cubicBezTo>
                    <a:cubicBezTo>
                      <a:pt x="434" y="2803"/>
                      <a:pt x="455" y="2824"/>
                      <a:pt x="482" y="2829"/>
                    </a:cubicBezTo>
                    <a:cubicBezTo>
                      <a:pt x="492" y="2829"/>
                      <a:pt x="503" y="2829"/>
                      <a:pt x="513" y="2824"/>
                    </a:cubicBezTo>
                    <a:cubicBezTo>
                      <a:pt x="556" y="2808"/>
                      <a:pt x="572" y="2771"/>
                      <a:pt x="561" y="2734"/>
                    </a:cubicBezTo>
                    <a:cubicBezTo>
                      <a:pt x="556" y="2718"/>
                      <a:pt x="159" y="1497"/>
                      <a:pt x="540" y="736"/>
                    </a:cubicBezTo>
                    <a:cubicBezTo>
                      <a:pt x="667" y="482"/>
                      <a:pt x="894" y="286"/>
                      <a:pt x="1164" y="207"/>
                    </a:cubicBezTo>
                    <a:cubicBezTo>
                      <a:pt x="1292" y="165"/>
                      <a:pt x="1416" y="146"/>
                      <a:pt x="1537" y="146"/>
                    </a:cubicBezTo>
                    <a:cubicBezTo>
                      <a:pt x="2637" y="146"/>
                      <a:pt x="3406" y="1732"/>
                      <a:pt x="3416" y="1751"/>
                    </a:cubicBezTo>
                    <a:cubicBezTo>
                      <a:pt x="3430" y="1781"/>
                      <a:pt x="3455" y="1794"/>
                      <a:pt x="3480" y="1794"/>
                    </a:cubicBezTo>
                    <a:cubicBezTo>
                      <a:pt x="3528" y="1794"/>
                      <a:pt x="3576" y="1747"/>
                      <a:pt x="3548" y="1687"/>
                    </a:cubicBezTo>
                    <a:cubicBezTo>
                      <a:pt x="3368" y="1333"/>
                      <a:pt x="3146" y="1005"/>
                      <a:pt x="2882" y="709"/>
                    </a:cubicBezTo>
                    <a:cubicBezTo>
                      <a:pt x="2454" y="241"/>
                      <a:pt x="1998" y="1"/>
                      <a:pt x="1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50" name="Google Shape;2750;p45"/>
          <p:cNvGrpSpPr/>
          <p:nvPr/>
        </p:nvGrpSpPr>
        <p:grpSpPr>
          <a:xfrm>
            <a:off x="8180044" y="4292705"/>
            <a:ext cx="342026" cy="339201"/>
            <a:chOff x="2614200" y="1106950"/>
            <a:chExt cx="142250" cy="141075"/>
          </a:xfrm>
        </p:grpSpPr>
        <p:sp>
          <p:nvSpPr>
            <p:cNvPr id="2751" name="Google Shape;2751;p45"/>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5"/>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5"/>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5"/>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5"/>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5"/>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5"/>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5"/>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5"/>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5"/>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5"/>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2" name="Google Shape;2762;p45"/>
          <p:cNvSpPr/>
          <p:nvPr/>
        </p:nvSpPr>
        <p:spPr>
          <a:xfrm rot="5400000">
            <a:off x="4720937" y="4241328"/>
            <a:ext cx="342025" cy="325199"/>
          </a:xfrm>
          <a:custGeom>
            <a:avLst/>
            <a:gdLst/>
            <a:ahLst/>
            <a:cxnLst/>
            <a:rect l="l" t="t" r="r" b="b"/>
            <a:pathLst>
              <a:path w="3432" h="3263" extrusionOk="0">
                <a:moveTo>
                  <a:pt x="979" y="138"/>
                </a:moveTo>
                <a:cubicBezTo>
                  <a:pt x="1053" y="143"/>
                  <a:pt x="1386" y="408"/>
                  <a:pt x="1608" y="582"/>
                </a:cubicBezTo>
                <a:cubicBezTo>
                  <a:pt x="2022" y="910"/>
                  <a:pt x="2209" y="1045"/>
                  <a:pt x="2306" y="1045"/>
                </a:cubicBezTo>
                <a:cubicBezTo>
                  <a:pt x="2333" y="1045"/>
                  <a:pt x="2353" y="1035"/>
                  <a:pt x="2369" y="1016"/>
                </a:cubicBezTo>
                <a:cubicBezTo>
                  <a:pt x="2401" y="968"/>
                  <a:pt x="2422" y="910"/>
                  <a:pt x="2427" y="857"/>
                </a:cubicBezTo>
                <a:cubicBezTo>
                  <a:pt x="2443" y="736"/>
                  <a:pt x="2459" y="614"/>
                  <a:pt x="2729" y="551"/>
                </a:cubicBezTo>
                <a:cubicBezTo>
                  <a:pt x="2780" y="540"/>
                  <a:pt x="2830" y="535"/>
                  <a:pt x="2877" y="535"/>
                </a:cubicBezTo>
                <a:cubicBezTo>
                  <a:pt x="3017" y="535"/>
                  <a:pt x="3132" y="582"/>
                  <a:pt x="3199" y="677"/>
                </a:cubicBezTo>
                <a:cubicBezTo>
                  <a:pt x="3284" y="804"/>
                  <a:pt x="3284" y="1005"/>
                  <a:pt x="3189" y="1243"/>
                </a:cubicBezTo>
                <a:cubicBezTo>
                  <a:pt x="3109" y="1449"/>
                  <a:pt x="2967" y="1555"/>
                  <a:pt x="2766" y="1555"/>
                </a:cubicBezTo>
                <a:cubicBezTo>
                  <a:pt x="2538" y="1555"/>
                  <a:pt x="2290" y="1428"/>
                  <a:pt x="2163" y="1349"/>
                </a:cubicBezTo>
                <a:cubicBezTo>
                  <a:pt x="2031" y="1275"/>
                  <a:pt x="1809" y="1111"/>
                  <a:pt x="1613" y="974"/>
                </a:cubicBezTo>
                <a:cubicBezTo>
                  <a:pt x="1238" y="709"/>
                  <a:pt x="1185" y="667"/>
                  <a:pt x="1137" y="667"/>
                </a:cubicBezTo>
                <a:cubicBezTo>
                  <a:pt x="1116" y="672"/>
                  <a:pt x="1095" y="677"/>
                  <a:pt x="1084" y="693"/>
                </a:cubicBezTo>
                <a:cubicBezTo>
                  <a:pt x="1047" y="736"/>
                  <a:pt x="730" y="1312"/>
                  <a:pt x="688" y="1423"/>
                </a:cubicBezTo>
                <a:cubicBezTo>
                  <a:pt x="677" y="1460"/>
                  <a:pt x="683" y="1502"/>
                  <a:pt x="709" y="1534"/>
                </a:cubicBezTo>
                <a:cubicBezTo>
                  <a:pt x="857" y="1751"/>
                  <a:pt x="1825" y="2390"/>
                  <a:pt x="2004" y="2390"/>
                </a:cubicBezTo>
                <a:cubicBezTo>
                  <a:pt x="2015" y="2390"/>
                  <a:pt x="2025" y="2390"/>
                  <a:pt x="2036" y="2385"/>
                </a:cubicBezTo>
                <a:cubicBezTo>
                  <a:pt x="2099" y="2353"/>
                  <a:pt x="2152" y="2301"/>
                  <a:pt x="2184" y="2237"/>
                </a:cubicBezTo>
                <a:cubicBezTo>
                  <a:pt x="2248" y="2144"/>
                  <a:pt x="2307" y="2050"/>
                  <a:pt x="2434" y="2050"/>
                </a:cubicBezTo>
                <a:cubicBezTo>
                  <a:pt x="2444" y="2050"/>
                  <a:pt x="2454" y="2051"/>
                  <a:pt x="2464" y="2052"/>
                </a:cubicBezTo>
                <a:cubicBezTo>
                  <a:pt x="2618" y="2073"/>
                  <a:pt x="2866" y="2205"/>
                  <a:pt x="2945" y="2412"/>
                </a:cubicBezTo>
                <a:cubicBezTo>
                  <a:pt x="3004" y="2565"/>
                  <a:pt x="2956" y="2723"/>
                  <a:pt x="2803" y="2893"/>
                </a:cubicBezTo>
                <a:cubicBezTo>
                  <a:pt x="2660" y="3051"/>
                  <a:pt x="2538" y="3125"/>
                  <a:pt x="2417" y="3125"/>
                </a:cubicBezTo>
                <a:cubicBezTo>
                  <a:pt x="2263" y="3125"/>
                  <a:pt x="2105" y="3009"/>
                  <a:pt x="1899" y="2866"/>
                </a:cubicBezTo>
                <a:cubicBezTo>
                  <a:pt x="1788" y="2787"/>
                  <a:pt x="1666" y="2702"/>
                  <a:pt x="1523" y="2612"/>
                </a:cubicBezTo>
                <a:cubicBezTo>
                  <a:pt x="883" y="2232"/>
                  <a:pt x="275" y="1793"/>
                  <a:pt x="212" y="1677"/>
                </a:cubicBezTo>
                <a:cubicBezTo>
                  <a:pt x="513" y="963"/>
                  <a:pt x="889" y="191"/>
                  <a:pt x="979" y="138"/>
                </a:cubicBezTo>
                <a:close/>
                <a:moveTo>
                  <a:pt x="973" y="1"/>
                </a:moveTo>
                <a:cubicBezTo>
                  <a:pt x="799" y="17"/>
                  <a:pt x="392" y="899"/>
                  <a:pt x="80" y="1640"/>
                </a:cubicBezTo>
                <a:cubicBezTo>
                  <a:pt x="1" y="1841"/>
                  <a:pt x="1016" y="2470"/>
                  <a:pt x="1449" y="2734"/>
                </a:cubicBezTo>
                <a:cubicBezTo>
                  <a:pt x="1592" y="2813"/>
                  <a:pt x="1708" y="2898"/>
                  <a:pt x="1819" y="2977"/>
                </a:cubicBezTo>
                <a:cubicBezTo>
                  <a:pt x="2041" y="3136"/>
                  <a:pt x="2221" y="3263"/>
                  <a:pt x="2417" y="3263"/>
                </a:cubicBezTo>
                <a:cubicBezTo>
                  <a:pt x="2575" y="3263"/>
                  <a:pt x="2729" y="3173"/>
                  <a:pt x="2903" y="2988"/>
                </a:cubicBezTo>
                <a:cubicBezTo>
                  <a:pt x="3141" y="2723"/>
                  <a:pt x="3130" y="2501"/>
                  <a:pt x="3078" y="2359"/>
                </a:cubicBezTo>
                <a:cubicBezTo>
                  <a:pt x="2972" y="2094"/>
                  <a:pt x="2660" y="1936"/>
                  <a:pt x="2480" y="1920"/>
                </a:cubicBezTo>
                <a:cubicBezTo>
                  <a:pt x="2463" y="1918"/>
                  <a:pt x="2446" y="1917"/>
                  <a:pt x="2430" y="1917"/>
                </a:cubicBezTo>
                <a:cubicBezTo>
                  <a:pt x="2237" y="1917"/>
                  <a:pt x="2141" y="2056"/>
                  <a:pt x="2073" y="2163"/>
                </a:cubicBezTo>
                <a:cubicBezTo>
                  <a:pt x="2052" y="2195"/>
                  <a:pt x="2025" y="2227"/>
                  <a:pt x="2004" y="2253"/>
                </a:cubicBezTo>
                <a:cubicBezTo>
                  <a:pt x="1856" y="2248"/>
                  <a:pt x="910" y="1613"/>
                  <a:pt x="820" y="1460"/>
                </a:cubicBezTo>
                <a:cubicBezTo>
                  <a:pt x="873" y="1338"/>
                  <a:pt x="1084" y="963"/>
                  <a:pt x="1164" y="831"/>
                </a:cubicBezTo>
                <a:cubicBezTo>
                  <a:pt x="1238" y="878"/>
                  <a:pt x="1402" y="989"/>
                  <a:pt x="1534" y="1085"/>
                </a:cubicBezTo>
                <a:cubicBezTo>
                  <a:pt x="1729" y="1227"/>
                  <a:pt x="1951" y="1391"/>
                  <a:pt x="2094" y="1470"/>
                </a:cubicBezTo>
                <a:cubicBezTo>
                  <a:pt x="2232" y="1555"/>
                  <a:pt x="2507" y="1693"/>
                  <a:pt x="2766" y="1693"/>
                </a:cubicBezTo>
                <a:cubicBezTo>
                  <a:pt x="3025" y="1693"/>
                  <a:pt x="3215" y="1555"/>
                  <a:pt x="3321" y="1296"/>
                </a:cubicBezTo>
                <a:cubicBezTo>
                  <a:pt x="3427" y="1016"/>
                  <a:pt x="3432" y="778"/>
                  <a:pt x="3310" y="603"/>
                </a:cubicBezTo>
                <a:cubicBezTo>
                  <a:pt x="3221" y="474"/>
                  <a:pt x="3067" y="403"/>
                  <a:pt x="2881" y="403"/>
                </a:cubicBezTo>
                <a:cubicBezTo>
                  <a:pt x="2824" y="403"/>
                  <a:pt x="2764" y="410"/>
                  <a:pt x="2702" y="424"/>
                </a:cubicBezTo>
                <a:cubicBezTo>
                  <a:pt x="2337" y="503"/>
                  <a:pt x="2311" y="709"/>
                  <a:pt x="2290" y="841"/>
                </a:cubicBezTo>
                <a:cubicBezTo>
                  <a:pt x="2290" y="862"/>
                  <a:pt x="2285" y="884"/>
                  <a:pt x="2279" y="905"/>
                </a:cubicBezTo>
                <a:cubicBezTo>
                  <a:pt x="2179" y="862"/>
                  <a:pt x="1899" y="640"/>
                  <a:pt x="1692" y="477"/>
                </a:cubicBezTo>
                <a:cubicBezTo>
                  <a:pt x="1275" y="149"/>
                  <a:pt x="1084" y="1"/>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5"/>
          <p:cNvSpPr/>
          <p:nvPr/>
        </p:nvSpPr>
        <p:spPr>
          <a:xfrm rot="2700000">
            <a:off x="1563840" y="121994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5"/>
          <p:cNvSpPr/>
          <p:nvPr/>
        </p:nvSpPr>
        <p:spPr>
          <a:xfrm>
            <a:off x="6500863" y="150368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5"/>
          <p:cNvSpPr/>
          <p:nvPr/>
        </p:nvSpPr>
        <p:spPr>
          <a:xfrm>
            <a:off x="7844163" y="927513"/>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5"/>
          <p:cNvSpPr/>
          <p:nvPr/>
        </p:nvSpPr>
        <p:spPr>
          <a:xfrm>
            <a:off x="2309931" y="1295945"/>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5"/>
          <p:cNvSpPr/>
          <p:nvPr/>
        </p:nvSpPr>
        <p:spPr>
          <a:xfrm>
            <a:off x="7339338" y="722510"/>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5"/>
          <p:cNvSpPr/>
          <p:nvPr/>
        </p:nvSpPr>
        <p:spPr>
          <a:xfrm flipH="1">
            <a:off x="8245588" y="539500"/>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5"/>
          <p:cNvSpPr/>
          <p:nvPr/>
        </p:nvSpPr>
        <p:spPr>
          <a:xfrm>
            <a:off x="8589384" y="3238081"/>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0" name="Google Shape;2770;p45"/>
          <p:cNvGrpSpPr/>
          <p:nvPr/>
        </p:nvGrpSpPr>
        <p:grpSpPr>
          <a:xfrm>
            <a:off x="1090746" y="3461282"/>
            <a:ext cx="1069662" cy="1252724"/>
            <a:chOff x="1151535" y="3355391"/>
            <a:chExt cx="1069662" cy="1252724"/>
          </a:xfrm>
        </p:grpSpPr>
        <p:sp>
          <p:nvSpPr>
            <p:cNvPr id="2771" name="Google Shape;2771;p45"/>
            <p:cNvSpPr/>
            <p:nvPr/>
          </p:nvSpPr>
          <p:spPr>
            <a:xfrm flipH="1">
              <a:off x="1151535" y="3355391"/>
              <a:ext cx="1069662" cy="1252724"/>
            </a:xfrm>
            <a:custGeom>
              <a:avLst/>
              <a:gdLst/>
              <a:ahLst/>
              <a:cxnLst/>
              <a:rect l="l" t="t" r="r" b="b"/>
              <a:pathLst>
                <a:path w="24036" h="28355" extrusionOk="0">
                  <a:moveTo>
                    <a:pt x="8460" y="0"/>
                  </a:moveTo>
                  <a:lnTo>
                    <a:pt x="6287" y="7201"/>
                  </a:lnTo>
                  <a:cubicBezTo>
                    <a:pt x="4833" y="7714"/>
                    <a:pt x="3459" y="8417"/>
                    <a:pt x="2190" y="9289"/>
                  </a:cubicBezTo>
                  <a:lnTo>
                    <a:pt x="4913" y="9199"/>
                  </a:lnTo>
                  <a:lnTo>
                    <a:pt x="4913" y="9199"/>
                  </a:lnTo>
                  <a:cubicBezTo>
                    <a:pt x="4527" y="9622"/>
                    <a:pt x="2073" y="12551"/>
                    <a:pt x="4886" y="15829"/>
                  </a:cubicBezTo>
                  <a:cubicBezTo>
                    <a:pt x="6044" y="17177"/>
                    <a:pt x="8243" y="17526"/>
                    <a:pt x="9703" y="17600"/>
                  </a:cubicBezTo>
                  <a:lnTo>
                    <a:pt x="9444" y="18267"/>
                  </a:lnTo>
                  <a:lnTo>
                    <a:pt x="8814" y="17680"/>
                  </a:lnTo>
                  <a:cubicBezTo>
                    <a:pt x="8802" y="17665"/>
                    <a:pt x="8786" y="17658"/>
                    <a:pt x="8768" y="17658"/>
                  </a:cubicBezTo>
                  <a:cubicBezTo>
                    <a:pt x="8755" y="17658"/>
                    <a:pt x="8741" y="17662"/>
                    <a:pt x="8730" y="17669"/>
                  </a:cubicBezTo>
                  <a:lnTo>
                    <a:pt x="7255" y="18658"/>
                  </a:lnTo>
                  <a:cubicBezTo>
                    <a:pt x="7234" y="18668"/>
                    <a:pt x="7223" y="18690"/>
                    <a:pt x="7223" y="18711"/>
                  </a:cubicBezTo>
                  <a:cubicBezTo>
                    <a:pt x="7223" y="18732"/>
                    <a:pt x="7234" y="18753"/>
                    <a:pt x="7249" y="18769"/>
                  </a:cubicBezTo>
                  <a:lnTo>
                    <a:pt x="7265" y="18785"/>
                  </a:lnTo>
                  <a:lnTo>
                    <a:pt x="5277" y="20017"/>
                  </a:lnTo>
                  <a:cubicBezTo>
                    <a:pt x="1016" y="22676"/>
                    <a:pt x="1" y="28280"/>
                    <a:pt x="1" y="28280"/>
                  </a:cubicBezTo>
                  <a:lnTo>
                    <a:pt x="11590" y="28280"/>
                  </a:lnTo>
                  <a:lnTo>
                    <a:pt x="11590" y="28285"/>
                  </a:lnTo>
                  <a:cubicBezTo>
                    <a:pt x="11590" y="28322"/>
                    <a:pt x="11616" y="28354"/>
                    <a:pt x="11653" y="28354"/>
                  </a:cubicBezTo>
                  <a:lnTo>
                    <a:pt x="11659" y="28354"/>
                  </a:lnTo>
                  <a:cubicBezTo>
                    <a:pt x="11696" y="28349"/>
                    <a:pt x="11722" y="28322"/>
                    <a:pt x="11722" y="28285"/>
                  </a:cubicBezTo>
                  <a:lnTo>
                    <a:pt x="23491" y="28285"/>
                  </a:lnTo>
                  <a:cubicBezTo>
                    <a:pt x="24036" y="23279"/>
                    <a:pt x="17464" y="19060"/>
                    <a:pt x="17464" y="19060"/>
                  </a:cubicBezTo>
                  <a:lnTo>
                    <a:pt x="15376" y="18198"/>
                  </a:lnTo>
                  <a:lnTo>
                    <a:pt x="15529" y="18039"/>
                  </a:lnTo>
                  <a:cubicBezTo>
                    <a:pt x="15561" y="18007"/>
                    <a:pt x="15550" y="17949"/>
                    <a:pt x="15508" y="17933"/>
                  </a:cubicBezTo>
                  <a:lnTo>
                    <a:pt x="14265" y="17352"/>
                  </a:lnTo>
                  <a:cubicBezTo>
                    <a:pt x="14254" y="17348"/>
                    <a:pt x="14243" y="17344"/>
                    <a:pt x="14233" y="17344"/>
                  </a:cubicBezTo>
                  <a:cubicBezTo>
                    <a:pt x="14230" y="17344"/>
                    <a:pt x="14226" y="17345"/>
                    <a:pt x="14223" y="17347"/>
                  </a:cubicBezTo>
                  <a:cubicBezTo>
                    <a:pt x="14207" y="17347"/>
                    <a:pt x="14197" y="17357"/>
                    <a:pt x="14186" y="17368"/>
                  </a:cubicBezTo>
                  <a:lnTo>
                    <a:pt x="13028" y="18621"/>
                  </a:lnTo>
                  <a:lnTo>
                    <a:pt x="12542" y="17463"/>
                  </a:lnTo>
                  <a:cubicBezTo>
                    <a:pt x="13023" y="17399"/>
                    <a:pt x="13589" y="17304"/>
                    <a:pt x="14181" y="17162"/>
                  </a:cubicBezTo>
                  <a:cubicBezTo>
                    <a:pt x="15640" y="16818"/>
                    <a:pt x="17268" y="16210"/>
                    <a:pt x="18209" y="15137"/>
                  </a:cubicBezTo>
                  <a:cubicBezTo>
                    <a:pt x="20102" y="12964"/>
                    <a:pt x="18130" y="9162"/>
                    <a:pt x="17924" y="8776"/>
                  </a:cubicBezTo>
                  <a:lnTo>
                    <a:pt x="20388" y="8697"/>
                  </a:lnTo>
                  <a:cubicBezTo>
                    <a:pt x="20388" y="8697"/>
                    <a:pt x="18971" y="7777"/>
                    <a:pt x="16671" y="7074"/>
                  </a:cubicBezTo>
                  <a:lnTo>
                    <a:pt x="14990" y="534"/>
                  </a:lnTo>
                  <a:lnTo>
                    <a:pt x="846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2" name="Google Shape;2772;p45"/>
            <p:cNvGrpSpPr/>
            <p:nvPr/>
          </p:nvGrpSpPr>
          <p:grpSpPr>
            <a:xfrm>
              <a:off x="1151646" y="3355524"/>
              <a:ext cx="1069440" cy="1252459"/>
              <a:chOff x="1151646" y="3355524"/>
              <a:chExt cx="1069440" cy="1252459"/>
            </a:xfrm>
          </p:grpSpPr>
          <p:sp>
            <p:nvSpPr>
              <p:cNvPr id="2773" name="Google Shape;2773;p45"/>
              <p:cNvSpPr/>
              <p:nvPr/>
            </p:nvSpPr>
            <p:spPr>
              <a:xfrm flipH="1">
                <a:off x="1151646" y="4197551"/>
                <a:ext cx="559797" cy="407649"/>
              </a:xfrm>
              <a:custGeom>
                <a:avLst/>
                <a:gdLst/>
                <a:ahLst/>
                <a:cxnLst/>
                <a:rect l="l" t="t" r="r" b="b"/>
                <a:pathLst>
                  <a:path w="12579" h="9227" extrusionOk="0">
                    <a:moveTo>
                      <a:pt x="6012" y="1"/>
                    </a:moveTo>
                    <a:lnTo>
                      <a:pt x="4447" y="5732"/>
                    </a:lnTo>
                    <a:cubicBezTo>
                      <a:pt x="5504" y="5795"/>
                      <a:pt x="6562" y="5959"/>
                      <a:pt x="7598" y="6207"/>
                    </a:cubicBezTo>
                    <a:cubicBezTo>
                      <a:pt x="7676" y="6227"/>
                      <a:pt x="7655" y="6342"/>
                      <a:pt x="7580" y="6342"/>
                    </a:cubicBezTo>
                    <a:cubicBezTo>
                      <a:pt x="7574" y="6342"/>
                      <a:pt x="7568" y="6341"/>
                      <a:pt x="7561" y="6340"/>
                    </a:cubicBezTo>
                    <a:cubicBezTo>
                      <a:pt x="6223" y="6001"/>
                      <a:pt x="4711" y="5848"/>
                      <a:pt x="3210" y="5806"/>
                    </a:cubicBezTo>
                    <a:lnTo>
                      <a:pt x="1" y="5985"/>
                    </a:lnTo>
                    <a:lnTo>
                      <a:pt x="275" y="9221"/>
                    </a:lnTo>
                    <a:lnTo>
                      <a:pt x="275" y="9226"/>
                    </a:lnTo>
                    <a:lnTo>
                      <a:pt x="12044" y="9226"/>
                    </a:lnTo>
                    <a:cubicBezTo>
                      <a:pt x="12578" y="4220"/>
                      <a:pt x="6012" y="1"/>
                      <a:pt x="6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5"/>
              <p:cNvSpPr/>
              <p:nvPr/>
            </p:nvSpPr>
            <p:spPr>
              <a:xfrm flipH="1">
                <a:off x="1705302" y="4239831"/>
                <a:ext cx="515784" cy="365369"/>
              </a:xfrm>
              <a:custGeom>
                <a:avLst/>
                <a:gdLst/>
                <a:ahLst/>
                <a:cxnLst/>
                <a:rect l="l" t="t" r="r" b="b"/>
                <a:pathLst>
                  <a:path w="11590" h="8270" extrusionOk="0">
                    <a:moveTo>
                      <a:pt x="5272" y="1"/>
                    </a:moveTo>
                    <a:cubicBezTo>
                      <a:pt x="1011" y="2665"/>
                      <a:pt x="1" y="8269"/>
                      <a:pt x="1" y="8269"/>
                    </a:cubicBezTo>
                    <a:lnTo>
                      <a:pt x="11590" y="8269"/>
                    </a:lnTo>
                    <a:lnTo>
                      <a:pt x="11315" y="5039"/>
                    </a:lnTo>
                    <a:lnTo>
                      <a:pt x="8085" y="5219"/>
                    </a:lnTo>
                    <a:lnTo>
                      <a:pt x="6985" y="5351"/>
                    </a:lnTo>
                    <a:cubicBezTo>
                      <a:pt x="5330" y="5589"/>
                      <a:pt x="4231" y="5816"/>
                      <a:pt x="4215" y="5821"/>
                    </a:cubicBezTo>
                    <a:lnTo>
                      <a:pt x="4204" y="5821"/>
                    </a:lnTo>
                    <a:cubicBezTo>
                      <a:pt x="4201" y="5822"/>
                      <a:pt x="4197" y="5822"/>
                      <a:pt x="4194" y="5822"/>
                    </a:cubicBezTo>
                    <a:cubicBezTo>
                      <a:pt x="4108" y="5822"/>
                      <a:pt x="4102" y="5694"/>
                      <a:pt x="4188" y="5684"/>
                    </a:cubicBezTo>
                    <a:cubicBezTo>
                      <a:pt x="4204" y="5684"/>
                      <a:pt x="5288" y="5457"/>
                      <a:pt x="6922" y="5219"/>
                    </a:cubicBezTo>
                    <a:lnTo>
                      <a:pt x="6932" y="5208"/>
                    </a:lnTo>
                    <a:lnTo>
                      <a:pt x="52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5"/>
              <p:cNvSpPr/>
              <p:nvPr/>
            </p:nvSpPr>
            <p:spPr>
              <a:xfrm flipH="1">
                <a:off x="1423645" y="3740199"/>
                <a:ext cx="6631" cy="3314"/>
              </a:xfrm>
              <a:custGeom>
                <a:avLst/>
                <a:gdLst/>
                <a:ahLst/>
                <a:cxnLst/>
                <a:rect l="l" t="t" r="r" b="b"/>
                <a:pathLst>
                  <a:path w="149" h="75" extrusionOk="0">
                    <a:moveTo>
                      <a:pt x="74" y="1"/>
                    </a:moveTo>
                    <a:cubicBezTo>
                      <a:pt x="61" y="1"/>
                      <a:pt x="48" y="4"/>
                      <a:pt x="37" y="11"/>
                    </a:cubicBezTo>
                    <a:cubicBezTo>
                      <a:pt x="16" y="22"/>
                      <a:pt x="0" y="48"/>
                      <a:pt x="6" y="75"/>
                    </a:cubicBezTo>
                    <a:lnTo>
                      <a:pt x="149" y="69"/>
                    </a:lnTo>
                    <a:lnTo>
                      <a:pt x="133" y="38"/>
                    </a:lnTo>
                    <a:cubicBezTo>
                      <a:pt x="122" y="13"/>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5"/>
              <p:cNvSpPr/>
              <p:nvPr/>
            </p:nvSpPr>
            <p:spPr>
              <a:xfrm flipH="1">
                <a:off x="1443894" y="4159467"/>
                <a:ext cx="387528" cy="300689"/>
              </a:xfrm>
              <a:custGeom>
                <a:avLst/>
                <a:gdLst/>
                <a:ahLst/>
                <a:cxnLst/>
                <a:rect l="l" t="t" r="r" b="b"/>
                <a:pathLst>
                  <a:path w="8708" h="6806" extrusionOk="0">
                    <a:moveTo>
                      <a:pt x="6619" y="1"/>
                    </a:moveTo>
                    <a:lnTo>
                      <a:pt x="0" y="6805"/>
                    </a:lnTo>
                    <a:cubicBezTo>
                      <a:pt x="222" y="6779"/>
                      <a:pt x="444" y="6758"/>
                      <a:pt x="672" y="6736"/>
                    </a:cubicBezTo>
                    <a:cubicBezTo>
                      <a:pt x="1264" y="6678"/>
                      <a:pt x="1914" y="6625"/>
                      <a:pt x="2596" y="6583"/>
                    </a:cubicBezTo>
                    <a:lnTo>
                      <a:pt x="2617" y="6583"/>
                    </a:lnTo>
                    <a:cubicBezTo>
                      <a:pt x="3350" y="6537"/>
                      <a:pt x="4083" y="6514"/>
                      <a:pt x="4817" y="6514"/>
                    </a:cubicBezTo>
                    <a:cubicBezTo>
                      <a:pt x="5593" y="6514"/>
                      <a:pt x="6369" y="6539"/>
                      <a:pt x="7143" y="6588"/>
                    </a:cubicBezTo>
                    <a:lnTo>
                      <a:pt x="8708" y="863"/>
                    </a:lnTo>
                    <a:lnTo>
                      <a:pt x="66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5"/>
              <p:cNvSpPr/>
              <p:nvPr/>
            </p:nvSpPr>
            <p:spPr>
              <a:xfrm flipH="1">
                <a:off x="1453996" y="3749079"/>
                <a:ext cx="566828" cy="378932"/>
              </a:xfrm>
              <a:custGeom>
                <a:avLst/>
                <a:gdLst/>
                <a:ahLst/>
                <a:cxnLst/>
                <a:rect l="l" t="t" r="r" b="b"/>
                <a:pathLst>
                  <a:path w="12737" h="8577" extrusionOk="0">
                    <a:moveTo>
                      <a:pt x="3858" y="1504"/>
                    </a:moveTo>
                    <a:cubicBezTo>
                      <a:pt x="3889" y="1504"/>
                      <a:pt x="3918" y="1523"/>
                      <a:pt x="3923" y="1566"/>
                    </a:cubicBezTo>
                    <a:cubicBezTo>
                      <a:pt x="3965" y="1830"/>
                      <a:pt x="4161" y="3178"/>
                      <a:pt x="3870" y="3432"/>
                    </a:cubicBezTo>
                    <a:lnTo>
                      <a:pt x="3876" y="3432"/>
                    </a:lnTo>
                    <a:cubicBezTo>
                      <a:pt x="3839" y="3464"/>
                      <a:pt x="3796" y="3485"/>
                      <a:pt x="3749" y="3485"/>
                    </a:cubicBezTo>
                    <a:cubicBezTo>
                      <a:pt x="3728" y="3485"/>
                      <a:pt x="3706" y="3479"/>
                      <a:pt x="3685" y="3474"/>
                    </a:cubicBezTo>
                    <a:cubicBezTo>
                      <a:pt x="3194" y="3337"/>
                      <a:pt x="2845" y="1967"/>
                      <a:pt x="2802" y="1814"/>
                    </a:cubicBezTo>
                    <a:cubicBezTo>
                      <a:pt x="2790" y="1761"/>
                      <a:pt x="2831" y="1728"/>
                      <a:pt x="2872" y="1728"/>
                    </a:cubicBezTo>
                    <a:cubicBezTo>
                      <a:pt x="2899" y="1728"/>
                      <a:pt x="2926" y="1743"/>
                      <a:pt x="2934" y="1777"/>
                    </a:cubicBezTo>
                    <a:cubicBezTo>
                      <a:pt x="3035" y="2179"/>
                      <a:pt x="3368" y="3242"/>
                      <a:pt x="3722" y="3342"/>
                    </a:cubicBezTo>
                    <a:cubicBezTo>
                      <a:pt x="3730" y="3344"/>
                      <a:pt x="3738" y="3345"/>
                      <a:pt x="3745" y="3345"/>
                    </a:cubicBezTo>
                    <a:cubicBezTo>
                      <a:pt x="3758" y="3345"/>
                      <a:pt x="3770" y="3341"/>
                      <a:pt x="3780" y="3331"/>
                    </a:cubicBezTo>
                    <a:cubicBezTo>
                      <a:pt x="3960" y="3173"/>
                      <a:pt x="3881" y="2174"/>
                      <a:pt x="3791" y="1587"/>
                    </a:cubicBezTo>
                    <a:cubicBezTo>
                      <a:pt x="3782" y="1534"/>
                      <a:pt x="3821" y="1504"/>
                      <a:pt x="3858" y="1504"/>
                    </a:cubicBezTo>
                    <a:close/>
                    <a:moveTo>
                      <a:pt x="6707" y="1488"/>
                    </a:moveTo>
                    <a:cubicBezTo>
                      <a:pt x="6742" y="1488"/>
                      <a:pt x="6778" y="1510"/>
                      <a:pt x="6778" y="1555"/>
                    </a:cubicBezTo>
                    <a:cubicBezTo>
                      <a:pt x="6778" y="2258"/>
                      <a:pt x="6894" y="3421"/>
                      <a:pt x="7185" y="3559"/>
                    </a:cubicBezTo>
                    <a:cubicBezTo>
                      <a:pt x="7196" y="3564"/>
                      <a:pt x="7206" y="3567"/>
                      <a:pt x="7217" y="3567"/>
                    </a:cubicBezTo>
                    <a:cubicBezTo>
                      <a:pt x="7227" y="3567"/>
                      <a:pt x="7238" y="3564"/>
                      <a:pt x="7249" y="3559"/>
                    </a:cubicBezTo>
                    <a:cubicBezTo>
                      <a:pt x="7455" y="3432"/>
                      <a:pt x="7539" y="2433"/>
                      <a:pt x="7550" y="1840"/>
                    </a:cubicBezTo>
                    <a:cubicBezTo>
                      <a:pt x="7550" y="1803"/>
                      <a:pt x="7576" y="1777"/>
                      <a:pt x="7613" y="1772"/>
                    </a:cubicBezTo>
                    <a:cubicBezTo>
                      <a:pt x="7650" y="1772"/>
                      <a:pt x="7682" y="1809"/>
                      <a:pt x="7682" y="1846"/>
                    </a:cubicBezTo>
                    <a:cubicBezTo>
                      <a:pt x="7677" y="2115"/>
                      <a:pt x="7645" y="3474"/>
                      <a:pt x="7323" y="3675"/>
                    </a:cubicBezTo>
                    <a:cubicBezTo>
                      <a:pt x="7291" y="3696"/>
                      <a:pt x="7254" y="3707"/>
                      <a:pt x="7217" y="3707"/>
                    </a:cubicBezTo>
                    <a:cubicBezTo>
                      <a:pt x="7185" y="3707"/>
                      <a:pt x="7153" y="3696"/>
                      <a:pt x="7127" y="3686"/>
                    </a:cubicBezTo>
                    <a:cubicBezTo>
                      <a:pt x="6662" y="3464"/>
                      <a:pt x="6635" y="1751"/>
                      <a:pt x="6635" y="1555"/>
                    </a:cubicBezTo>
                    <a:cubicBezTo>
                      <a:pt x="6635" y="1510"/>
                      <a:pt x="6671" y="1488"/>
                      <a:pt x="6707" y="1488"/>
                    </a:cubicBezTo>
                    <a:close/>
                    <a:moveTo>
                      <a:pt x="5323" y="2529"/>
                    </a:moveTo>
                    <a:cubicBezTo>
                      <a:pt x="5373" y="2529"/>
                      <a:pt x="5420" y="2589"/>
                      <a:pt x="5377" y="2644"/>
                    </a:cubicBezTo>
                    <a:cubicBezTo>
                      <a:pt x="4695" y="3469"/>
                      <a:pt x="3997" y="4452"/>
                      <a:pt x="4055" y="4606"/>
                    </a:cubicBezTo>
                    <a:cubicBezTo>
                      <a:pt x="4161" y="4641"/>
                      <a:pt x="4394" y="4654"/>
                      <a:pt x="4646" y="4654"/>
                    </a:cubicBezTo>
                    <a:cubicBezTo>
                      <a:pt x="4951" y="4654"/>
                      <a:pt x="5283" y="4636"/>
                      <a:pt x="5451" y="4621"/>
                    </a:cubicBezTo>
                    <a:cubicBezTo>
                      <a:pt x="5488" y="4621"/>
                      <a:pt x="5520" y="4648"/>
                      <a:pt x="5525" y="4690"/>
                    </a:cubicBezTo>
                    <a:cubicBezTo>
                      <a:pt x="5530" y="4727"/>
                      <a:pt x="5499" y="4764"/>
                      <a:pt x="5456" y="4764"/>
                    </a:cubicBezTo>
                    <a:lnTo>
                      <a:pt x="5462" y="4764"/>
                    </a:lnTo>
                    <a:cubicBezTo>
                      <a:pt x="5437" y="4764"/>
                      <a:pt x="5111" y="4791"/>
                      <a:pt x="4770" y="4791"/>
                    </a:cubicBezTo>
                    <a:cubicBezTo>
                      <a:pt x="4741" y="4791"/>
                      <a:pt x="4713" y="4791"/>
                      <a:pt x="4684" y="4791"/>
                    </a:cubicBezTo>
                    <a:cubicBezTo>
                      <a:pt x="4410" y="4791"/>
                      <a:pt x="4135" y="4775"/>
                      <a:pt x="4002" y="4727"/>
                    </a:cubicBezTo>
                    <a:cubicBezTo>
                      <a:pt x="3965" y="4711"/>
                      <a:pt x="3934" y="4680"/>
                      <a:pt x="3923" y="4643"/>
                    </a:cubicBezTo>
                    <a:cubicBezTo>
                      <a:pt x="3833" y="4320"/>
                      <a:pt x="5028" y="2845"/>
                      <a:pt x="5271" y="2554"/>
                    </a:cubicBezTo>
                    <a:cubicBezTo>
                      <a:pt x="5286" y="2536"/>
                      <a:pt x="5305" y="2529"/>
                      <a:pt x="5323" y="2529"/>
                    </a:cubicBezTo>
                    <a:close/>
                    <a:moveTo>
                      <a:pt x="2355" y="3629"/>
                    </a:moveTo>
                    <a:cubicBezTo>
                      <a:pt x="2513" y="3629"/>
                      <a:pt x="2676" y="3672"/>
                      <a:pt x="2829" y="3770"/>
                    </a:cubicBezTo>
                    <a:cubicBezTo>
                      <a:pt x="3490" y="4198"/>
                      <a:pt x="3305" y="5208"/>
                      <a:pt x="2538" y="5377"/>
                    </a:cubicBezTo>
                    <a:lnTo>
                      <a:pt x="2543" y="5372"/>
                    </a:lnTo>
                    <a:lnTo>
                      <a:pt x="2543" y="5372"/>
                    </a:lnTo>
                    <a:cubicBezTo>
                      <a:pt x="2479" y="5386"/>
                      <a:pt x="2415" y="5393"/>
                      <a:pt x="2351" y="5393"/>
                    </a:cubicBezTo>
                    <a:cubicBezTo>
                      <a:pt x="1946" y="5393"/>
                      <a:pt x="1578" y="5112"/>
                      <a:pt x="1491" y="4701"/>
                    </a:cubicBezTo>
                    <a:cubicBezTo>
                      <a:pt x="1361" y="4112"/>
                      <a:pt x="1831" y="3629"/>
                      <a:pt x="2355" y="3629"/>
                    </a:cubicBezTo>
                    <a:close/>
                    <a:moveTo>
                      <a:pt x="8399" y="3629"/>
                    </a:moveTo>
                    <a:cubicBezTo>
                      <a:pt x="8556" y="3629"/>
                      <a:pt x="8719" y="3672"/>
                      <a:pt x="8872" y="3770"/>
                    </a:cubicBezTo>
                    <a:cubicBezTo>
                      <a:pt x="9533" y="4198"/>
                      <a:pt x="9353" y="5208"/>
                      <a:pt x="8586" y="5377"/>
                    </a:cubicBezTo>
                    <a:lnTo>
                      <a:pt x="8586" y="5372"/>
                    </a:lnTo>
                    <a:cubicBezTo>
                      <a:pt x="8522" y="5386"/>
                      <a:pt x="8458" y="5393"/>
                      <a:pt x="8395" y="5393"/>
                    </a:cubicBezTo>
                    <a:cubicBezTo>
                      <a:pt x="7990" y="5393"/>
                      <a:pt x="7626" y="5112"/>
                      <a:pt x="7534" y="4701"/>
                    </a:cubicBezTo>
                    <a:cubicBezTo>
                      <a:pt x="7408" y="4112"/>
                      <a:pt x="7876" y="3629"/>
                      <a:pt x="8399" y="3629"/>
                    </a:cubicBezTo>
                    <a:close/>
                    <a:moveTo>
                      <a:pt x="7025" y="5151"/>
                    </a:moveTo>
                    <a:cubicBezTo>
                      <a:pt x="7069" y="5151"/>
                      <a:pt x="7116" y="5195"/>
                      <a:pt x="7095" y="5251"/>
                    </a:cubicBezTo>
                    <a:cubicBezTo>
                      <a:pt x="7079" y="5277"/>
                      <a:pt x="6752" y="6033"/>
                      <a:pt x="6112" y="6144"/>
                    </a:cubicBezTo>
                    <a:cubicBezTo>
                      <a:pt x="6073" y="6152"/>
                      <a:pt x="6035" y="6157"/>
                      <a:pt x="5996" y="6157"/>
                    </a:cubicBezTo>
                    <a:cubicBezTo>
                      <a:pt x="5982" y="6157"/>
                      <a:pt x="5967" y="6156"/>
                      <a:pt x="5953" y="6155"/>
                    </a:cubicBezTo>
                    <a:cubicBezTo>
                      <a:pt x="5594" y="6155"/>
                      <a:pt x="5213" y="5943"/>
                      <a:pt x="4827" y="5520"/>
                    </a:cubicBezTo>
                    <a:cubicBezTo>
                      <a:pt x="4779" y="5472"/>
                      <a:pt x="4825" y="5406"/>
                      <a:pt x="4877" y="5406"/>
                    </a:cubicBezTo>
                    <a:cubicBezTo>
                      <a:pt x="4894" y="5406"/>
                      <a:pt x="4912" y="5413"/>
                      <a:pt x="4928" y="5430"/>
                    </a:cubicBezTo>
                    <a:cubicBezTo>
                      <a:pt x="5289" y="5820"/>
                      <a:pt x="5631" y="6018"/>
                      <a:pt x="5952" y="6018"/>
                    </a:cubicBezTo>
                    <a:cubicBezTo>
                      <a:pt x="5997" y="6018"/>
                      <a:pt x="6041" y="6014"/>
                      <a:pt x="6085" y="6007"/>
                    </a:cubicBezTo>
                    <a:cubicBezTo>
                      <a:pt x="6656" y="5911"/>
                      <a:pt x="6963" y="5203"/>
                      <a:pt x="6968" y="5192"/>
                    </a:cubicBezTo>
                    <a:cubicBezTo>
                      <a:pt x="6979" y="5163"/>
                      <a:pt x="7002" y="5151"/>
                      <a:pt x="7025" y="5151"/>
                    </a:cubicBezTo>
                    <a:close/>
                    <a:moveTo>
                      <a:pt x="9469" y="1"/>
                    </a:moveTo>
                    <a:lnTo>
                      <a:pt x="1258" y="265"/>
                    </a:lnTo>
                    <a:cubicBezTo>
                      <a:pt x="904" y="820"/>
                      <a:pt x="619" y="1418"/>
                      <a:pt x="423" y="2041"/>
                    </a:cubicBezTo>
                    <a:cubicBezTo>
                      <a:pt x="0" y="3353"/>
                      <a:pt x="95" y="4468"/>
                      <a:pt x="703" y="5356"/>
                    </a:cubicBezTo>
                    <a:cubicBezTo>
                      <a:pt x="2083" y="7360"/>
                      <a:pt x="5641" y="7587"/>
                      <a:pt x="5678" y="7587"/>
                    </a:cubicBezTo>
                    <a:cubicBezTo>
                      <a:pt x="5700" y="7587"/>
                      <a:pt x="5721" y="7598"/>
                      <a:pt x="5731" y="7619"/>
                    </a:cubicBezTo>
                    <a:cubicBezTo>
                      <a:pt x="5747" y="7635"/>
                      <a:pt x="5747" y="7661"/>
                      <a:pt x="5742" y="7683"/>
                    </a:cubicBezTo>
                    <a:lnTo>
                      <a:pt x="5398" y="8566"/>
                    </a:lnTo>
                    <a:cubicBezTo>
                      <a:pt x="5576" y="8572"/>
                      <a:pt x="5754" y="8576"/>
                      <a:pt x="5932" y="8576"/>
                    </a:cubicBezTo>
                    <a:cubicBezTo>
                      <a:pt x="6162" y="8576"/>
                      <a:pt x="6392" y="8570"/>
                      <a:pt x="6625" y="8555"/>
                    </a:cubicBezTo>
                    <a:lnTo>
                      <a:pt x="6630" y="8555"/>
                    </a:lnTo>
                    <a:lnTo>
                      <a:pt x="7846" y="8444"/>
                    </a:lnTo>
                    <a:lnTo>
                      <a:pt x="7465" y="7535"/>
                    </a:lnTo>
                    <a:cubicBezTo>
                      <a:pt x="7440" y="7489"/>
                      <a:pt x="7473" y="7439"/>
                      <a:pt x="7517" y="7439"/>
                    </a:cubicBezTo>
                    <a:cubicBezTo>
                      <a:pt x="7519" y="7439"/>
                      <a:pt x="7521" y="7439"/>
                      <a:pt x="7524" y="7439"/>
                    </a:cubicBezTo>
                    <a:cubicBezTo>
                      <a:pt x="7555" y="7439"/>
                      <a:pt x="10590" y="7339"/>
                      <a:pt x="12076" y="5726"/>
                    </a:cubicBezTo>
                    <a:cubicBezTo>
                      <a:pt x="12372" y="5404"/>
                      <a:pt x="12599" y="5018"/>
                      <a:pt x="12736" y="4595"/>
                    </a:cubicBezTo>
                    <a:cubicBezTo>
                      <a:pt x="10590" y="3871"/>
                      <a:pt x="9755" y="1285"/>
                      <a:pt x="94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5"/>
              <p:cNvSpPr/>
              <p:nvPr/>
            </p:nvSpPr>
            <p:spPr>
              <a:xfrm flipH="1">
                <a:off x="1369842" y="4450746"/>
                <a:ext cx="198793" cy="26994"/>
              </a:xfrm>
              <a:custGeom>
                <a:avLst/>
                <a:gdLst/>
                <a:ahLst/>
                <a:cxnLst/>
                <a:rect l="l" t="t" r="r" b="b"/>
                <a:pathLst>
                  <a:path w="4467" h="611" extrusionOk="0">
                    <a:moveTo>
                      <a:pt x="1233" y="1"/>
                    </a:moveTo>
                    <a:lnTo>
                      <a:pt x="1233" y="6"/>
                    </a:lnTo>
                    <a:lnTo>
                      <a:pt x="1" y="75"/>
                    </a:lnTo>
                    <a:cubicBezTo>
                      <a:pt x="1502" y="117"/>
                      <a:pt x="3014" y="270"/>
                      <a:pt x="4352" y="609"/>
                    </a:cubicBezTo>
                    <a:cubicBezTo>
                      <a:pt x="4359" y="610"/>
                      <a:pt x="4365" y="611"/>
                      <a:pt x="4371" y="611"/>
                    </a:cubicBezTo>
                    <a:cubicBezTo>
                      <a:pt x="4446" y="611"/>
                      <a:pt x="4467" y="496"/>
                      <a:pt x="4384" y="476"/>
                    </a:cubicBezTo>
                    <a:cubicBezTo>
                      <a:pt x="3353" y="228"/>
                      <a:pt x="2295" y="69"/>
                      <a:pt x="1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5"/>
              <p:cNvSpPr/>
              <p:nvPr/>
            </p:nvSpPr>
            <p:spPr>
              <a:xfrm flipH="1">
                <a:off x="1477271" y="3780756"/>
                <a:ext cx="45215" cy="59466"/>
              </a:xfrm>
              <a:custGeom>
                <a:avLst/>
                <a:gdLst/>
                <a:ahLst/>
                <a:cxnLst/>
                <a:rect l="l" t="t" r="r" b="b"/>
                <a:pathLst>
                  <a:path w="1016" h="1346" extrusionOk="0">
                    <a:moveTo>
                      <a:pt x="99" y="1"/>
                    </a:moveTo>
                    <a:cubicBezTo>
                      <a:pt x="46" y="1"/>
                      <a:pt x="0" y="71"/>
                      <a:pt x="53" y="119"/>
                    </a:cubicBezTo>
                    <a:cubicBezTo>
                      <a:pt x="280" y="352"/>
                      <a:pt x="878" y="1012"/>
                      <a:pt x="878" y="1277"/>
                    </a:cubicBezTo>
                    <a:cubicBezTo>
                      <a:pt x="878" y="1314"/>
                      <a:pt x="909" y="1346"/>
                      <a:pt x="946" y="1346"/>
                    </a:cubicBezTo>
                    <a:cubicBezTo>
                      <a:pt x="983" y="1346"/>
                      <a:pt x="1015" y="1314"/>
                      <a:pt x="1010" y="1272"/>
                    </a:cubicBezTo>
                    <a:cubicBezTo>
                      <a:pt x="1010" y="907"/>
                      <a:pt x="233" y="114"/>
                      <a:pt x="148" y="24"/>
                    </a:cubicBezTo>
                    <a:cubicBezTo>
                      <a:pt x="133" y="7"/>
                      <a:pt x="116"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5"/>
              <p:cNvSpPr/>
              <p:nvPr/>
            </p:nvSpPr>
            <p:spPr>
              <a:xfrm flipH="1">
                <a:off x="1491423" y="3790609"/>
                <a:ext cx="44502" cy="62250"/>
              </a:xfrm>
              <a:custGeom>
                <a:avLst/>
                <a:gdLst/>
                <a:ahLst/>
                <a:cxnLst/>
                <a:rect l="l" t="t" r="r" b="b"/>
                <a:pathLst>
                  <a:path w="1000" h="1409" extrusionOk="0">
                    <a:moveTo>
                      <a:pt x="80" y="1"/>
                    </a:moveTo>
                    <a:cubicBezTo>
                      <a:pt x="64" y="1"/>
                      <a:pt x="49" y="6"/>
                      <a:pt x="38" y="18"/>
                    </a:cubicBezTo>
                    <a:cubicBezTo>
                      <a:pt x="6" y="39"/>
                      <a:pt x="1" y="86"/>
                      <a:pt x="27" y="113"/>
                    </a:cubicBezTo>
                    <a:cubicBezTo>
                      <a:pt x="334" y="515"/>
                      <a:pt x="609" y="932"/>
                      <a:pt x="857" y="1371"/>
                    </a:cubicBezTo>
                    <a:cubicBezTo>
                      <a:pt x="873" y="1397"/>
                      <a:pt x="894" y="1408"/>
                      <a:pt x="921" y="1408"/>
                    </a:cubicBezTo>
                    <a:cubicBezTo>
                      <a:pt x="931" y="1408"/>
                      <a:pt x="942" y="1403"/>
                      <a:pt x="952" y="1397"/>
                    </a:cubicBezTo>
                    <a:cubicBezTo>
                      <a:pt x="989" y="1382"/>
                      <a:pt x="1000" y="1339"/>
                      <a:pt x="979" y="1308"/>
                    </a:cubicBezTo>
                    <a:cubicBezTo>
                      <a:pt x="725" y="858"/>
                      <a:pt x="445" y="435"/>
                      <a:pt x="133" y="28"/>
                    </a:cubicBezTo>
                    <a:cubicBezTo>
                      <a:pt x="121" y="1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5"/>
              <p:cNvSpPr/>
              <p:nvPr/>
            </p:nvSpPr>
            <p:spPr>
              <a:xfrm flipH="1">
                <a:off x="1537527" y="4128630"/>
                <a:ext cx="143788" cy="101437"/>
              </a:xfrm>
              <a:custGeom>
                <a:avLst/>
                <a:gdLst/>
                <a:ahLst/>
                <a:cxnLst/>
                <a:rect l="l" t="t" r="r" b="b"/>
                <a:pathLst>
                  <a:path w="3231" h="2296" extrusionOk="0">
                    <a:moveTo>
                      <a:pt x="2120" y="1"/>
                    </a:moveTo>
                    <a:lnTo>
                      <a:pt x="0" y="2295"/>
                    </a:lnTo>
                    <a:lnTo>
                      <a:pt x="0" y="2295"/>
                    </a:lnTo>
                    <a:lnTo>
                      <a:pt x="2649" y="450"/>
                    </a:lnTo>
                    <a:lnTo>
                      <a:pt x="3109" y="641"/>
                    </a:lnTo>
                    <a:lnTo>
                      <a:pt x="3231" y="519"/>
                    </a:lnTo>
                    <a:lnTo>
                      <a:pt x="21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5"/>
              <p:cNvSpPr/>
              <p:nvPr/>
            </p:nvSpPr>
            <p:spPr>
              <a:xfrm flipH="1">
                <a:off x="1542912" y="4148511"/>
                <a:ext cx="360515" cy="320747"/>
              </a:xfrm>
              <a:custGeom>
                <a:avLst/>
                <a:gdLst/>
                <a:ahLst/>
                <a:cxnLst/>
                <a:rect l="l" t="t" r="r" b="b"/>
                <a:pathLst>
                  <a:path w="8101" h="7260" extrusionOk="0">
                    <a:moveTo>
                      <a:pt x="7635" y="0"/>
                    </a:moveTo>
                    <a:lnTo>
                      <a:pt x="4991" y="1845"/>
                    </a:lnTo>
                    <a:lnTo>
                      <a:pt x="4441" y="2443"/>
                    </a:lnTo>
                    <a:lnTo>
                      <a:pt x="3506" y="3458"/>
                    </a:lnTo>
                    <a:lnTo>
                      <a:pt x="0" y="7259"/>
                    </a:lnTo>
                    <a:cubicBezTo>
                      <a:pt x="439" y="7196"/>
                      <a:pt x="910" y="7138"/>
                      <a:pt x="1407" y="7080"/>
                    </a:cubicBezTo>
                    <a:lnTo>
                      <a:pt x="8100" y="191"/>
                    </a:lnTo>
                    <a:lnTo>
                      <a:pt x="76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5"/>
              <p:cNvSpPr/>
              <p:nvPr/>
            </p:nvSpPr>
            <p:spPr>
              <a:xfrm flipH="1">
                <a:off x="1568812" y="4453397"/>
                <a:ext cx="143120" cy="8615"/>
              </a:xfrm>
              <a:custGeom>
                <a:avLst/>
                <a:gdLst/>
                <a:ahLst/>
                <a:cxnLst/>
                <a:rect l="l" t="t" r="r" b="b"/>
                <a:pathLst>
                  <a:path w="3216" h="195" extrusionOk="0">
                    <a:moveTo>
                      <a:pt x="2243" y="1"/>
                    </a:moveTo>
                    <a:cubicBezTo>
                      <a:pt x="1478" y="1"/>
                      <a:pt x="722" y="25"/>
                      <a:pt x="1" y="62"/>
                    </a:cubicBezTo>
                    <a:lnTo>
                      <a:pt x="12" y="194"/>
                    </a:lnTo>
                    <a:lnTo>
                      <a:pt x="3215" y="15"/>
                    </a:lnTo>
                    <a:cubicBezTo>
                      <a:pt x="2891" y="5"/>
                      <a:pt x="2566" y="1"/>
                      <a:pt x="2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5"/>
              <p:cNvSpPr/>
              <p:nvPr/>
            </p:nvSpPr>
            <p:spPr>
              <a:xfrm flipH="1">
                <a:off x="1532365" y="4124919"/>
                <a:ext cx="160476" cy="113101"/>
              </a:xfrm>
              <a:custGeom>
                <a:avLst/>
                <a:gdLst/>
                <a:ahLst/>
                <a:cxnLst/>
                <a:rect l="l" t="t" r="r" b="b"/>
                <a:pathLst>
                  <a:path w="3606" h="2560" extrusionOk="0">
                    <a:moveTo>
                      <a:pt x="2363" y="0"/>
                    </a:moveTo>
                    <a:lnTo>
                      <a:pt x="1132" y="1333"/>
                    </a:lnTo>
                    <a:lnTo>
                      <a:pt x="0" y="2559"/>
                    </a:lnTo>
                    <a:lnTo>
                      <a:pt x="259" y="2379"/>
                    </a:lnTo>
                    <a:lnTo>
                      <a:pt x="2379" y="85"/>
                    </a:lnTo>
                    <a:lnTo>
                      <a:pt x="3490" y="603"/>
                    </a:lnTo>
                    <a:lnTo>
                      <a:pt x="3368" y="725"/>
                    </a:lnTo>
                    <a:lnTo>
                      <a:pt x="3437" y="751"/>
                    </a:lnTo>
                    <a:lnTo>
                      <a:pt x="3606" y="582"/>
                    </a:lnTo>
                    <a:lnTo>
                      <a:pt x="2363" y="0"/>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5"/>
              <p:cNvSpPr/>
              <p:nvPr/>
            </p:nvSpPr>
            <p:spPr>
              <a:xfrm flipH="1">
                <a:off x="1326719" y="3743248"/>
                <a:ext cx="338842" cy="383792"/>
              </a:xfrm>
              <a:custGeom>
                <a:avLst/>
                <a:gdLst/>
                <a:ahLst/>
                <a:cxnLst/>
                <a:rect l="l" t="t" r="r" b="b"/>
                <a:pathLst>
                  <a:path w="7614" h="8687" extrusionOk="0">
                    <a:moveTo>
                      <a:pt x="5436" y="0"/>
                    </a:moveTo>
                    <a:lnTo>
                      <a:pt x="5293" y="6"/>
                    </a:lnTo>
                    <a:cubicBezTo>
                      <a:pt x="5287" y="16"/>
                      <a:pt x="5293" y="27"/>
                      <a:pt x="5298" y="37"/>
                    </a:cubicBezTo>
                    <a:cubicBezTo>
                      <a:pt x="5324" y="74"/>
                      <a:pt x="7540" y="4061"/>
                      <a:pt x="5615" y="6265"/>
                    </a:cubicBezTo>
                    <a:cubicBezTo>
                      <a:pt x="4648" y="7376"/>
                      <a:pt x="2919" y="7973"/>
                      <a:pt x="1423" y="8306"/>
                    </a:cubicBezTo>
                    <a:lnTo>
                      <a:pt x="1" y="8555"/>
                    </a:lnTo>
                    <a:lnTo>
                      <a:pt x="59" y="8687"/>
                    </a:lnTo>
                    <a:cubicBezTo>
                      <a:pt x="534" y="8623"/>
                      <a:pt x="1095" y="8523"/>
                      <a:pt x="1692" y="8386"/>
                    </a:cubicBezTo>
                    <a:cubicBezTo>
                      <a:pt x="3152" y="8042"/>
                      <a:pt x="4785" y="7434"/>
                      <a:pt x="5721" y="6361"/>
                    </a:cubicBezTo>
                    <a:cubicBezTo>
                      <a:pt x="7614" y="4188"/>
                      <a:pt x="5642" y="381"/>
                      <a:pt x="5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5"/>
              <p:cNvSpPr/>
              <p:nvPr/>
            </p:nvSpPr>
            <p:spPr>
              <a:xfrm flipH="1">
                <a:off x="1603035" y="3909541"/>
                <a:ext cx="94746" cy="78022"/>
              </a:xfrm>
              <a:custGeom>
                <a:avLst/>
                <a:gdLst/>
                <a:ahLst/>
                <a:cxnLst/>
                <a:rect l="l" t="t" r="r" b="b"/>
                <a:pathLst>
                  <a:path w="2129" h="1766" extrusionOk="0">
                    <a:moveTo>
                      <a:pt x="1143" y="1"/>
                    </a:moveTo>
                    <a:cubicBezTo>
                      <a:pt x="1080" y="1"/>
                      <a:pt x="1016" y="8"/>
                      <a:pt x="952" y="22"/>
                    </a:cubicBezTo>
                    <a:cubicBezTo>
                      <a:pt x="185" y="186"/>
                      <a:pt x="0" y="1201"/>
                      <a:pt x="661" y="1624"/>
                    </a:cubicBezTo>
                    <a:cubicBezTo>
                      <a:pt x="814" y="1722"/>
                      <a:pt x="977" y="1766"/>
                      <a:pt x="1135" y="1766"/>
                    </a:cubicBezTo>
                    <a:cubicBezTo>
                      <a:pt x="1659" y="1766"/>
                      <a:pt x="2129" y="1283"/>
                      <a:pt x="1999" y="693"/>
                    </a:cubicBezTo>
                    <a:cubicBezTo>
                      <a:pt x="1912" y="282"/>
                      <a:pt x="1548" y="1"/>
                      <a:pt x="1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5"/>
              <p:cNvSpPr/>
              <p:nvPr/>
            </p:nvSpPr>
            <p:spPr>
              <a:xfrm flipH="1">
                <a:off x="1529294" y="4121738"/>
                <a:ext cx="136756" cy="62073"/>
              </a:xfrm>
              <a:custGeom>
                <a:avLst/>
                <a:gdLst/>
                <a:ahLst/>
                <a:cxnLst/>
                <a:rect l="l" t="t" r="r" b="b"/>
                <a:pathLst>
                  <a:path w="3073" h="1405" extrusionOk="0">
                    <a:moveTo>
                      <a:pt x="1766" y="0"/>
                    </a:moveTo>
                    <a:cubicBezTo>
                      <a:pt x="1761" y="0"/>
                      <a:pt x="1755" y="1"/>
                      <a:pt x="1751" y="4"/>
                    </a:cubicBezTo>
                    <a:cubicBezTo>
                      <a:pt x="1735" y="4"/>
                      <a:pt x="1724" y="14"/>
                      <a:pt x="1714" y="25"/>
                    </a:cubicBezTo>
                    <a:lnTo>
                      <a:pt x="556" y="1278"/>
                    </a:lnTo>
                    <a:lnTo>
                      <a:pt x="70" y="120"/>
                    </a:lnTo>
                    <a:lnTo>
                      <a:pt x="1" y="131"/>
                    </a:lnTo>
                    <a:lnTo>
                      <a:pt x="535" y="1405"/>
                    </a:lnTo>
                    <a:lnTo>
                      <a:pt x="1761" y="72"/>
                    </a:lnTo>
                    <a:lnTo>
                      <a:pt x="3004" y="649"/>
                    </a:lnTo>
                    <a:lnTo>
                      <a:pt x="2835" y="823"/>
                    </a:lnTo>
                    <a:lnTo>
                      <a:pt x="2903" y="855"/>
                    </a:lnTo>
                    <a:lnTo>
                      <a:pt x="3052" y="701"/>
                    </a:lnTo>
                    <a:cubicBezTo>
                      <a:pt x="3067" y="686"/>
                      <a:pt x="3073" y="659"/>
                      <a:pt x="3073" y="638"/>
                    </a:cubicBezTo>
                    <a:cubicBezTo>
                      <a:pt x="3067" y="617"/>
                      <a:pt x="3057" y="596"/>
                      <a:pt x="3036" y="585"/>
                    </a:cubicBezTo>
                    <a:lnTo>
                      <a:pt x="1793" y="9"/>
                    </a:lnTo>
                    <a:cubicBezTo>
                      <a:pt x="1784" y="3"/>
                      <a:pt x="1775" y="0"/>
                      <a:pt x="1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5"/>
              <p:cNvSpPr/>
              <p:nvPr/>
            </p:nvSpPr>
            <p:spPr>
              <a:xfrm flipH="1">
                <a:off x="1642464" y="4127481"/>
                <a:ext cx="62170" cy="118712"/>
              </a:xfrm>
              <a:custGeom>
                <a:avLst/>
                <a:gdLst/>
                <a:ahLst/>
                <a:cxnLst/>
                <a:rect l="l" t="t" r="r" b="b"/>
                <a:pathLst>
                  <a:path w="1397" h="2687" extrusionOk="0">
                    <a:moveTo>
                      <a:pt x="863" y="1"/>
                    </a:moveTo>
                    <a:lnTo>
                      <a:pt x="794" y="6"/>
                    </a:lnTo>
                    <a:lnTo>
                      <a:pt x="1317" y="1259"/>
                    </a:lnTo>
                    <a:lnTo>
                      <a:pt x="1" y="2686"/>
                    </a:lnTo>
                    <a:lnTo>
                      <a:pt x="265" y="2501"/>
                    </a:lnTo>
                    <a:lnTo>
                      <a:pt x="1397" y="1275"/>
                    </a:lnTo>
                    <a:lnTo>
                      <a:pt x="863" y="1"/>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5"/>
              <p:cNvSpPr/>
              <p:nvPr/>
            </p:nvSpPr>
            <p:spPr>
              <a:xfrm flipH="1">
                <a:off x="1645980" y="4127967"/>
                <a:ext cx="129458" cy="121230"/>
              </a:xfrm>
              <a:custGeom>
                <a:avLst/>
                <a:gdLst/>
                <a:ahLst/>
                <a:cxnLst/>
                <a:rect l="l" t="t" r="r" b="b"/>
                <a:pathLst>
                  <a:path w="2909" h="2744" extrusionOk="0">
                    <a:moveTo>
                      <a:pt x="2385" y="0"/>
                    </a:moveTo>
                    <a:cubicBezTo>
                      <a:pt x="1930" y="58"/>
                      <a:pt x="1565" y="85"/>
                      <a:pt x="1343" y="106"/>
                    </a:cubicBezTo>
                    <a:cubicBezTo>
                      <a:pt x="1655" y="301"/>
                      <a:pt x="2200" y="698"/>
                      <a:pt x="2216" y="1063"/>
                    </a:cubicBezTo>
                    <a:cubicBezTo>
                      <a:pt x="2221" y="1200"/>
                      <a:pt x="2152" y="1322"/>
                      <a:pt x="2004" y="1417"/>
                    </a:cubicBezTo>
                    <a:cubicBezTo>
                      <a:pt x="1951" y="1454"/>
                      <a:pt x="1888" y="1475"/>
                      <a:pt x="1825" y="1475"/>
                    </a:cubicBezTo>
                    <a:cubicBezTo>
                      <a:pt x="1787" y="1475"/>
                      <a:pt x="1745" y="1465"/>
                      <a:pt x="1708" y="1449"/>
                    </a:cubicBezTo>
                    <a:cubicBezTo>
                      <a:pt x="1412" y="1317"/>
                      <a:pt x="1206" y="698"/>
                      <a:pt x="1111" y="328"/>
                    </a:cubicBezTo>
                    <a:cubicBezTo>
                      <a:pt x="1000" y="693"/>
                      <a:pt x="772" y="1295"/>
                      <a:pt x="439" y="1369"/>
                    </a:cubicBezTo>
                    <a:cubicBezTo>
                      <a:pt x="416" y="1374"/>
                      <a:pt x="393" y="1377"/>
                      <a:pt x="370" y="1377"/>
                    </a:cubicBezTo>
                    <a:cubicBezTo>
                      <a:pt x="273" y="1377"/>
                      <a:pt x="179" y="1331"/>
                      <a:pt x="85" y="1237"/>
                    </a:cubicBezTo>
                    <a:lnTo>
                      <a:pt x="0" y="1327"/>
                    </a:lnTo>
                    <a:lnTo>
                      <a:pt x="1497" y="2744"/>
                    </a:lnTo>
                    <a:lnTo>
                      <a:pt x="1592" y="2675"/>
                    </a:lnTo>
                    <a:lnTo>
                      <a:pt x="2908" y="1248"/>
                    </a:lnTo>
                    <a:lnTo>
                      <a:pt x="23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5"/>
              <p:cNvSpPr/>
              <p:nvPr/>
            </p:nvSpPr>
            <p:spPr>
              <a:xfrm flipH="1">
                <a:off x="1662935" y="4121163"/>
                <a:ext cx="5696" cy="6362"/>
              </a:xfrm>
              <a:custGeom>
                <a:avLst/>
                <a:gdLst/>
                <a:ahLst/>
                <a:cxnLst/>
                <a:rect l="l" t="t" r="r" b="b"/>
                <a:pathLst>
                  <a:path w="128" h="144" extrusionOk="0">
                    <a:moveTo>
                      <a:pt x="70" y="1"/>
                    </a:moveTo>
                    <a:lnTo>
                      <a:pt x="1" y="11"/>
                    </a:lnTo>
                    <a:lnTo>
                      <a:pt x="54" y="144"/>
                    </a:lnTo>
                    <a:lnTo>
                      <a:pt x="128" y="133"/>
                    </a:lnTo>
                    <a:lnTo>
                      <a:pt x="70" y="1"/>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5"/>
              <p:cNvSpPr/>
              <p:nvPr/>
            </p:nvSpPr>
            <p:spPr>
              <a:xfrm flipH="1">
                <a:off x="1666228" y="4121649"/>
                <a:ext cx="5429" cy="6362"/>
              </a:xfrm>
              <a:custGeom>
                <a:avLst/>
                <a:gdLst/>
                <a:ahLst/>
                <a:cxnLst/>
                <a:rect l="l" t="t" r="r" b="b"/>
                <a:pathLst>
                  <a:path w="122" h="144" extrusionOk="0">
                    <a:moveTo>
                      <a:pt x="69" y="0"/>
                    </a:moveTo>
                    <a:lnTo>
                      <a:pt x="0" y="11"/>
                    </a:lnTo>
                    <a:lnTo>
                      <a:pt x="53" y="143"/>
                    </a:lnTo>
                    <a:lnTo>
                      <a:pt x="122" y="133"/>
                    </a:lnTo>
                    <a:lnTo>
                      <a:pt x="69" y="0"/>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5"/>
              <p:cNvSpPr/>
              <p:nvPr/>
            </p:nvSpPr>
            <p:spPr>
              <a:xfrm flipH="1">
                <a:off x="1682694" y="4136140"/>
                <a:ext cx="38628" cy="50674"/>
              </a:xfrm>
              <a:custGeom>
                <a:avLst/>
                <a:gdLst/>
                <a:ahLst/>
                <a:cxnLst/>
                <a:rect l="l" t="t" r="r" b="b"/>
                <a:pathLst>
                  <a:path w="868" h="1147" extrusionOk="0">
                    <a:moveTo>
                      <a:pt x="1" y="0"/>
                    </a:moveTo>
                    <a:lnTo>
                      <a:pt x="1" y="0"/>
                    </a:lnTo>
                    <a:cubicBezTo>
                      <a:pt x="96" y="381"/>
                      <a:pt x="297" y="1031"/>
                      <a:pt x="550" y="1132"/>
                    </a:cubicBezTo>
                    <a:cubicBezTo>
                      <a:pt x="570" y="1142"/>
                      <a:pt x="592" y="1146"/>
                      <a:pt x="613" y="1146"/>
                    </a:cubicBezTo>
                    <a:cubicBezTo>
                      <a:pt x="649" y="1146"/>
                      <a:pt x="685" y="1133"/>
                      <a:pt x="714" y="1110"/>
                    </a:cubicBezTo>
                    <a:cubicBezTo>
                      <a:pt x="815" y="1047"/>
                      <a:pt x="868" y="968"/>
                      <a:pt x="862" y="878"/>
                    </a:cubicBezTo>
                    <a:cubicBezTo>
                      <a:pt x="852" y="587"/>
                      <a:pt x="323" y="19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5"/>
              <p:cNvSpPr/>
              <p:nvPr/>
            </p:nvSpPr>
            <p:spPr>
              <a:xfrm flipH="1">
                <a:off x="1699160" y="4461968"/>
                <a:ext cx="18380" cy="143232"/>
              </a:xfrm>
              <a:custGeom>
                <a:avLst/>
                <a:gdLst/>
                <a:ahLst/>
                <a:cxnLst/>
                <a:rect l="l" t="t" r="r" b="b"/>
                <a:pathLst>
                  <a:path w="413" h="3242" extrusionOk="0">
                    <a:moveTo>
                      <a:pt x="138" y="0"/>
                    </a:moveTo>
                    <a:lnTo>
                      <a:pt x="0" y="11"/>
                    </a:lnTo>
                    <a:lnTo>
                      <a:pt x="275" y="3241"/>
                    </a:lnTo>
                    <a:lnTo>
                      <a:pt x="412" y="3241"/>
                    </a:lnTo>
                    <a:lnTo>
                      <a:pt x="412" y="3236"/>
                    </a:lnTo>
                    <a:lnTo>
                      <a:pt x="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5"/>
              <p:cNvSpPr/>
              <p:nvPr/>
            </p:nvSpPr>
            <p:spPr>
              <a:xfrm flipH="1">
                <a:off x="1699160" y="4605155"/>
                <a:ext cx="6141" cy="2828"/>
              </a:xfrm>
              <a:custGeom>
                <a:avLst/>
                <a:gdLst/>
                <a:ahLst/>
                <a:cxnLst/>
                <a:rect l="l" t="t" r="r" b="b"/>
                <a:pathLst>
                  <a:path w="138" h="64" extrusionOk="0">
                    <a:moveTo>
                      <a:pt x="0" y="0"/>
                    </a:moveTo>
                    <a:cubicBezTo>
                      <a:pt x="0" y="37"/>
                      <a:pt x="32" y="64"/>
                      <a:pt x="69" y="64"/>
                    </a:cubicBezTo>
                    <a:lnTo>
                      <a:pt x="74" y="64"/>
                    </a:lnTo>
                    <a:cubicBezTo>
                      <a:pt x="106" y="64"/>
                      <a:pt x="132" y="32"/>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5"/>
              <p:cNvSpPr/>
              <p:nvPr/>
            </p:nvSpPr>
            <p:spPr>
              <a:xfrm flipH="1">
                <a:off x="1704590" y="4246149"/>
                <a:ext cx="4272" cy="3755"/>
              </a:xfrm>
              <a:custGeom>
                <a:avLst/>
                <a:gdLst/>
                <a:ahLst/>
                <a:cxnLst/>
                <a:rect l="l" t="t" r="r" b="b"/>
                <a:pathLst>
                  <a:path w="96" h="85" extrusionOk="0">
                    <a:moveTo>
                      <a:pt x="96" y="0"/>
                    </a:moveTo>
                    <a:lnTo>
                      <a:pt x="1" y="69"/>
                    </a:lnTo>
                    <a:lnTo>
                      <a:pt x="17" y="85"/>
                    </a:lnTo>
                    <a:lnTo>
                      <a:pt x="96" y="0"/>
                    </a:lnTo>
                    <a:close/>
                  </a:path>
                </a:pathLst>
              </a:custGeom>
              <a:solidFill>
                <a:srgbClr val="44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5"/>
              <p:cNvSpPr/>
              <p:nvPr/>
            </p:nvSpPr>
            <p:spPr>
              <a:xfrm flipH="1">
                <a:off x="1692796" y="4237975"/>
                <a:ext cx="18647" cy="16391"/>
              </a:xfrm>
              <a:custGeom>
                <a:avLst/>
                <a:gdLst/>
                <a:ahLst/>
                <a:cxnLst/>
                <a:rect l="l" t="t" r="r" b="b"/>
                <a:pathLst>
                  <a:path w="419" h="371" extrusionOk="0">
                    <a:moveTo>
                      <a:pt x="418" y="0"/>
                    </a:moveTo>
                    <a:lnTo>
                      <a:pt x="154" y="185"/>
                    </a:lnTo>
                    <a:lnTo>
                      <a:pt x="75" y="270"/>
                    </a:lnTo>
                    <a:lnTo>
                      <a:pt x="59" y="254"/>
                    </a:lnTo>
                    <a:lnTo>
                      <a:pt x="1" y="291"/>
                    </a:lnTo>
                    <a:lnTo>
                      <a:pt x="80" y="370"/>
                    </a:lnTo>
                    <a:lnTo>
                      <a:pt x="418" y="0"/>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5"/>
              <p:cNvSpPr/>
              <p:nvPr/>
            </p:nvSpPr>
            <p:spPr>
              <a:xfrm flipH="1">
                <a:off x="1712111" y="4160660"/>
                <a:ext cx="179301" cy="134351"/>
              </a:xfrm>
              <a:custGeom>
                <a:avLst/>
                <a:gdLst/>
                <a:ahLst/>
                <a:cxnLst/>
                <a:rect l="l" t="t" r="r" b="b"/>
                <a:pathLst>
                  <a:path w="4029" h="3041" extrusionOk="0">
                    <a:moveTo>
                      <a:pt x="761" y="0"/>
                    </a:moveTo>
                    <a:lnTo>
                      <a:pt x="492" y="169"/>
                    </a:lnTo>
                    <a:lnTo>
                      <a:pt x="0" y="497"/>
                    </a:lnTo>
                    <a:lnTo>
                      <a:pt x="3177" y="3040"/>
                    </a:lnTo>
                    <a:lnTo>
                      <a:pt x="4029" y="2120"/>
                    </a:lnTo>
                    <a:lnTo>
                      <a:pt x="3986" y="2083"/>
                    </a:lnTo>
                    <a:lnTo>
                      <a:pt x="3622" y="2337"/>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5"/>
              <p:cNvSpPr/>
              <p:nvPr/>
            </p:nvSpPr>
            <p:spPr>
              <a:xfrm flipH="1">
                <a:off x="1713980" y="4142679"/>
                <a:ext cx="155581" cy="121274"/>
              </a:xfrm>
              <a:custGeom>
                <a:avLst/>
                <a:gdLst/>
                <a:ahLst/>
                <a:cxnLst/>
                <a:rect l="l" t="t" r="r" b="b"/>
                <a:pathLst>
                  <a:path w="3496" h="2745" extrusionOk="0">
                    <a:moveTo>
                      <a:pt x="857" y="0"/>
                    </a:moveTo>
                    <a:lnTo>
                      <a:pt x="1" y="576"/>
                    </a:lnTo>
                    <a:lnTo>
                      <a:pt x="1" y="576"/>
                    </a:lnTo>
                    <a:lnTo>
                      <a:pt x="270" y="407"/>
                    </a:lnTo>
                    <a:lnTo>
                      <a:pt x="3131" y="2744"/>
                    </a:lnTo>
                    <a:lnTo>
                      <a:pt x="3495" y="2490"/>
                    </a:lnTo>
                    <a:lnTo>
                      <a:pt x="1518" y="624"/>
                    </a:lnTo>
                    <a:lnTo>
                      <a:pt x="8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5"/>
              <p:cNvSpPr/>
              <p:nvPr/>
            </p:nvSpPr>
            <p:spPr>
              <a:xfrm flipH="1">
                <a:off x="1679179" y="3815084"/>
                <a:ext cx="46861" cy="98035"/>
              </a:xfrm>
              <a:custGeom>
                <a:avLst/>
                <a:gdLst/>
                <a:ahLst/>
                <a:cxnLst/>
                <a:rect l="l" t="t" r="r" b="b"/>
                <a:pathLst>
                  <a:path w="1053" h="2219" extrusionOk="0">
                    <a:moveTo>
                      <a:pt x="72" y="0"/>
                    </a:moveTo>
                    <a:cubicBezTo>
                      <a:pt x="36" y="0"/>
                      <a:pt x="1" y="24"/>
                      <a:pt x="1" y="72"/>
                    </a:cubicBezTo>
                    <a:cubicBezTo>
                      <a:pt x="6" y="262"/>
                      <a:pt x="27" y="1980"/>
                      <a:pt x="492" y="2197"/>
                    </a:cubicBezTo>
                    <a:cubicBezTo>
                      <a:pt x="519" y="2213"/>
                      <a:pt x="551" y="2218"/>
                      <a:pt x="582" y="2218"/>
                    </a:cubicBezTo>
                    <a:cubicBezTo>
                      <a:pt x="619" y="2218"/>
                      <a:pt x="656" y="2207"/>
                      <a:pt x="688" y="2186"/>
                    </a:cubicBezTo>
                    <a:cubicBezTo>
                      <a:pt x="1016" y="1985"/>
                      <a:pt x="1048" y="621"/>
                      <a:pt x="1053" y="352"/>
                    </a:cubicBezTo>
                    <a:cubicBezTo>
                      <a:pt x="1053" y="315"/>
                      <a:pt x="1021" y="283"/>
                      <a:pt x="984" y="283"/>
                    </a:cubicBezTo>
                    <a:cubicBezTo>
                      <a:pt x="947" y="283"/>
                      <a:pt x="921" y="315"/>
                      <a:pt x="921" y="352"/>
                    </a:cubicBezTo>
                    <a:cubicBezTo>
                      <a:pt x="910" y="944"/>
                      <a:pt x="826" y="1938"/>
                      <a:pt x="619" y="2070"/>
                    </a:cubicBezTo>
                    <a:cubicBezTo>
                      <a:pt x="608" y="2079"/>
                      <a:pt x="594" y="2083"/>
                      <a:pt x="581" y="2083"/>
                    </a:cubicBezTo>
                    <a:cubicBezTo>
                      <a:pt x="571" y="2083"/>
                      <a:pt x="560" y="2080"/>
                      <a:pt x="551" y="2075"/>
                    </a:cubicBezTo>
                    <a:cubicBezTo>
                      <a:pt x="260" y="1938"/>
                      <a:pt x="144" y="769"/>
                      <a:pt x="144" y="72"/>
                    </a:cubicBezTo>
                    <a:cubicBezTo>
                      <a:pt x="144" y="24"/>
                      <a:pt x="108"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5"/>
              <p:cNvSpPr/>
              <p:nvPr/>
            </p:nvSpPr>
            <p:spPr>
              <a:xfrm flipH="1">
                <a:off x="1730935" y="4137289"/>
                <a:ext cx="39073" cy="45505"/>
              </a:xfrm>
              <a:custGeom>
                <a:avLst/>
                <a:gdLst/>
                <a:ahLst/>
                <a:cxnLst/>
                <a:rect l="l" t="t" r="r" b="b"/>
                <a:pathLst>
                  <a:path w="878" h="1030" extrusionOk="0">
                    <a:moveTo>
                      <a:pt x="878" y="1"/>
                    </a:moveTo>
                    <a:lnTo>
                      <a:pt x="878" y="1"/>
                    </a:lnTo>
                    <a:cubicBezTo>
                      <a:pt x="502" y="275"/>
                      <a:pt x="27" y="672"/>
                      <a:pt x="5" y="846"/>
                    </a:cubicBezTo>
                    <a:cubicBezTo>
                      <a:pt x="0" y="862"/>
                      <a:pt x="5" y="868"/>
                      <a:pt x="5" y="868"/>
                    </a:cubicBezTo>
                    <a:cubicBezTo>
                      <a:pt x="93" y="979"/>
                      <a:pt x="177" y="1029"/>
                      <a:pt x="257" y="1029"/>
                    </a:cubicBezTo>
                    <a:cubicBezTo>
                      <a:pt x="269" y="1029"/>
                      <a:pt x="280" y="1028"/>
                      <a:pt x="291" y="1026"/>
                    </a:cubicBezTo>
                    <a:cubicBezTo>
                      <a:pt x="550" y="968"/>
                      <a:pt x="772" y="376"/>
                      <a:pt x="8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5"/>
              <p:cNvSpPr/>
              <p:nvPr/>
            </p:nvSpPr>
            <p:spPr>
              <a:xfrm flipH="1">
                <a:off x="1749760" y="4183766"/>
                <a:ext cx="162835" cy="289688"/>
              </a:xfrm>
              <a:custGeom>
                <a:avLst/>
                <a:gdLst/>
                <a:ahLst/>
                <a:cxnLst/>
                <a:rect l="l" t="t" r="r" b="b"/>
                <a:pathLst>
                  <a:path w="3659" h="6557" extrusionOk="0">
                    <a:moveTo>
                      <a:pt x="397" y="1"/>
                    </a:moveTo>
                    <a:lnTo>
                      <a:pt x="333" y="38"/>
                    </a:lnTo>
                    <a:lnTo>
                      <a:pt x="3558" y="2618"/>
                    </a:lnTo>
                    <a:lnTo>
                      <a:pt x="0" y="6477"/>
                    </a:lnTo>
                    <a:lnTo>
                      <a:pt x="27" y="6556"/>
                    </a:lnTo>
                    <a:lnTo>
                      <a:pt x="3659" y="2612"/>
                    </a:lnTo>
                    <a:lnTo>
                      <a:pt x="3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5"/>
              <p:cNvSpPr/>
              <p:nvPr/>
            </p:nvSpPr>
            <p:spPr>
              <a:xfrm flipH="1">
                <a:off x="1754210" y="4185401"/>
                <a:ext cx="232259" cy="284563"/>
              </a:xfrm>
              <a:custGeom>
                <a:avLst/>
                <a:gdLst/>
                <a:ahLst/>
                <a:cxnLst/>
                <a:rect l="l" t="t" r="r" b="b"/>
                <a:pathLst>
                  <a:path w="5219" h="6441" extrusionOk="0">
                    <a:moveTo>
                      <a:pt x="1993" y="1"/>
                    </a:moveTo>
                    <a:lnTo>
                      <a:pt x="0" y="1233"/>
                    </a:lnTo>
                    <a:lnTo>
                      <a:pt x="1660" y="6440"/>
                    </a:lnTo>
                    <a:lnTo>
                      <a:pt x="5218" y="2581"/>
                    </a:lnTo>
                    <a:lnTo>
                      <a:pt x="19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5"/>
              <p:cNvSpPr/>
              <p:nvPr/>
            </p:nvSpPr>
            <p:spPr>
              <a:xfrm flipH="1">
                <a:off x="1669522" y="4122091"/>
                <a:ext cx="113659" cy="71086"/>
              </a:xfrm>
              <a:custGeom>
                <a:avLst/>
                <a:gdLst/>
                <a:ahLst/>
                <a:cxnLst/>
                <a:rect l="l" t="t" r="r" b="b"/>
                <a:pathLst>
                  <a:path w="2554" h="1609" extrusionOk="0">
                    <a:moveTo>
                      <a:pt x="1174" y="345"/>
                    </a:moveTo>
                    <a:lnTo>
                      <a:pt x="1174" y="345"/>
                    </a:lnTo>
                    <a:cubicBezTo>
                      <a:pt x="1068" y="720"/>
                      <a:pt x="846" y="1312"/>
                      <a:pt x="587" y="1370"/>
                    </a:cubicBezTo>
                    <a:cubicBezTo>
                      <a:pt x="576" y="1372"/>
                      <a:pt x="565" y="1373"/>
                      <a:pt x="553" y="1373"/>
                    </a:cubicBezTo>
                    <a:cubicBezTo>
                      <a:pt x="473" y="1373"/>
                      <a:pt x="389" y="1323"/>
                      <a:pt x="301" y="1212"/>
                    </a:cubicBezTo>
                    <a:cubicBezTo>
                      <a:pt x="301" y="1212"/>
                      <a:pt x="296" y="1206"/>
                      <a:pt x="301" y="1190"/>
                    </a:cubicBezTo>
                    <a:cubicBezTo>
                      <a:pt x="328" y="1016"/>
                      <a:pt x="798" y="619"/>
                      <a:pt x="1174" y="345"/>
                    </a:cubicBezTo>
                    <a:close/>
                    <a:moveTo>
                      <a:pt x="1391" y="318"/>
                    </a:moveTo>
                    <a:lnTo>
                      <a:pt x="1391" y="318"/>
                    </a:lnTo>
                    <a:cubicBezTo>
                      <a:pt x="1713" y="514"/>
                      <a:pt x="2242" y="905"/>
                      <a:pt x="2252" y="1196"/>
                    </a:cubicBezTo>
                    <a:cubicBezTo>
                      <a:pt x="2258" y="1286"/>
                      <a:pt x="2205" y="1365"/>
                      <a:pt x="2104" y="1428"/>
                    </a:cubicBezTo>
                    <a:cubicBezTo>
                      <a:pt x="2073" y="1453"/>
                      <a:pt x="2035" y="1466"/>
                      <a:pt x="1997" y="1466"/>
                    </a:cubicBezTo>
                    <a:cubicBezTo>
                      <a:pt x="1978" y="1466"/>
                      <a:pt x="1958" y="1462"/>
                      <a:pt x="1940" y="1455"/>
                    </a:cubicBezTo>
                    <a:cubicBezTo>
                      <a:pt x="1687" y="1349"/>
                      <a:pt x="1486" y="699"/>
                      <a:pt x="1391" y="318"/>
                    </a:cubicBezTo>
                    <a:close/>
                    <a:moveTo>
                      <a:pt x="2501" y="1"/>
                    </a:moveTo>
                    <a:lnTo>
                      <a:pt x="1285" y="112"/>
                    </a:lnTo>
                    <a:lnTo>
                      <a:pt x="1279" y="112"/>
                    </a:lnTo>
                    <a:cubicBezTo>
                      <a:pt x="1042" y="127"/>
                      <a:pt x="803" y="136"/>
                      <a:pt x="565" y="136"/>
                    </a:cubicBezTo>
                    <a:cubicBezTo>
                      <a:pt x="394" y="136"/>
                      <a:pt x="223" y="131"/>
                      <a:pt x="53" y="123"/>
                    </a:cubicBezTo>
                    <a:lnTo>
                      <a:pt x="0" y="255"/>
                    </a:lnTo>
                    <a:cubicBezTo>
                      <a:pt x="194" y="264"/>
                      <a:pt x="373" y="267"/>
                      <a:pt x="531" y="267"/>
                    </a:cubicBezTo>
                    <a:cubicBezTo>
                      <a:pt x="747" y="267"/>
                      <a:pt x="926" y="261"/>
                      <a:pt x="1057" y="255"/>
                    </a:cubicBezTo>
                    <a:lnTo>
                      <a:pt x="1057" y="255"/>
                    </a:lnTo>
                    <a:cubicBezTo>
                      <a:pt x="751" y="482"/>
                      <a:pt x="196" y="921"/>
                      <a:pt x="164" y="1169"/>
                    </a:cubicBezTo>
                    <a:cubicBezTo>
                      <a:pt x="153" y="1212"/>
                      <a:pt x="164" y="1259"/>
                      <a:pt x="196" y="1301"/>
                    </a:cubicBezTo>
                    <a:cubicBezTo>
                      <a:pt x="217" y="1328"/>
                      <a:pt x="238" y="1349"/>
                      <a:pt x="259" y="1370"/>
                    </a:cubicBezTo>
                    <a:cubicBezTo>
                      <a:pt x="353" y="1464"/>
                      <a:pt x="447" y="1510"/>
                      <a:pt x="544" y="1510"/>
                    </a:cubicBezTo>
                    <a:cubicBezTo>
                      <a:pt x="567" y="1510"/>
                      <a:pt x="590" y="1507"/>
                      <a:pt x="613" y="1502"/>
                    </a:cubicBezTo>
                    <a:lnTo>
                      <a:pt x="613" y="1508"/>
                    </a:lnTo>
                    <a:cubicBezTo>
                      <a:pt x="941" y="1428"/>
                      <a:pt x="1174" y="826"/>
                      <a:pt x="1279" y="461"/>
                    </a:cubicBezTo>
                    <a:cubicBezTo>
                      <a:pt x="1375" y="831"/>
                      <a:pt x="1581" y="1455"/>
                      <a:pt x="1877" y="1582"/>
                    </a:cubicBezTo>
                    <a:cubicBezTo>
                      <a:pt x="1914" y="1598"/>
                      <a:pt x="1956" y="1608"/>
                      <a:pt x="1993" y="1608"/>
                    </a:cubicBezTo>
                    <a:cubicBezTo>
                      <a:pt x="2057" y="1603"/>
                      <a:pt x="2120" y="1587"/>
                      <a:pt x="2173" y="1550"/>
                    </a:cubicBezTo>
                    <a:cubicBezTo>
                      <a:pt x="2321" y="1455"/>
                      <a:pt x="2390" y="1333"/>
                      <a:pt x="2384" y="1196"/>
                    </a:cubicBezTo>
                    <a:cubicBezTo>
                      <a:pt x="2374" y="831"/>
                      <a:pt x="1824" y="434"/>
                      <a:pt x="1512" y="239"/>
                    </a:cubicBezTo>
                    <a:cubicBezTo>
                      <a:pt x="1734" y="223"/>
                      <a:pt x="2099" y="191"/>
                      <a:pt x="2554" y="133"/>
                    </a:cubicBezTo>
                    <a:lnTo>
                      <a:pt x="25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5"/>
              <p:cNvSpPr/>
              <p:nvPr/>
            </p:nvSpPr>
            <p:spPr>
              <a:xfrm flipH="1">
                <a:off x="1735875" y="4133534"/>
                <a:ext cx="60256" cy="53325"/>
              </a:xfrm>
              <a:custGeom>
                <a:avLst/>
                <a:gdLst/>
                <a:ahLst/>
                <a:cxnLst/>
                <a:rect l="l" t="t" r="r" b="b"/>
                <a:pathLst>
                  <a:path w="1354" h="1207" extrusionOk="0">
                    <a:moveTo>
                      <a:pt x="296" y="1"/>
                    </a:moveTo>
                    <a:lnTo>
                      <a:pt x="0" y="762"/>
                    </a:lnTo>
                    <a:lnTo>
                      <a:pt x="465" y="1206"/>
                    </a:lnTo>
                    <a:lnTo>
                      <a:pt x="555" y="1111"/>
                    </a:lnTo>
                    <a:cubicBezTo>
                      <a:pt x="529" y="1090"/>
                      <a:pt x="508" y="1069"/>
                      <a:pt x="487" y="1042"/>
                    </a:cubicBezTo>
                    <a:cubicBezTo>
                      <a:pt x="460" y="1000"/>
                      <a:pt x="450" y="953"/>
                      <a:pt x="460" y="910"/>
                    </a:cubicBezTo>
                    <a:cubicBezTo>
                      <a:pt x="497" y="662"/>
                      <a:pt x="1047" y="228"/>
                      <a:pt x="1354" y="1"/>
                    </a:cubicBezTo>
                    <a:lnTo>
                      <a:pt x="1354" y="1"/>
                    </a:lnTo>
                    <a:cubicBezTo>
                      <a:pt x="1229" y="7"/>
                      <a:pt x="1061" y="11"/>
                      <a:pt x="859" y="11"/>
                    </a:cubicBezTo>
                    <a:cubicBezTo>
                      <a:pt x="693" y="11"/>
                      <a:pt x="504" y="8"/>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5"/>
              <p:cNvSpPr/>
              <p:nvPr/>
            </p:nvSpPr>
            <p:spPr>
              <a:xfrm flipH="1">
                <a:off x="1780555" y="4127481"/>
                <a:ext cx="5696" cy="5876"/>
              </a:xfrm>
              <a:custGeom>
                <a:avLst/>
                <a:gdLst/>
                <a:ahLst/>
                <a:cxnLst/>
                <a:rect l="l" t="t" r="r" b="b"/>
                <a:pathLst>
                  <a:path w="128" h="133" extrusionOk="0">
                    <a:moveTo>
                      <a:pt x="53" y="1"/>
                    </a:moveTo>
                    <a:lnTo>
                      <a:pt x="0" y="133"/>
                    </a:lnTo>
                    <a:lnTo>
                      <a:pt x="74" y="133"/>
                    </a:lnTo>
                    <a:lnTo>
                      <a:pt x="127" y="1"/>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5"/>
              <p:cNvSpPr/>
              <p:nvPr/>
            </p:nvSpPr>
            <p:spPr>
              <a:xfrm flipH="1">
                <a:off x="1783849" y="4127260"/>
                <a:ext cx="5696" cy="5876"/>
              </a:xfrm>
              <a:custGeom>
                <a:avLst/>
                <a:gdLst/>
                <a:ahLst/>
                <a:cxnLst/>
                <a:rect l="l" t="t" r="r" b="b"/>
                <a:pathLst>
                  <a:path w="128" h="133" extrusionOk="0">
                    <a:moveTo>
                      <a:pt x="53" y="0"/>
                    </a:moveTo>
                    <a:lnTo>
                      <a:pt x="0" y="132"/>
                    </a:lnTo>
                    <a:lnTo>
                      <a:pt x="74" y="132"/>
                    </a:lnTo>
                    <a:lnTo>
                      <a:pt x="127" y="0"/>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5"/>
              <p:cNvSpPr/>
              <p:nvPr/>
            </p:nvSpPr>
            <p:spPr>
              <a:xfrm flipH="1">
                <a:off x="1708817" y="4133313"/>
                <a:ext cx="91097" cy="117563"/>
              </a:xfrm>
              <a:custGeom>
                <a:avLst/>
                <a:gdLst/>
                <a:ahLst/>
                <a:cxnLst/>
                <a:rect l="l" t="t" r="r" b="b"/>
                <a:pathLst>
                  <a:path w="2047" h="2661" extrusionOk="0">
                    <a:moveTo>
                      <a:pt x="307" y="1"/>
                    </a:moveTo>
                    <a:lnTo>
                      <a:pt x="1" y="788"/>
                    </a:lnTo>
                    <a:lnTo>
                      <a:pt x="1989" y="2660"/>
                    </a:lnTo>
                    <a:lnTo>
                      <a:pt x="2047" y="2623"/>
                    </a:lnTo>
                    <a:lnTo>
                      <a:pt x="550" y="1211"/>
                    </a:lnTo>
                    <a:lnTo>
                      <a:pt x="80" y="767"/>
                    </a:lnTo>
                    <a:lnTo>
                      <a:pt x="381" y="1"/>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5"/>
              <p:cNvSpPr/>
              <p:nvPr/>
            </p:nvSpPr>
            <p:spPr>
              <a:xfrm flipH="1">
                <a:off x="1703967" y="3976651"/>
                <a:ext cx="104180" cy="44357"/>
              </a:xfrm>
              <a:custGeom>
                <a:avLst/>
                <a:gdLst/>
                <a:ahLst/>
                <a:cxnLst/>
                <a:rect l="l" t="t" r="r" b="b"/>
                <a:pathLst>
                  <a:path w="2341" h="1004" extrusionOk="0">
                    <a:moveTo>
                      <a:pt x="2249" y="0"/>
                    </a:moveTo>
                    <a:cubicBezTo>
                      <a:pt x="2226" y="0"/>
                      <a:pt x="2202" y="12"/>
                      <a:pt x="2189" y="41"/>
                    </a:cubicBezTo>
                    <a:cubicBezTo>
                      <a:pt x="2184" y="52"/>
                      <a:pt x="1877" y="760"/>
                      <a:pt x="1312" y="856"/>
                    </a:cubicBezTo>
                    <a:cubicBezTo>
                      <a:pt x="1268" y="863"/>
                      <a:pt x="1223" y="867"/>
                      <a:pt x="1178" y="867"/>
                    </a:cubicBezTo>
                    <a:cubicBezTo>
                      <a:pt x="856" y="867"/>
                      <a:pt x="510" y="669"/>
                      <a:pt x="149" y="279"/>
                    </a:cubicBezTo>
                    <a:cubicBezTo>
                      <a:pt x="133" y="262"/>
                      <a:pt x="115" y="255"/>
                      <a:pt x="98" y="255"/>
                    </a:cubicBezTo>
                    <a:cubicBezTo>
                      <a:pt x="46" y="255"/>
                      <a:pt x="0" y="321"/>
                      <a:pt x="48" y="369"/>
                    </a:cubicBezTo>
                    <a:cubicBezTo>
                      <a:pt x="439" y="792"/>
                      <a:pt x="815" y="1004"/>
                      <a:pt x="1180" y="1004"/>
                    </a:cubicBezTo>
                    <a:cubicBezTo>
                      <a:pt x="1232" y="1004"/>
                      <a:pt x="1280" y="1004"/>
                      <a:pt x="1333" y="993"/>
                    </a:cubicBezTo>
                    <a:cubicBezTo>
                      <a:pt x="1973" y="882"/>
                      <a:pt x="2300" y="131"/>
                      <a:pt x="2316" y="100"/>
                    </a:cubicBezTo>
                    <a:cubicBezTo>
                      <a:pt x="2341" y="44"/>
                      <a:pt x="2294" y="0"/>
                      <a:pt x="2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5"/>
              <p:cNvSpPr/>
              <p:nvPr/>
            </p:nvSpPr>
            <p:spPr>
              <a:xfrm flipH="1">
                <a:off x="1717495" y="4456578"/>
                <a:ext cx="143832" cy="14093"/>
              </a:xfrm>
              <a:custGeom>
                <a:avLst/>
                <a:gdLst/>
                <a:ahLst/>
                <a:cxnLst/>
                <a:rect l="l" t="t" r="r" b="b"/>
                <a:pathLst>
                  <a:path w="3232" h="319" extrusionOk="0">
                    <a:moveTo>
                      <a:pt x="3221" y="1"/>
                    </a:moveTo>
                    <a:cubicBezTo>
                      <a:pt x="2560" y="43"/>
                      <a:pt x="1930" y="96"/>
                      <a:pt x="1360" y="149"/>
                    </a:cubicBezTo>
                    <a:cubicBezTo>
                      <a:pt x="1069" y="181"/>
                      <a:pt x="794" y="207"/>
                      <a:pt x="519" y="239"/>
                    </a:cubicBezTo>
                    <a:cubicBezTo>
                      <a:pt x="508" y="249"/>
                      <a:pt x="498" y="260"/>
                      <a:pt x="482" y="260"/>
                    </a:cubicBezTo>
                    <a:lnTo>
                      <a:pt x="1" y="318"/>
                    </a:lnTo>
                    <a:lnTo>
                      <a:pt x="3231" y="133"/>
                    </a:lnTo>
                    <a:lnTo>
                      <a:pt x="3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5"/>
              <p:cNvSpPr/>
              <p:nvPr/>
            </p:nvSpPr>
            <p:spPr>
              <a:xfrm flipH="1">
                <a:off x="1513540" y="4450746"/>
                <a:ext cx="397897" cy="22709"/>
              </a:xfrm>
              <a:custGeom>
                <a:avLst/>
                <a:gdLst/>
                <a:ahLst/>
                <a:cxnLst/>
                <a:rect l="l" t="t" r="r" b="b"/>
                <a:pathLst>
                  <a:path w="8941" h="514" extrusionOk="0">
                    <a:moveTo>
                      <a:pt x="8941" y="1"/>
                    </a:moveTo>
                    <a:lnTo>
                      <a:pt x="4410" y="59"/>
                    </a:lnTo>
                    <a:lnTo>
                      <a:pt x="1" y="513"/>
                    </a:lnTo>
                    <a:lnTo>
                      <a:pt x="1132" y="445"/>
                    </a:lnTo>
                    <a:lnTo>
                      <a:pt x="1608" y="392"/>
                    </a:lnTo>
                    <a:cubicBezTo>
                      <a:pt x="1624" y="387"/>
                      <a:pt x="1640" y="381"/>
                      <a:pt x="1650" y="371"/>
                    </a:cubicBezTo>
                    <a:cubicBezTo>
                      <a:pt x="1920" y="339"/>
                      <a:pt x="2200" y="307"/>
                      <a:pt x="2486" y="281"/>
                    </a:cubicBezTo>
                    <a:cubicBezTo>
                      <a:pt x="3062" y="223"/>
                      <a:pt x="3686" y="175"/>
                      <a:pt x="4347" y="133"/>
                    </a:cubicBezTo>
                    <a:lnTo>
                      <a:pt x="4362" y="265"/>
                    </a:lnTo>
                    <a:lnTo>
                      <a:pt x="4500" y="260"/>
                    </a:lnTo>
                    <a:lnTo>
                      <a:pt x="4489" y="128"/>
                    </a:lnTo>
                    <a:cubicBezTo>
                      <a:pt x="5212" y="86"/>
                      <a:pt x="5971" y="61"/>
                      <a:pt x="6743" y="61"/>
                    </a:cubicBezTo>
                    <a:cubicBezTo>
                      <a:pt x="7062" y="61"/>
                      <a:pt x="7382" y="65"/>
                      <a:pt x="7704" y="75"/>
                    </a:cubicBezTo>
                    <a:lnTo>
                      <a:pt x="8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5"/>
              <p:cNvSpPr/>
              <p:nvPr/>
            </p:nvSpPr>
            <p:spPr>
              <a:xfrm flipH="1">
                <a:off x="1513540" y="4158319"/>
                <a:ext cx="397897" cy="315136"/>
              </a:xfrm>
              <a:custGeom>
                <a:avLst/>
                <a:gdLst/>
                <a:ahLst/>
                <a:cxnLst/>
                <a:rect l="l" t="t" r="r" b="b"/>
                <a:pathLst>
                  <a:path w="8941" h="7133" extrusionOk="0">
                    <a:moveTo>
                      <a:pt x="8349" y="0"/>
                    </a:moveTo>
                    <a:lnTo>
                      <a:pt x="1597" y="6947"/>
                    </a:lnTo>
                    <a:lnTo>
                      <a:pt x="1" y="7132"/>
                    </a:lnTo>
                    <a:lnTo>
                      <a:pt x="4410" y="6683"/>
                    </a:lnTo>
                    <a:lnTo>
                      <a:pt x="8941" y="6625"/>
                    </a:lnTo>
                    <a:lnTo>
                      <a:pt x="8941" y="6620"/>
                    </a:lnTo>
                    <a:cubicBezTo>
                      <a:pt x="8177" y="6569"/>
                      <a:pt x="7412" y="6544"/>
                      <a:pt x="6647" y="6544"/>
                    </a:cubicBezTo>
                    <a:cubicBezTo>
                      <a:pt x="5903" y="6544"/>
                      <a:pt x="5158" y="6567"/>
                      <a:pt x="4415" y="6614"/>
                    </a:cubicBezTo>
                    <a:lnTo>
                      <a:pt x="4394" y="6614"/>
                    </a:lnTo>
                    <a:cubicBezTo>
                      <a:pt x="3712" y="6651"/>
                      <a:pt x="3067" y="6704"/>
                      <a:pt x="2470" y="6768"/>
                    </a:cubicBezTo>
                    <a:cubicBezTo>
                      <a:pt x="2242" y="6784"/>
                      <a:pt x="2020" y="6810"/>
                      <a:pt x="1798" y="6836"/>
                    </a:cubicBezTo>
                    <a:lnTo>
                      <a:pt x="8417" y="27"/>
                    </a:lnTo>
                    <a:lnTo>
                      <a:pt x="83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5"/>
              <p:cNvSpPr/>
              <p:nvPr/>
            </p:nvSpPr>
            <p:spPr>
              <a:xfrm flipH="1">
                <a:off x="1774681" y="3860766"/>
                <a:ext cx="75832" cy="100200"/>
              </a:xfrm>
              <a:custGeom>
                <a:avLst/>
                <a:gdLst/>
                <a:ahLst/>
                <a:cxnLst/>
                <a:rect l="l" t="t" r="r" b="b"/>
                <a:pathLst>
                  <a:path w="1704" h="2268" extrusionOk="0">
                    <a:moveTo>
                      <a:pt x="1490" y="1"/>
                    </a:moveTo>
                    <a:cubicBezTo>
                      <a:pt x="1473" y="1"/>
                      <a:pt x="1454" y="8"/>
                      <a:pt x="1439" y="26"/>
                    </a:cubicBezTo>
                    <a:cubicBezTo>
                      <a:pt x="1196" y="317"/>
                      <a:pt x="1" y="1792"/>
                      <a:pt x="91" y="2115"/>
                    </a:cubicBezTo>
                    <a:cubicBezTo>
                      <a:pt x="101" y="2152"/>
                      <a:pt x="133" y="2189"/>
                      <a:pt x="170" y="2199"/>
                    </a:cubicBezTo>
                    <a:cubicBezTo>
                      <a:pt x="308" y="2252"/>
                      <a:pt x="577" y="2268"/>
                      <a:pt x="852" y="2268"/>
                    </a:cubicBezTo>
                    <a:cubicBezTo>
                      <a:pt x="1228" y="2268"/>
                      <a:pt x="1603" y="2236"/>
                      <a:pt x="1629" y="2236"/>
                    </a:cubicBezTo>
                    <a:cubicBezTo>
                      <a:pt x="1672" y="2236"/>
                      <a:pt x="1703" y="2204"/>
                      <a:pt x="1698" y="2162"/>
                    </a:cubicBezTo>
                    <a:cubicBezTo>
                      <a:pt x="1693" y="2128"/>
                      <a:pt x="1666" y="2098"/>
                      <a:pt x="1632" y="2098"/>
                    </a:cubicBezTo>
                    <a:cubicBezTo>
                      <a:pt x="1629" y="2098"/>
                      <a:pt x="1627" y="2098"/>
                      <a:pt x="1624" y="2099"/>
                    </a:cubicBezTo>
                    <a:cubicBezTo>
                      <a:pt x="1459" y="2110"/>
                      <a:pt x="1135" y="2126"/>
                      <a:pt x="834" y="2126"/>
                    </a:cubicBezTo>
                    <a:cubicBezTo>
                      <a:pt x="575" y="2126"/>
                      <a:pt x="333" y="2114"/>
                      <a:pt x="223" y="2078"/>
                    </a:cubicBezTo>
                    <a:cubicBezTo>
                      <a:pt x="165" y="1930"/>
                      <a:pt x="863" y="941"/>
                      <a:pt x="1545" y="116"/>
                    </a:cubicBezTo>
                    <a:cubicBezTo>
                      <a:pt x="1588" y="61"/>
                      <a:pt x="1541"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5"/>
              <p:cNvSpPr/>
              <p:nvPr/>
            </p:nvSpPr>
            <p:spPr>
              <a:xfrm flipH="1">
                <a:off x="1871919" y="3909541"/>
                <a:ext cx="94568" cy="78022"/>
              </a:xfrm>
              <a:custGeom>
                <a:avLst/>
                <a:gdLst/>
                <a:ahLst/>
                <a:cxnLst/>
                <a:rect l="l" t="t" r="r" b="b"/>
                <a:pathLst>
                  <a:path w="2125" h="1766" extrusionOk="0">
                    <a:moveTo>
                      <a:pt x="1139" y="1"/>
                    </a:moveTo>
                    <a:cubicBezTo>
                      <a:pt x="1075" y="1"/>
                      <a:pt x="1011" y="8"/>
                      <a:pt x="947" y="22"/>
                    </a:cubicBezTo>
                    <a:cubicBezTo>
                      <a:pt x="180" y="186"/>
                      <a:pt x="0" y="1201"/>
                      <a:pt x="661" y="1624"/>
                    </a:cubicBezTo>
                    <a:cubicBezTo>
                      <a:pt x="813" y="1722"/>
                      <a:pt x="975" y="1766"/>
                      <a:pt x="1132" y="1766"/>
                    </a:cubicBezTo>
                    <a:cubicBezTo>
                      <a:pt x="1654" y="1766"/>
                      <a:pt x="2125" y="1283"/>
                      <a:pt x="1999" y="693"/>
                    </a:cubicBezTo>
                    <a:cubicBezTo>
                      <a:pt x="1907" y="282"/>
                      <a:pt x="1543" y="1"/>
                      <a:pt x="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5"/>
              <p:cNvSpPr/>
              <p:nvPr/>
            </p:nvSpPr>
            <p:spPr>
              <a:xfrm flipH="1">
                <a:off x="1835382" y="3815438"/>
                <a:ext cx="61324" cy="87432"/>
              </a:xfrm>
              <a:custGeom>
                <a:avLst/>
                <a:gdLst/>
                <a:ahLst/>
                <a:cxnLst/>
                <a:rect l="l" t="t" r="r" b="b"/>
                <a:pathLst>
                  <a:path w="1378" h="1979" extrusionOk="0">
                    <a:moveTo>
                      <a:pt x="1070" y="1"/>
                    </a:moveTo>
                    <a:cubicBezTo>
                      <a:pt x="1032" y="1"/>
                      <a:pt x="993" y="29"/>
                      <a:pt x="1002" y="79"/>
                    </a:cubicBezTo>
                    <a:cubicBezTo>
                      <a:pt x="1092" y="672"/>
                      <a:pt x="1176" y="1666"/>
                      <a:pt x="991" y="1829"/>
                    </a:cubicBezTo>
                    <a:cubicBezTo>
                      <a:pt x="980" y="1837"/>
                      <a:pt x="965" y="1842"/>
                      <a:pt x="950" y="1842"/>
                    </a:cubicBezTo>
                    <a:cubicBezTo>
                      <a:pt x="945" y="1842"/>
                      <a:pt x="939" y="1841"/>
                      <a:pt x="933" y="1840"/>
                    </a:cubicBezTo>
                    <a:cubicBezTo>
                      <a:pt x="584" y="1740"/>
                      <a:pt x="246" y="677"/>
                      <a:pt x="145" y="275"/>
                    </a:cubicBezTo>
                    <a:cubicBezTo>
                      <a:pt x="137" y="239"/>
                      <a:pt x="110" y="223"/>
                      <a:pt x="83" y="223"/>
                    </a:cubicBezTo>
                    <a:cubicBezTo>
                      <a:pt x="42" y="223"/>
                      <a:pt x="1" y="256"/>
                      <a:pt x="13" y="307"/>
                    </a:cubicBezTo>
                    <a:cubicBezTo>
                      <a:pt x="56" y="465"/>
                      <a:pt x="405" y="1835"/>
                      <a:pt x="896" y="1972"/>
                    </a:cubicBezTo>
                    <a:cubicBezTo>
                      <a:pt x="917" y="1977"/>
                      <a:pt x="939" y="1977"/>
                      <a:pt x="960" y="1977"/>
                    </a:cubicBezTo>
                    <a:cubicBezTo>
                      <a:pt x="965" y="1978"/>
                      <a:pt x="969" y="1978"/>
                      <a:pt x="974" y="1978"/>
                    </a:cubicBezTo>
                    <a:cubicBezTo>
                      <a:pt x="1016" y="1978"/>
                      <a:pt x="1053" y="1958"/>
                      <a:pt x="1087" y="1930"/>
                    </a:cubicBezTo>
                    <a:cubicBezTo>
                      <a:pt x="1377" y="1671"/>
                      <a:pt x="1182" y="323"/>
                      <a:pt x="1139" y="58"/>
                    </a:cubicBezTo>
                    <a:lnTo>
                      <a:pt x="1134" y="58"/>
                    </a:lnTo>
                    <a:cubicBezTo>
                      <a:pt x="1129" y="19"/>
                      <a:pt x="1100"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5"/>
              <p:cNvSpPr/>
              <p:nvPr/>
            </p:nvSpPr>
            <p:spPr>
              <a:xfrm flipH="1">
                <a:off x="1540108" y="4156905"/>
                <a:ext cx="371329" cy="316550"/>
              </a:xfrm>
              <a:custGeom>
                <a:avLst/>
                <a:gdLst/>
                <a:ahLst/>
                <a:cxnLst/>
                <a:rect l="l" t="t" r="r" b="b"/>
                <a:pathLst>
                  <a:path w="8344" h="7165" extrusionOk="0">
                    <a:moveTo>
                      <a:pt x="8280" y="1"/>
                    </a:moveTo>
                    <a:lnTo>
                      <a:pt x="1587" y="6890"/>
                    </a:lnTo>
                    <a:cubicBezTo>
                      <a:pt x="1090" y="6948"/>
                      <a:pt x="619" y="7006"/>
                      <a:pt x="180" y="7069"/>
                    </a:cubicBezTo>
                    <a:lnTo>
                      <a:pt x="3686" y="3263"/>
                    </a:lnTo>
                    <a:lnTo>
                      <a:pt x="4621" y="2248"/>
                    </a:lnTo>
                    <a:lnTo>
                      <a:pt x="5171" y="1655"/>
                    </a:lnTo>
                    <a:lnTo>
                      <a:pt x="5171" y="1655"/>
                    </a:lnTo>
                    <a:lnTo>
                      <a:pt x="4907" y="1841"/>
                    </a:lnTo>
                    <a:lnTo>
                      <a:pt x="4574" y="2205"/>
                    </a:lnTo>
                    <a:lnTo>
                      <a:pt x="4495" y="2131"/>
                    </a:lnTo>
                    <a:lnTo>
                      <a:pt x="4436" y="2168"/>
                    </a:lnTo>
                    <a:lnTo>
                      <a:pt x="4473" y="2211"/>
                    </a:lnTo>
                    <a:lnTo>
                      <a:pt x="3627" y="3125"/>
                    </a:lnTo>
                    <a:lnTo>
                      <a:pt x="445" y="582"/>
                    </a:lnTo>
                    <a:lnTo>
                      <a:pt x="936" y="254"/>
                    </a:lnTo>
                    <a:lnTo>
                      <a:pt x="371" y="609"/>
                    </a:lnTo>
                    <a:lnTo>
                      <a:pt x="3633" y="3220"/>
                    </a:lnTo>
                    <a:lnTo>
                      <a:pt x="1" y="7164"/>
                    </a:lnTo>
                    <a:lnTo>
                      <a:pt x="1597" y="6974"/>
                    </a:lnTo>
                    <a:lnTo>
                      <a:pt x="8343" y="27"/>
                    </a:lnTo>
                    <a:lnTo>
                      <a:pt x="8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5"/>
              <p:cNvSpPr/>
              <p:nvPr/>
            </p:nvSpPr>
            <p:spPr>
              <a:xfrm flipH="1">
                <a:off x="1711398" y="4138924"/>
                <a:ext cx="185219" cy="113808"/>
              </a:xfrm>
              <a:custGeom>
                <a:avLst/>
                <a:gdLst/>
                <a:ahLst/>
                <a:cxnLst/>
                <a:rect l="l" t="t" r="r" b="b"/>
                <a:pathLst>
                  <a:path w="4162" h="2576" extrusionOk="0">
                    <a:moveTo>
                      <a:pt x="1476" y="1"/>
                    </a:moveTo>
                    <a:lnTo>
                      <a:pt x="1" y="984"/>
                    </a:lnTo>
                    <a:lnTo>
                      <a:pt x="38" y="1016"/>
                    </a:lnTo>
                    <a:lnTo>
                      <a:pt x="609" y="661"/>
                    </a:lnTo>
                    <a:lnTo>
                      <a:pt x="1465" y="85"/>
                    </a:lnTo>
                    <a:lnTo>
                      <a:pt x="2126" y="709"/>
                    </a:lnTo>
                    <a:lnTo>
                      <a:pt x="4103" y="2575"/>
                    </a:lnTo>
                    <a:lnTo>
                      <a:pt x="4162" y="2533"/>
                    </a:lnTo>
                    <a:lnTo>
                      <a:pt x="2174" y="661"/>
                    </a:lnTo>
                    <a:lnTo>
                      <a:pt x="1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5"/>
              <p:cNvSpPr/>
              <p:nvPr/>
            </p:nvSpPr>
            <p:spPr>
              <a:xfrm flipH="1">
                <a:off x="1786207" y="4133092"/>
                <a:ext cx="113704" cy="52353"/>
              </a:xfrm>
              <a:custGeom>
                <a:avLst/>
                <a:gdLst/>
                <a:ahLst/>
                <a:cxnLst/>
                <a:rect l="l" t="t" r="r" b="b"/>
                <a:pathLst>
                  <a:path w="2555" h="1185" extrusionOk="0">
                    <a:moveTo>
                      <a:pt x="2486" y="0"/>
                    </a:moveTo>
                    <a:lnTo>
                      <a:pt x="2216" y="672"/>
                    </a:lnTo>
                    <a:lnTo>
                      <a:pt x="1592" y="80"/>
                    </a:lnTo>
                    <a:cubicBezTo>
                      <a:pt x="1580" y="68"/>
                      <a:pt x="1563" y="61"/>
                      <a:pt x="1546" y="61"/>
                    </a:cubicBezTo>
                    <a:cubicBezTo>
                      <a:pt x="1533" y="61"/>
                      <a:pt x="1519" y="65"/>
                      <a:pt x="1507" y="74"/>
                    </a:cubicBezTo>
                    <a:lnTo>
                      <a:pt x="32" y="1058"/>
                    </a:lnTo>
                    <a:cubicBezTo>
                      <a:pt x="11" y="1074"/>
                      <a:pt x="1" y="1090"/>
                      <a:pt x="1" y="1116"/>
                    </a:cubicBezTo>
                    <a:cubicBezTo>
                      <a:pt x="1" y="1137"/>
                      <a:pt x="11" y="1158"/>
                      <a:pt x="27" y="1169"/>
                    </a:cubicBezTo>
                    <a:lnTo>
                      <a:pt x="43" y="1185"/>
                    </a:lnTo>
                    <a:lnTo>
                      <a:pt x="112" y="1148"/>
                    </a:lnTo>
                    <a:lnTo>
                      <a:pt x="75" y="1116"/>
                    </a:lnTo>
                    <a:lnTo>
                      <a:pt x="1550" y="133"/>
                    </a:lnTo>
                    <a:lnTo>
                      <a:pt x="2248" y="793"/>
                    </a:lnTo>
                    <a:lnTo>
                      <a:pt x="2554" y="6"/>
                    </a:lnTo>
                    <a:lnTo>
                      <a:pt x="2486" y="0"/>
                    </a:ln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5"/>
              <p:cNvSpPr/>
              <p:nvPr/>
            </p:nvSpPr>
            <p:spPr>
              <a:xfrm flipH="1">
                <a:off x="1995235" y="3758666"/>
                <a:ext cx="7476" cy="3314"/>
              </a:xfrm>
              <a:custGeom>
                <a:avLst/>
                <a:gdLst/>
                <a:ahLst/>
                <a:cxnLst/>
                <a:rect l="l" t="t" r="r" b="b"/>
                <a:pathLst>
                  <a:path w="168" h="75" extrusionOk="0">
                    <a:moveTo>
                      <a:pt x="101" y="0"/>
                    </a:moveTo>
                    <a:cubicBezTo>
                      <a:pt x="82" y="0"/>
                      <a:pt x="63" y="8"/>
                      <a:pt x="48" y="27"/>
                    </a:cubicBezTo>
                    <a:cubicBezTo>
                      <a:pt x="48" y="27"/>
                      <a:pt x="27" y="43"/>
                      <a:pt x="0" y="74"/>
                    </a:cubicBezTo>
                    <a:lnTo>
                      <a:pt x="164" y="69"/>
                    </a:lnTo>
                    <a:cubicBezTo>
                      <a:pt x="168" y="28"/>
                      <a:pt x="135" y="0"/>
                      <a:pt x="1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5"/>
              <p:cNvSpPr/>
              <p:nvPr/>
            </p:nvSpPr>
            <p:spPr>
              <a:xfrm flipH="1">
                <a:off x="1434459" y="3634697"/>
                <a:ext cx="645420" cy="492828"/>
              </a:xfrm>
              <a:custGeom>
                <a:avLst/>
                <a:gdLst/>
                <a:ahLst/>
                <a:cxnLst/>
                <a:rect l="l" t="t" r="r" b="b"/>
                <a:pathLst>
                  <a:path w="14503" h="11155" extrusionOk="0">
                    <a:moveTo>
                      <a:pt x="12618" y="3304"/>
                    </a:moveTo>
                    <a:cubicBezTo>
                      <a:pt x="12634" y="3304"/>
                      <a:pt x="12652" y="3310"/>
                      <a:pt x="12668" y="3325"/>
                    </a:cubicBezTo>
                    <a:cubicBezTo>
                      <a:pt x="12752" y="3414"/>
                      <a:pt x="13530" y="4213"/>
                      <a:pt x="13535" y="4583"/>
                    </a:cubicBezTo>
                    <a:cubicBezTo>
                      <a:pt x="13535" y="4620"/>
                      <a:pt x="13503" y="4652"/>
                      <a:pt x="13466" y="4652"/>
                    </a:cubicBezTo>
                    <a:lnTo>
                      <a:pt x="13461" y="4646"/>
                    </a:lnTo>
                    <a:cubicBezTo>
                      <a:pt x="13424" y="4646"/>
                      <a:pt x="13397" y="4615"/>
                      <a:pt x="13397" y="4578"/>
                    </a:cubicBezTo>
                    <a:cubicBezTo>
                      <a:pt x="13392" y="4313"/>
                      <a:pt x="12795" y="3652"/>
                      <a:pt x="12567" y="3420"/>
                    </a:cubicBezTo>
                    <a:cubicBezTo>
                      <a:pt x="12519" y="3371"/>
                      <a:pt x="12563" y="3304"/>
                      <a:pt x="12618" y="3304"/>
                    </a:cubicBezTo>
                    <a:close/>
                    <a:moveTo>
                      <a:pt x="12300" y="3530"/>
                    </a:moveTo>
                    <a:cubicBezTo>
                      <a:pt x="12321" y="3530"/>
                      <a:pt x="12341" y="3539"/>
                      <a:pt x="12356" y="3557"/>
                    </a:cubicBezTo>
                    <a:cubicBezTo>
                      <a:pt x="12662" y="3964"/>
                      <a:pt x="12948" y="4387"/>
                      <a:pt x="13202" y="4837"/>
                    </a:cubicBezTo>
                    <a:cubicBezTo>
                      <a:pt x="13218" y="4868"/>
                      <a:pt x="13207" y="4911"/>
                      <a:pt x="13175" y="4926"/>
                    </a:cubicBezTo>
                    <a:cubicBezTo>
                      <a:pt x="13165" y="4937"/>
                      <a:pt x="13154" y="4937"/>
                      <a:pt x="13138" y="4937"/>
                    </a:cubicBezTo>
                    <a:cubicBezTo>
                      <a:pt x="13117" y="4937"/>
                      <a:pt x="13091" y="4926"/>
                      <a:pt x="13080" y="4900"/>
                    </a:cubicBezTo>
                    <a:cubicBezTo>
                      <a:pt x="12832" y="4461"/>
                      <a:pt x="12551" y="4044"/>
                      <a:pt x="12245" y="3642"/>
                    </a:cubicBezTo>
                    <a:cubicBezTo>
                      <a:pt x="12218" y="3615"/>
                      <a:pt x="12224" y="3568"/>
                      <a:pt x="12255" y="3547"/>
                    </a:cubicBezTo>
                    <a:cubicBezTo>
                      <a:pt x="12269" y="3535"/>
                      <a:pt x="12285" y="3530"/>
                      <a:pt x="12300" y="3530"/>
                    </a:cubicBezTo>
                    <a:close/>
                    <a:moveTo>
                      <a:pt x="8245" y="0"/>
                    </a:moveTo>
                    <a:cubicBezTo>
                      <a:pt x="6455" y="0"/>
                      <a:pt x="2994" y="554"/>
                      <a:pt x="1687" y="4615"/>
                    </a:cubicBezTo>
                    <a:cubicBezTo>
                      <a:pt x="0" y="9849"/>
                      <a:pt x="7005" y="10245"/>
                      <a:pt x="7005" y="10245"/>
                    </a:cubicBezTo>
                    <a:lnTo>
                      <a:pt x="6651" y="11155"/>
                    </a:lnTo>
                    <a:lnTo>
                      <a:pt x="6725" y="11155"/>
                    </a:lnTo>
                    <a:lnTo>
                      <a:pt x="7069" y="10272"/>
                    </a:lnTo>
                    <a:cubicBezTo>
                      <a:pt x="7074" y="10250"/>
                      <a:pt x="7074" y="10224"/>
                      <a:pt x="7064" y="10208"/>
                    </a:cubicBezTo>
                    <a:cubicBezTo>
                      <a:pt x="7048" y="10187"/>
                      <a:pt x="7032" y="10176"/>
                      <a:pt x="7005" y="10176"/>
                    </a:cubicBezTo>
                    <a:cubicBezTo>
                      <a:pt x="6974" y="10171"/>
                      <a:pt x="3410" y="9949"/>
                      <a:pt x="2036" y="7945"/>
                    </a:cubicBezTo>
                    <a:cubicBezTo>
                      <a:pt x="1422" y="7057"/>
                      <a:pt x="1327" y="5942"/>
                      <a:pt x="1750" y="4630"/>
                    </a:cubicBezTo>
                    <a:cubicBezTo>
                      <a:pt x="1946" y="4001"/>
                      <a:pt x="2231" y="3404"/>
                      <a:pt x="2585" y="2854"/>
                    </a:cubicBezTo>
                    <a:lnTo>
                      <a:pt x="10796" y="2590"/>
                    </a:lnTo>
                    <a:cubicBezTo>
                      <a:pt x="11082" y="3874"/>
                      <a:pt x="11917" y="6460"/>
                      <a:pt x="14063" y="7184"/>
                    </a:cubicBezTo>
                    <a:cubicBezTo>
                      <a:pt x="13926" y="7607"/>
                      <a:pt x="13704" y="7993"/>
                      <a:pt x="13403" y="8315"/>
                    </a:cubicBezTo>
                    <a:cubicBezTo>
                      <a:pt x="11917" y="9928"/>
                      <a:pt x="8882" y="10028"/>
                      <a:pt x="8856" y="10028"/>
                    </a:cubicBezTo>
                    <a:cubicBezTo>
                      <a:pt x="8803" y="10028"/>
                      <a:pt x="8771" y="10076"/>
                      <a:pt x="8792" y="10124"/>
                    </a:cubicBezTo>
                    <a:lnTo>
                      <a:pt x="9173" y="11033"/>
                    </a:lnTo>
                    <a:lnTo>
                      <a:pt x="9242" y="11022"/>
                    </a:lnTo>
                    <a:lnTo>
                      <a:pt x="8856" y="10097"/>
                    </a:lnTo>
                    <a:cubicBezTo>
                      <a:pt x="8856" y="10097"/>
                      <a:pt x="14502" y="9949"/>
                      <a:pt x="14280" y="5936"/>
                    </a:cubicBezTo>
                    <a:cubicBezTo>
                      <a:pt x="14063" y="1923"/>
                      <a:pt x="10193" y="322"/>
                      <a:pt x="9353" y="78"/>
                    </a:cubicBezTo>
                    <a:cubicBezTo>
                      <a:pt x="9353" y="78"/>
                      <a:pt x="8916" y="0"/>
                      <a:pt x="8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5"/>
              <p:cNvSpPr/>
              <p:nvPr/>
            </p:nvSpPr>
            <p:spPr>
              <a:xfrm flipH="1">
                <a:off x="1861016" y="4470141"/>
                <a:ext cx="177565" cy="26950"/>
              </a:xfrm>
              <a:custGeom>
                <a:avLst/>
                <a:gdLst/>
                <a:ahLst/>
                <a:cxnLst/>
                <a:rect l="l" t="t" r="r" b="b"/>
                <a:pathLst>
                  <a:path w="3990" h="610" extrusionOk="0">
                    <a:moveTo>
                      <a:pt x="2836" y="0"/>
                    </a:moveTo>
                    <a:lnTo>
                      <a:pt x="2826" y="11"/>
                    </a:lnTo>
                    <a:cubicBezTo>
                      <a:pt x="1187" y="244"/>
                      <a:pt x="108" y="471"/>
                      <a:pt x="93" y="471"/>
                    </a:cubicBezTo>
                    <a:cubicBezTo>
                      <a:pt x="1" y="481"/>
                      <a:pt x="12" y="609"/>
                      <a:pt x="93" y="609"/>
                    </a:cubicBezTo>
                    <a:cubicBezTo>
                      <a:pt x="97" y="609"/>
                      <a:pt x="100" y="609"/>
                      <a:pt x="103" y="608"/>
                    </a:cubicBezTo>
                    <a:lnTo>
                      <a:pt x="119" y="608"/>
                    </a:lnTo>
                    <a:cubicBezTo>
                      <a:pt x="135" y="608"/>
                      <a:pt x="1235" y="376"/>
                      <a:pt x="2889" y="138"/>
                    </a:cubicBezTo>
                    <a:lnTo>
                      <a:pt x="3989" y="11"/>
                    </a:lnTo>
                    <a:lnTo>
                      <a:pt x="2863" y="74"/>
                    </a:lnTo>
                    <a:lnTo>
                      <a:pt x="28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5"/>
              <p:cNvSpPr/>
              <p:nvPr/>
            </p:nvSpPr>
            <p:spPr>
              <a:xfrm flipH="1">
                <a:off x="1786919" y="3761715"/>
                <a:ext cx="341913" cy="371421"/>
              </a:xfrm>
              <a:custGeom>
                <a:avLst/>
                <a:gdLst/>
                <a:ahLst/>
                <a:cxnLst/>
                <a:rect l="l" t="t" r="r" b="b"/>
                <a:pathLst>
                  <a:path w="7683" h="8407" extrusionOk="0">
                    <a:moveTo>
                      <a:pt x="3003" y="0"/>
                    </a:moveTo>
                    <a:lnTo>
                      <a:pt x="2834" y="5"/>
                    </a:lnTo>
                    <a:cubicBezTo>
                      <a:pt x="2448" y="428"/>
                      <a:pt x="0" y="3363"/>
                      <a:pt x="2813" y="6635"/>
                    </a:cubicBezTo>
                    <a:cubicBezTo>
                      <a:pt x="3966" y="7978"/>
                      <a:pt x="6170" y="8332"/>
                      <a:pt x="7630" y="8406"/>
                    </a:cubicBezTo>
                    <a:lnTo>
                      <a:pt x="7682" y="8274"/>
                    </a:lnTo>
                    <a:cubicBezTo>
                      <a:pt x="6244" y="8205"/>
                      <a:pt x="4056" y="7867"/>
                      <a:pt x="2914" y="6545"/>
                    </a:cubicBezTo>
                    <a:cubicBezTo>
                      <a:pt x="1682" y="5113"/>
                      <a:pt x="1317" y="3579"/>
                      <a:pt x="1830" y="2004"/>
                    </a:cubicBezTo>
                    <a:cubicBezTo>
                      <a:pt x="2073" y="1280"/>
                      <a:pt x="2464" y="613"/>
                      <a:pt x="2982" y="53"/>
                    </a:cubicBezTo>
                    <a:cubicBezTo>
                      <a:pt x="2998" y="37"/>
                      <a:pt x="3003" y="21"/>
                      <a:pt x="3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45"/>
              <p:cNvGrpSpPr/>
              <p:nvPr/>
            </p:nvGrpSpPr>
            <p:grpSpPr>
              <a:xfrm>
                <a:off x="1313769" y="3355524"/>
                <a:ext cx="809901" cy="771780"/>
                <a:chOff x="1313769" y="3355524"/>
                <a:chExt cx="809901" cy="771780"/>
              </a:xfrm>
            </p:grpSpPr>
            <p:sp>
              <p:nvSpPr>
                <p:cNvPr id="2823" name="Google Shape;2823;p45"/>
                <p:cNvSpPr/>
                <p:nvPr/>
              </p:nvSpPr>
              <p:spPr>
                <a:xfrm flipH="1">
                  <a:off x="1313769" y="3355524"/>
                  <a:ext cx="809901" cy="771780"/>
                </a:xfrm>
                <a:custGeom>
                  <a:avLst/>
                  <a:gdLst/>
                  <a:ahLst/>
                  <a:cxnLst/>
                  <a:rect l="l" t="t" r="r" b="b"/>
                  <a:pathLst>
                    <a:path w="18199" h="17469" extrusionOk="0">
                      <a:moveTo>
                        <a:pt x="6271" y="0"/>
                      </a:moveTo>
                      <a:lnTo>
                        <a:pt x="4098" y="7201"/>
                      </a:lnTo>
                      <a:cubicBezTo>
                        <a:pt x="2644" y="7714"/>
                        <a:pt x="1270" y="8417"/>
                        <a:pt x="1" y="9289"/>
                      </a:cubicBezTo>
                      <a:lnTo>
                        <a:pt x="2718" y="9199"/>
                      </a:lnTo>
                      <a:cubicBezTo>
                        <a:pt x="2750" y="9168"/>
                        <a:pt x="2766" y="9152"/>
                        <a:pt x="2766" y="9152"/>
                      </a:cubicBezTo>
                      <a:cubicBezTo>
                        <a:pt x="2781" y="9133"/>
                        <a:pt x="2801" y="9125"/>
                        <a:pt x="2820" y="9125"/>
                      </a:cubicBezTo>
                      <a:cubicBezTo>
                        <a:pt x="2856" y="9125"/>
                        <a:pt x="2891" y="9153"/>
                        <a:pt x="2887" y="9194"/>
                      </a:cubicBezTo>
                      <a:lnTo>
                        <a:pt x="3406" y="9178"/>
                      </a:lnTo>
                      <a:lnTo>
                        <a:pt x="3406" y="9178"/>
                      </a:lnTo>
                      <a:cubicBezTo>
                        <a:pt x="3067" y="9718"/>
                        <a:pt x="2798" y="10299"/>
                        <a:pt x="2607" y="10907"/>
                      </a:cubicBezTo>
                      <a:cubicBezTo>
                        <a:pt x="2168" y="12266"/>
                        <a:pt x="2269" y="13418"/>
                        <a:pt x="2909" y="14344"/>
                      </a:cubicBezTo>
                      <a:cubicBezTo>
                        <a:pt x="3649" y="15422"/>
                        <a:pt x="4992" y="15988"/>
                        <a:pt x="5986" y="16273"/>
                      </a:cubicBezTo>
                      <a:cubicBezTo>
                        <a:pt x="6609" y="16448"/>
                        <a:pt x="7249" y="16569"/>
                        <a:pt x="7894" y="16628"/>
                      </a:cubicBezTo>
                      <a:lnTo>
                        <a:pt x="7561" y="17468"/>
                      </a:lnTo>
                      <a:lnTo>
                        <a:pt x="7635" y="17468"/>
                      </a:lnTo>
                      <a:lnTo>
                        <a:pt x="7989" y="16564"/>
                      </a:lnTo>
                      <a:cubicBezTo>
                        <a:pt x="7989" y="16564"/>
                        <a:pt x="979" y="16168"/>
                        <a:pt x="2671" y="10934"/>
                      </a:cubicBezTo>
                      <a:cubicBezTo>
                        <a:pt x="3982" y="6878"/>
                        <a:pt x="7439" y="6325"/>
                        <a:pt x="9228" y="6325"/>
                      </a:cubicBezTo>
                      <a:cubicBezTo>
                        <a:pt x="9900" y="6325"/>
                        <a:pt x="10337" y="6403"/>
                        <a:pt x="10337" y="6403"/>
                      </a:cubicBezTo>
                      <a:cubicBezTo>
                        <a:pt x="11183" y="6641"/>
                        <a:pt x="15047" y="8242"/>
                        <a:pt x="15270" y="12255"/>
                      </a:cubicBezTo>
                      <a:cubicBezTo>
                        <a:pt x="15492" y="16273"/>
                        <a:pt x="9840" y="16421"/>
                        <a:pt x="9840" y="16421"/>
                      </a:cubicBezTo>
                      <a:lnTo>
                        <a:pt x="10231" y="17347"/>
                      </a:lnTo>
                      <a:lnTo>
                        <a:pt x="10300" y="17336"/>
                      </a:lnTo>
                      <a:lnTo>
                        <a:pt x="9946" y="16485"/>
                      </a:lnTo>
                      <a:cubicBezTo>
                        <a:pt x="10485" y="16448"/>
                        <a:pt x="13118" y="16220"/>
                        <a:pt x="14487" y="14730"/>
                      </a:cubicBezTo>
                      <a:cubicBezTo>
                        <a:pt x="15016" y="14164"/>
                        <a:pt x="15317" y="13424"/>
                        <a:pt x="15338" y="12652"/>
                      </a:cubicBezTo>
                      <a:cubicBezTo>
                        <a:pt x="15550" y="11579"/>
                        <a:pt x="15682" y="9797"/>
                        <a:pt x="14588" y="8819"/>
                      </a:cubicBezTo>
                      <a:lnTo>
                        <a:pt x="15587" y="8782"/>
                      </a:lnTo>
                      <a:cubicBezTo>
                        <a:pt x="15587" y="8761"/>
                        <a:pt x="15603" y="8734"/>
                        <a:pt x="15624" y="8724"/>
                      </a:cubicBezTo>
                      <a:cubicBezTo>
                        <a:pt x="15635" y="8716"/>
                        <a:pt x="15647" y="8713"/>
                        <a:pt x="15659" y="8713"/>
                      </a:cubicBezTo>
                      <a:cubicBezTo>
                        <a:pt x="15682" y="8713"/>
                        <a:pt x="15705" y="8726"/>
                        <a:pt x="15719" y="8750"/>
                      </a:cubicBezTo>
                      <a:lnTo>
                        <a:pt x="15735" y="8782"/>
                      </a:lnTo>
                      <a:lnTo>
                        <a:pt x="18199" y="8697"/>
                      </a:lnTo>
                      <a:cubicBezTo>
                        <a:pt x="18199" y="8697"/>
                        <a:pt x="16782" y="7777"/>
                        <a:pt x="14482" y="7079"/>
                      </a:cubicBezTo>
                      <a:lnTo>
                        <a:pt x="12801" y="534"/>
                      </a:lnTo>
                      <a:lnTo>
                        <a:pt x="62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5"/>
                <p:cNvSpPr/>
                <p:nvPr/>
              </p:nvSpPr>
              <p:spPr>
                <a:xfrm>
                  <a:off x="1496500" y="3626075"/>
                  <a:ext cx="431700" cy="121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5"/>
                <p:cNvSpPr/>
                <p:nvPr/>
              </p:nvSpPr>
              <p:spPr>
                <a:xfrm rot="307256">
                  <a:off x="1771254" y="3687246"/>
                  <a:ext cx="211745" cy="5934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6" name="Google Shape;2769;p45"/>
          <p:cNvSpPr/>
          <p:nvPr/>
        </p:nvSpPr>
        <p:spPr>
          <a:xfrm>
            <a:off x="8381194" y="1519146"/>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69;p45"/>
          <p:cNvSpPr/>
          <p:nvPr/>
        </p:nvSpPr>
        <p:spPr>
          <a:xfrm>
            <a:off x="6864509" y="3795179"/>
            <a:ext cx="285804" cy="268502"/>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58"/>
                                        </p:tgtEl>
                                        <p:attrNameLst>
                                          <p:attrName>style.visibility</p:attrName>
                                        </p:attrNameLst>
                                      </p:cBhvr>
                                      <p:to>
                                        <p:strVal val="visible"/>
                                      </p:to>
                                    </p:set>
                                    <p:animEffect transition="in" filter="fade">
                                      <p:cBhvr>
                                        <p:cTn id="7" dur="500"/>
                                        <p:tgtEl>
                                          <p:spTgt spid="2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57"/>
                                        </p:tgtEl>
                                        <p:attrNameLst>
                                          <p:attrName>style.visibility</p:attrName>
                                        </p:attrNameLst>
                                      </p:cBhvr>
                                      <p:to>
                                        <p:strVal val="visible"/>
                                      </p:to>
                                    </p:set>
                                    <p:animEffect transition="in" filter="fade">
                                      <p:cBhvr>
                                        <p:cTn id="10" dur="500"/>
                                        <p:tgtEl>
                                          <p:spTgt spid="26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56"/>
                                        </p:tgtEl>
                                        <p:attrNameLst>
                                          <p:attrName>style.visibility</p:attrName>
                                        </p:attrNameLst>
                                      </p:cBhvr>
                                      <p:to>
                                        <p:strVal val="visible"/>
                                      </p:to>
                                    </p:set>
                                    <p:animEffect transition="in" filter="fade">
                                      <p:cBhvr>
                                        <p:cTn id="13" dur="500"/>
                                        <p:tgtEl>
                                          <p:spTgt spid="2656"/>
                                        </p:tgtEl>
                                      </p:cBhvr>
                                    </p:animEffect>
                                  </p:childTnLst>
                                </p:cTn>
                              </p:par>
                              <p:par>
                                <p:cTn id="14" presetID="10" presetClass="entr" presetSubtype="0" fill="hold" nodeType="withEffect">
                                  <p:stCondLst>
                                    <p:cond delay="0"/>
                                  </p:stCondLst>
                                  <p:childTnLst>
                                    <p:set>
                                      <p:cBhvr>
                                        <p:cTn id="15" dur="1" fill="hold">
                                          <p:stCondLst>
                                            <p:cond delay="0"/>
                                          </p:stCondLst>
                                        </p:cTn>
                                        <p:tgtEl>
                                          <p:spTgt spid="2653"/>
                                        </p:tgtEl>
                                        <p:attrNameLst>
                                          <p:attrName>style.visibility</p:attrName>
                                        </p:attrNameLst>
                                      </p:cBhvr>
                                      <p:to>
                                        <p:strVal val="visible"/>
                                      </p:to>
                                    </p:set>
                                    <p:animEffect transition="in" filter="fade">
                                      <p:cBhvr>
                                        <p:cTn id="16" dur="500"/>
                                        <p:tgtEl>
                                          <p:spTgt spid="2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6" grpId="0" animBg="1"/>
      <p:bldP spid="2657" grpId="0"/>
      <p:bldP spid="26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8"/>
        <p:cNvGrpSpPr/>
        <p:nvPr/>
      </p:nvGrpSpPr>
      <p:grpSpPr>
        <a:xfrm>
          <a:off x="0" y="0"/>
          <a:ext cx="0" cy="0"/>
          <a:chOff x="0" y="0"/>
          <a:chExt cx="0" cy="0"/>
        </a:xfrm>
      </p:grpSpPr>
      <p:sp>
        <p:nvSpPr>
          <p:cNvPr id="4299" name="Google Shape;4299;p60"/>
          <p:cNvSpPr txBox="1">
            <a:spLocks noGrp="1"/>
          </p:cNvSpPr>
          <p:nvPr>
            <p:ph type="title"/>
          </p:nvPr>
        </p:nvSpPr>
        <p:spPr>
          <a:xfrm>
            <a:off x="1864800" y="138130"/>
            <a:ext cx="7279200"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4000" dirty="0">
                <a:latin typeface="+mj-lt"/>
              </a:rPr>
              <a:t>Worry </a:t>
            </a:r>
            <a:r>
              <a:rPr lang="en-US" sz="4000" dirty="0">
                <a:latin typeface="+mj-lt"/>
              </a:rPr>
              <a:t>box</a:t>
            </a:r>
            <a:r>
              <a:rPr lang="vi-VN" sz="4000" dirty="0">
                <a:latin typeface="+mj-lt"/>
              </a:rPr>
              <a:t> (</a:t>
            </a:r>
            <a:r>
              <a:rPr lang="en-US" sz="4000" dirty="0" err="1">
                <a:latin typeface="+mj-lt"/>
              </a:rPr>
              <a:t>Hộp</a:t>
            </a:r>
            <a:r>
              <a:rPr lang="vi-VN" sz="4000" dirty="0">
                <a:latin typeface="+mj-lt"/>
              </a:rPr>
              <a:t> lo lắng)</a:t>
            </a:r>
            <a:endParaRPr sz="4000" dirty="0">
              <a:latin typeface="+mj-lt"/>
            </a:endParaRPr>
          </a:p>
        </p:txBody>
      </p:sp>
      <p:sp>
        <p:nvSpPr>
          <p:cNvPr id="4382" name="Google Shape;4382;p60"/>
          <p:cNvSpPr/>
          <p:nvPr/>
        </p:nvSpPr>
        <p:spPr>
          <a:xfrm>
            <a:off x="7598853" y="463655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60"/>
          <p:cNvSpPr/>
          <p:nvPr/>
        </p:nvSpPr>
        <p:spPr>
          <a:xfrm>
            <a:off x="7224982" y="4737050"/>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4" name="Google Shape;4384;p60"/>
          <p:cNvGrpSpPr/>
          <p:nvPr/>
        </p:nvGrpSpPr>
        <p:grpSpPr>
          <a:xfrm>
            <a:off x="8244871" y="4451498"/>
            <a:ext cx="457199" cy="370120"/>
            <a:chOff x="4931488" y="218025"/>
            <a:chExt cx="191025" cy="152275"/>
          </a:xfrm>
        </p:grpSpPr>
        <p:sp>
          <p:nvSpPr>
            <p:cNvPr id="4385" name="Google Shape;4385;p60"/>
            <p:cNvSpPr/>
            <p:nvPr/>
          </p:nvSpPr>
          <p:spPr>
            <a:xfrm>
              <a:off x="4931488" y="218025"/>
              <a:ext cx="191025" cy="152275"/>
            </a:xfrm>
            <a:custGeom>
              <a:avLst/>
              <a:gdLst/>
              <a:ahLst/>
              <a:cxnLst/>
              <a:rect l="l" t="t" r="r" b="b"/>
              <a:pathLst>
                <a:path w="7641" h="6091" extrusionOk="0">
                  <a:moveTo>
                    <a:pt x="4394" y="143"/>
                  </a:moveTo>
                  <a:lnTo>
                    <a:pt x="4399" y="148"/>
                  </a:lnTo>
                  <a:cubicBezTo>
                    <a:pt x="4775" y="148"/>
                    <a:pt x="5023" y="175"/>
                    <a:pt x="5034" y="175"/>
                  </a:cubicBezTo>
                  <a:cubicBezTo>
                    <a:pt x="6572" y="243"/>
                    <a:pt x="7053" y="1697"/>
                    <a:pt x="7191" y="2321"/>
                  </a:cubicBezTo>
                  <a:cubicBezTo>
                    <a:pt x="7476" y="3659"/>
                    <a:pt x="7143" y="5134"/>
                    <a:pt x="6477" y="5477"/>
                  </a:cubicBezTo>
                  <a:cubicBezTo>
                    <a:pt x="5663" y="5890"/>
                    <a:pt x="2237" y="5927"/>
                    <a:pt x="778" y="5948"/>
                  </a:cubicBezTo>
                  <a:lnTo>
                    <a:pt x="519" y="5948"/>
                  </a:lnTo>
                  <a:cubicBezTo>
                    <a:pt x="286" y="5948"/>
                    <a:pt x="217" y="5900"/>
                    <a:pt x="207" y="5869"/>
                  </a:cubicBezTo>
                  <a:cubicBezTo>
                    <a:pt x="191" y="5832"/>
                    <a:pt x="180" y="5689"/>
                    <a:pt x="646" y="5255"/>
                  </a:cubicBezTo>
                  <a:cubicBezTo>
                    <a:pt x="1079" y="4848"/>
                    <a:pt x="899" y="4203"/>
                    <a:pt x="709" y="3526"/>
                  </a:cubicBezTo>
                  <a:cubicBezTo>
                    <a:pt x="471" y="2675"/>
                    <a:pt x="228" y="1798"/>
                    <a:pt x="1000" y="1131"/>
                  </a:cubicBezTo>
                  <a:cubicBezTo>
                    <a:pt x="1994" y="275"/>
                    <a:pt x="3553" y="143"/>
                    <a:pt x="4394" y="143"/>
                  </a:cubicBezTo>
                  <a:close/>
                  <a:moveTo>
                    <a:pt x="4399" y="0"/>
                  </a:moveTo>
                  <a:cubicBezTo>
                    <a:pt x="3532" y="0"/>
                    <a:pt x="1930" y="132"/>
                    <a:pt x="905" y="1020"/>
                  </a:cubicBezTo>
                  <a:cubicBezTo>
                    <a:pt x="64" y="1745"/>
                    <a:pt x="334" y="2712"/>
                    <a:pt x="572" y="3564"/>
                  </a:cubicBezTo>
                  <a:cubicBezTo>
                    <a:pt x="757" y="4230"/>
                    <a:pt x="915" y="4801"/>
                    <a:pt x="540" y="5150"/>
                  </a:cubicBezTo>
                  <a:cubicBezTo>
                    <a:pt x="149" y="5520"/>
                    <a:pt x="1" y="5758"/>
                    <a:pt x="64" y="5921"/>
                  </a:cubicBezTo>
                  <a:cubicBezTo>
                    <a:pt x="127" y="6075"/>
                    <a:pt x="339" y="6091"/>
                    <a:pt x="519" y="6091"/>
                  </a:cubicBezTo>
                  <a:lnTo>
                    <a:pt x="778" y="6091"/>
                  </a:lnTo>
                  <a:cubicBezTo>
                    <a:pt x="2374" y="6070"/>
                    <a:pt x="5695" y="6033"/>
                    <a:pt x="6541" y="5604"/>
                  </a:cubicBezTo>
                  <a:cubicBezTo>
                    <a:pt x="7281" y="5229"/>
                    <a:pt x="7640" y="3712"/>
                    <a:pt x="7334" y="2284"/>
                  </a:cubicBezTo>
                  <a:cubicBezTo>
                    <a:pt x="7032" y="899"/>
                    <a:pt x="6197" y="74"/>
                    <a:pt x="5044" y="27"/>
                  </a:cubicBezTo>
                  <a:cubicBezTo>
                    <a:pt x="5034" y="27"/>
                    <a:pt x="4785" y="0"/>
                    <a:pt x="4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60"/>
            <p:cNvSpPr/>
            <p:nvPr/>
          </p:nvSpPr>
          <p:spPr>
            <a:xfrm>
              <a:off x="4954213" y="240625"/>
              <a:ext cx="40475" cy="41650"/>
            </a:xfrm>
            <a:custGeom>
              <a:avLst/>
              <a:gdLst/>
              <a:ahLst/>
              <a:cxnLst/>
              <a:rect l="l" t="t" r="r" b="b"/>
              <a:pathLst>
                <a:path w="1619" h="1666" extrusionOk="0">
                  <a:moveTo>
                    <a:pt x="1545" y="0"/>
                  </a:moveTo>
                  <a:cubicBezTo>
                    <a:pt x="1529" y="0"/>
                    <a:pt x="1" y="69"/>
                    <a:pt x="11" y="1592"/>
                  </a:cubicBezTo>
                  <a:cubicBezTo>
                    <a:pt x="11" y="1634"/>
                    <a:pt x="48" y="1666"/>
                    <a:pt x="85" y="1666"/>
                  </a:cubicBezTo>
                  <a:cubicBezTo>
                    <a:pt x="128" y="1666"/>
                    <a:pt x="160" y="1634"/>
                    <a:pt x="160" y="1592"/>
                  </a:cubicBezTo>
                  <a:cubicBezTo>
                    <a:pt x="149" y="212"/>
                    <a:pt x="1492" y="148"/>
                    <a:pt x="1545" y="148"/>
                  </a:cubicBezTo>
                  <a:cubicBezTo>
                    <a:pt x="1587" y="148"/>
                    <a:pt x="1619" y="111"/>
                    <a:pt x="1619" y="74"/>
                  </a:cubicBezTo>
                  <a:cubicBezTo>
                    <a:pt x="1613" y="32"/>
                    <a:pt x="1582" y="5"/>
                    <a:pt x="1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60"/>
            <p:cNvSpPr/>
            <p:nvPr/>
          </p:nvSpPr>
          <p:spPr>
            <a:xfrm>
              <a:off x="4951063" y="286225"/>
              <a:ext cx="8350" cy="20375"/>
            </a:xfrm>
            <a:custGeom>
              <a:avLst/>
              <a:gdLst/>
              <a:ahLst/>
              <a:cxnLst/>
              <a:rect l="l" t="t" r="r" b="b"/>
              <a:pathLst>
                <a:path w="334" h="815" extrusionOk="0">
                  <a:moveTo>
                    <a:pt x="118" y="0"/>
                  </a:moveTo>
                  <a:cubicBezTo>
                    <a:pt x="86" y="0"/>
                    <a:pt x="54" y="19"/>
                    <a:pt x="48" y="64"/>
                  </a:cubicBezTo>
                  <a:cubicBezTo>
                    <a:pt x="0" y="312"/>
                    <a:pt x="53" y="571"/>
                    <a:pt x="190" y="783"/>
                  </a:cubicBezTo>
                  <a:cubicBezTo>
                    <a:pt x="206" y="804"/>
                    <a:pt x="227" y="814"/>
                    <a:pt x="254" y="814"/>
                  </a:cubicBezTo>
                  <a:cubicBezTo>
                    <a:pt x="264" y="814"/>
                    <a:pt x="280" y="809"/>
                    <a:pt x="296" y="798"/>
                  </a:cubicBezTo>
                  <a:cubicBezTo>
                    <a:pt x="328" y="777"/>
                    <a:pt x="333" y="730"/>
                    <a:pt x="312" y="698"/>
                  </a:cubicBezTo>
                  <a:cubicBezTo>
                    <a:pt x="196" y="518"/>
                    <a:pt x="153" y="302"/>
                    <a:pt x="190" y="95"/>
                  </a:cubicBezTo>
                  <a:cubicBezTo>
                    <a:pt x="209" y="37"/>
                    <a:pt x="16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Diagram 1">
            <a:extLst>
              <a:ext uri="{FF2B5EF4-FFF2-40B4-BE49-F238E27FC236}">
                <a16:creationId xmlns:a16="http://schemas.microsoft.com/office/drawing/2014/main" id="{17C28DC3-E5EF-7052-D721-C0632C9CC4C8}"/>
              </a:ext>
            </a:extLst>
          </p:cNvPr>
          <p:cNvGraphicFramePr/>
          <p:nvPr>
            <p:extLst>
              <p:ext uri="{D42A27DB-BD31-4B8C-83A1-F6EECF244321}">
                <p14:modId xmlns:p14="http://schemas.microsoft.com/office/powerpoint/2010/main" val="3252985979"/>
              </p:ext>
            </p:extLst>
          </p:nvPr>
        </p:nvGraphicFramePr>
        <p:xfrm>
          <a:off x="2503303" y="930533"/>
          <a:ext cx="4157970" cy="2819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C6E7DF0-17BF-9849-CBB4-D08782056234}"/>
              </a:ext>
            </a:extLst>
          </p:cNvPr>
          <p:cNvPicPr>
            <a:picLocks noChangeAspect="1"/>
          </p:cNvPicPr>
          <p:nvPr/>
        </p:nvPicPr>
        <p:blipFill>
          <a:blip r:embed="rId8"/>
          <a:stretch>
            <a:fillRect/>
          </a:stretch>
        </p:blipFill>
        <p:spPr>
          <a:xfrm>
            <a:off x="535260" y="952835"/>
            <a:ext cx="1986848" cy="2738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99"/>
                                        </p:tgtEl>
                                        <p:attrNameLst>
                                          <p:attrName>style.visibility</p:attrName>
                                        </p:attrNameLst>
                                      </p:cBhvr>
                                      <p:to>
                                        <p:strVal val="visible"/>
                                      </p:to>
                                    </p:set>
                                    <p:animEffect transition="in" filter="fade">
                                      <p:cBhvr>
                                        <p:cTn id="7" dur="500"/>
                                        <p:tgtEl>
                                          <p:spTgt spid="42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9" grpId="0"/>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299;p60"/>
          <p:cNvSpPr txBox="1">
            <a:spLocks noGrp="1"/>
          </p:cNvSpPr>
          <p:nvPr>
            <p:ph type="title"/>
          </p:nvPr>
        </p:nvSpPr>
        <p:spPr>
          <a:xfrm>
            <a:off x="1282655" y="185053"/>
            <a:ext cx="7279200"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4400" dirty="0">
                <a:latin typeface="+mj-lt"/>
              </a:rPr>
              <a:t>Worry </a:t>
            </a:r>
            <a:r>
              <a:rPr lang="en-US" sz="4400" dirty="0">
                <a:latin typeface="Times New Roman" panose="02020603050405020304" pitchFamily="18" charset="0"/>
                <a:cs typeface="Times New Roman" panose="02020603050405020304" pitchFamily="18" charset="0"/>
              </a:rPr>
              <a:t>tree</a:t>
            </a:r>
            <a:r>
              <a:rPr lang="vi-VN" sz="4400" dirty="0">
                <a:latin typeface="Times New Roman" panose="02020603050405020304" pitchFamily="18" charset="0"/>
                <a:cs typeface="Times New Roman" panose="02020603050405020304" pitchFamily="18" charset="0"/>
              </a:rPr>
              <a:t> </a:t>
            </a:r>
            <a:r>
              <a:rPr lang="vi-VN" sz="4400" dirty="0">
                <a:latin typeface="+mj-lt"/>
              </a:rPr>
              <a:t>(</a:t>
            </a:r>
            <a:r>
              <a:rPr lang="en-US" sz="4400" dirty="0" err="1">
                <a:latin typeface="Times New Roman" panose="02020603050405020304" pitchFamily="18" charset="0"/>
                <a:cs typeface="Times New Roman" panose="02020603050405020304" pitchFamily="18" charset="0"/>
              </a:rPr>
              <a:t>Cây</a:t>
            </a:r>
            <a:r>
              <a:rPr lang="vi-VN" sz="4400" dirty="0">
                <a:latin typeface="Times New Roman" panose="02020603050405020304" pitchFamily="18" charset="0"/>
                <a:cs typeface="Times New Roman" panose="02020603050405020304" pitchFamily="18" charset="0"/>
              </a:rPr>
              <a:t> lo lắng</a:t>
            </a:r>
            <a:r>
              <a:rPr lang="vi-VN" sz="4400" dirty="0">
                <a:latin typeface="+mj-lt"/>
              </a:rPr>
              <a:t>)</a:t>
            </a:r>
            <a:endParaRPr sz="4400" dirty="0">
              <a:latin typeface="+mj-lt"/>
            </a:endParaRPr>
          </a:p>
        </p:txBody>
      </p:sp>
      <p:grpSp>
        <p:nvGrpSpPr>
          <p:cNvPr id="59" name="Google Shape;4353;p60"/>
          <p:cNvGrpSpPr/>
          <p:nvPr/>
        </p:nvGrpSpPr>
        <p:grpSpPr>
          <a:xfrm rot="1001708">
            <a:off x="3063730" y="4266562"/>
            <a:ext cx="817503" cy="1009260"/>
            <a:chOff x="6605721" y="842750"/>
            <a:chExt cx="817500" cy="1009256"/>
          </a:xfrm>
        </p:grpSpPr>
        <p:sp>
          <p:nvSpPr>
            <p:cNvPr id="60" name="Google Shape;4354;p60"/>
            <p:cNvSpPr/>
            <p:nvPr/>
          </p:nvSpPr>
          <p:spPr>
            <a:xfrm flipH="1">
              <a:off x="6983513" y="842750"/>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55;p60"/>
            <p:cNvSpPr/>
            <p:nvPr/>
          </p:nvSpPr>
          <p:spPr>
            <a:xfrm>
              <a:off x="6605721" y="1034511"/>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2" name="Google Shape;4356;p60"/>
          <p:cNvSpPr/>
          <p:nvPr/>
        </p:nvSpPr>
        <p:spPr>
          <a:xfrm rot="598605">
            <a:off x="998042" y="4287106"/>
            <a:ext cx="392893"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57;p60"/>
          <p:cNvGrpSpPr/>
          <p:nvPr/>
        </p:nvGrpSpPr>
        <p:grpSpPr>
          <a:xfrm rot="2700000">
            <a:off x="7482992" y="363504"/>
            <a:ext cx="735094" cy="612641"/>
            <a:chOff x="6179747" y="4282423"/>
            <a:chExt cx="457199" cy="381005"/>
          </a:xfrm>
        </p:grpSpPr>
        <p:sp>
          <p:nvSpPr>
            <p:cNvPr id="64" name="Google Shape;4358;p60"/>
            <p:cNvSpPr/>
            <p:nvPr/>
          </p:nvSpPr>
          <p:spPr>
            <a:xfrm>
              <a:off x="6182106" y="4282423"/>
              <a:ext cx="452481" cy="381005"/>
            </a:xfrm>
            <a:custGeom>
              <a:avLst/>
              <a:gdLst/>
              <a:ahLst/>
              <a:cxnLst/>
              <a:rect l="l" t="t" r="r" b="b"/>
              <a:pathLst>
                <a:path w="6425" h="5320" extrusionOk="0">
                  <a:moveTo>
                    <a:pt x="4990" y="0"/>
                  </a:moveTo>
                  <a:cubicBezTo>
                    <a:pt x="4983" y="0"/>
                    <a:pt x="4977" y="1"/>
                    <a:pt x="4970" y="1"/>
                  </a:cubicBezTo>
                  <a:cubicBezTo>
                    <a:pt x="4151" y="1"/>
                    <a:pt x="249" y="1756"/>
                    <a:pt x="85" y="1830"/>
                  </a:cubicBezTo>
                  <a:cubicBezTo>
                    <a:pt x="1" y="1867"/>
                    <a:pt x="27" y="1989"/>
                    <a:pt x="43" y="2052"/>
                  </a:cubicBezTo>
                  <a:cubicBezTo>
                    <a:pt x="117" y="2407"/>
                    <a:pt x="1296" y="5320"/>
                    <a:pt x="1513" y="5320"/>
                  </a:cubicBezTo>
                  <a:cubicBezTo>
                    <a:pt x="1528" y="5320"/>
                    <a:pt x="1544" y="5315"/>
                    <a:pt x="1555" y="5309"/>
                  </a:cubicBezTo>
                  <a:cubicBezTo>
                    <a:pt x="1603" y="5278"/>
                    <a:pt x="2200" y="5061"/>
                    <a:pt x="2824" y="4823"/>
                  </a:cubicBezTo>
                  <a:cubicBezTo>
                    <a:pt x="6234" y="3554"/>
                    <a:pt x="6387" y="3464"/>
                    <a:pt x="6398" y="3374"/>
                  </a:cubicBezTo>
                  <a:cubicBezTo>
                    <a:pt x="6424" y="3194"/>
                    <a:pt x="5462" y="382"/>
                    <a:pt x="5150" y="59"/>
                  </a:cubicBezTo>
                  <a:cubicBezTo>
                    <a:pt x="5107" y="21"/>
                    <a:pt x="5047" y="0"/>
                    <a:pt x="4990"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359;p60"/>
            <p:cNvGrpSpPr/>
            <p:nvPr/>
          </p:nvGrpSpPr>
          <p:grpSpPr>
            <a:xfrm>
              <a:off x="6179747" y="4282530"/>
              <a:ext cx="457199" cy="380790"/>
              <a:chOff x="6083176" y="3852055"/>
              <a:chExt cx="457199" cy="380790"/>
            </a:xfrm>
          </p:grpSpPr>
          <p:sp>
            <p:nvSpPr>
              <p:cNvPr id="66" name="Google Shape;4360;p60"/>
              <p:cNvSpPr/>
              <p:nvPr/>
            </p:nvSpPr>
            <p:spPr>
              <a:xfrm>
                <a:off x="6083176" y="3857140"/>
                <a:ext cx="451565" cy="370477"/>
              </a:xfrm>
              <a:custGeom>
                <a:avLst/>
                <a:gdLst/>
                <a:ahLst/>
                <a:cxnLst/>
                <a:rect l="l" t="t" r="r" b="b"/>
                <a:pathLst>
                  <a:path w="6412" h="5173" extrusionOk="0">
                    <a:moveTo>
                      <a:pt x="5043" y="0"/>
                    </a:moveTo>
                    <a:cubicBezTo>
                      <a:pt x="4226" y="0"/>
                      <a:pt x="179" y="1825"/>
                      <a:pt x="179" y="1825"/>
                    </a:cubicBezTo>
                    <a:cubicBezTo>
                      <a:pt x="1" y="1904"/>
                      <a:pt x="1460" y="5173"/>
                      <a:pt x="1582" y="5173"/>
                    </a:cubicBezTo>
                    <a:cubicBezTo>
                      <a:pt x="1583" y="5173"/>
                      <a:pt x="1584" y="5172"/>
                      <a:pt x="1585" y="5172"/>
                    </a:cubicBezTo>
                    <a:cubicBezTo>
                      <a:pt x="1680" y="5108"/>
                      <a:pt x="6380" y="3416"/>
                      <a:pt x="6396" y="3295"/>
                    </a:cubicBezTo>
                    <a:cubicBezTo>
                      <a:pt x="6412" y="3168"/>
                      <a:pt x="5476" y="355"/>
                      <a:pt x="5169" y="33"/>
                    </a:cubicBezTo>
                    <a:cubicBezTo>
                      <a:pt x="5148" y="11"/>
                      <a:pt x="5104" y="0"/>
                      <a:pt x="5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61;p60"/>
              <p:cNvSpPr/>
              <p:nvPr/>
            </p:nvSpPr>
            <p:spPr>
              <a:xfrm>
                <a:off x="6087895" y="3852055"/>
                <a:ext cx="452481" cy="380790"/>
              </a:xfrm>
              <a:custGeom>
                <a:avLst/>
                <a:gdLst/>
                <a:ahLst/>
                <a:cxnLst/>
                <a:rect l="l" t="t" r="r" b="b"/>
                <a:pathLst>
                  <a:path w="6425" h="5317" extrusionOk="0">
                    <a:moveTo>
                      <a:pt x="4970" y="141"/>
                    </a:moveTo>
                    <a:cubicBezTo>
                      <a:pt x="4997" y="141"/>
                      <a:pt x="5023" y="146"/>
                      <a:pt x="5044" y="151"/>
                    </a:cubicBezTo>
                    <a:cubicBezTo>
                      <a:pt x="5330" y="447"/>
                      <a:pt x="6192" y="3043"/>
                      <a:pt x="6255" y="3329"/>
                    </a:cubicBezTo>
                    <a:cubicBezTo>
                      <a:pt x="6001" y="3482"/>
                      <a:pt x="3992" y="4233"/>
                      <a:pt x="2776" y="4688"/>
                    </a:cubicBezTo>
                    <a:cubicBezTo>
                      <a:pt x="1973" y="4984"/>
                      <a:pt x="1645" y="5111"/>
                      <a:pt x="1528" y="5158"/>
                    </a:cubicBezTo>
                    <a:cubicBezTo>
                      <a:pt x="1433" y="5021"/>
                      <a:pt x="1127" y="4402"/>
                      <a:pt x="778" y="3593"/>
                    </a:cubicBezTo>
                    <a:cubicBezTo>
                      <a:pt x="360" y="2626"/>
                      <a:pt x="175" y="2081"/>
                      <a:pt x="170" y="1949"/>
                    </a:cubicBezTo>
                    <a:cubicBezTo>
                      <a:pt x="524" y="1790"/>
                      <a:pt x="4214" y="146"/>
                      <a:pt x="4970" y="141"/>
                    </a:cubicBezTo>
                    <a:close/>
                    <a:moveTo>
                      <a:pt x="5003" y="1"/>
                    </a:moveTo>
                    <a:cubicBezTo>
                      <a:pt x="4992" y="1"/>
                      <a:pt x="4981" y="2"/>
                      <a:pt x="4970" y="3"/>
                    </a:cubicBezTo>
                    <a:cubicBezTo>
                      <a:pt x="4151" y="3"/>
                      <a:pt x="249" y="1753"/>
                      <a:pt x="85" y="1833"/>
                    </a:cubicBezTo>
                    <a:cubicBezTo>
                      <a:pt x="1" y="1870"/>
                      <a:pt x="27" y="1986"/>
                      <a:pt x="43" y="2049"/>
                    </a:cubicBezTo>
                    <a:cubicBezTo>
                      <a:pt x="117" y="2409"/>
                      <a:pt x="1296" y="5317"/>
                      <a:pt x="1513" y="5317"/>
                    </a:cubicBezTo>
                    <a:cubicBezTo>
                      <a:pt x="1528" y="5317"/>
                      <a:pt x="1544" y="5317"/>
                      <a:pt x="1555" y="5311"/>
                    </a:cubicBezTo>
                    <a:cubicBezTo>
                      <a:pt x="1608" y="5285"/>
                      <a:pt x="2200" y="5063"/>
                      <a:pt x="2824" y="4830"/>
                    </a:cubicBezTo>
                    <a:cubicBezTo>
                      <a:pt x="6239" y="3551"/>
                      <a:pt x="6387" y="3461"/>
                      <a:pt x="6398" y="3376"/>
                    </a:cubicBezTo>
                    <a:cubicBezTo>
                      <a:pt x="6424" y="3197"/>
                      <a:pt x="5462" y="379"/>
                      <a:pt x="5150" y="56"/>
                    </a:cubicBezTo>
                    <a:cubicBezTo>
                      <a:pt x="5111" y="21"/>
                      <a:pt x="5057" y="1"/>
                      <a:pt x="5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62;p60"/>
              <p:cNvSpPr/>
              <p:nvPr/>
            </p:nvSpPr>
            <p:spPr>
              <a:xfrm>
                <a:off x="6233886" y="3971227"/>
                <a:ext cx="135568" cy="91527"/>
              </a:xfrm>
              <a:custGeom>
                <a:avLst/>
                <a:gdLst/>
                <a:ahLst/>
                <a:cxnLst/>
                <a:rect l="l" t="t" r="r" b="b"/>
                <a:pathLst>
                  <a:path w="1925" h="1278" extrusionOk="0">
                    <a:moveTo>
                      <a:pt x="1041" y="0"/>
                    </a:moveTo>
                    <a:cubicBezTo>
                      <a:pt x="943" y="0"/>
                      <a:pt x="843" y="15"/>
                      <a:pt x="746" y="47"/>
                    </a:cubicBezTo>
                    <a:cubicBezTo>
                      <a:pt x="275" y="200"/>
                      <a:pt x="0" y="692"/>
                      <a:pt x="111" y="1173"/>
                    </a:cubicBezTo>
                    <a:cubicBezTo>
                      <a:pt x="220" y="1221"/>
                      <a:pt x="393" y="1278"/>
                      <a:pt x="573" y="1278"/>
                    </a:cubicBezTo>
                    <a:cubicBezTo>
                      <a:pt x="672" y="1278"/>
                      <a:pt x="773" y="1260"/>
                      <a:pt x="867" y="1215"/>
                    </a:cubicBezTo>
                    <a:cubicBezTo>
                      <a:pt x="1335" y="986"/>
                      <a:pt x="1320" y="528"/>
                      <a:pt x="1669" y="528"/>
                    </a:cubicBezTo>
                    <a:cubicBezTo>
                      <a:pt x="1738" y="528"/>
                      <a:pt x="1821" y="545"/>
                      <a:pt x="1925" y="586"/>
                    </a:cubicBezTo>
                    <a:cubicBezTo>
                      <a:pt x="1769" y="222"/>
                      <a:pt x="1415"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63;p60"/>
              <p:cNvSpPr/>
              <p:nvPr/>
            </p:nvSpPr>
            <p:spPr>
              <a:xfrm>
                <a:off x="6241703" y="4008611"/>
                <a:ext cx="141554" cy="100050"/>
              </a:xfrm>
              <a:custGeom>
                <a:avLst/>
                <a:gdLst/>
                <a:ahLst/>
                <a:cxnLst/>
                <a:rect l="l" t="t" r="r" b="b"/>
                <a:pathLst>
                  <a:path w="2010" h="1397" extrusionOk="0">
                    <a:moveTo>
                      <a:pt x="1559" y="1"/>
                    </a:moveTo>
                    <a:cubicBezTo>
                      <a:pt x="1209" y="1"/>
                      <a:pt x="1225" y="464"/>
                      <a:pt x="756" y="693"/>
                    </a:cubicBezTo>
                    <a:cubicBezTo>
                      <a:pt x="663" y="740"/>
                      <a:pt x="562" y="758"/>
                      <a:pt x="463" y="758"/>
                    </a:cubicBezTo>
                    <a:cubicBezTo>
                      <a:pt x="283" y="758"/>
                      <a:pt x="109" y="699"/>
                      <a:pt x="0" y="651"/>
                    </a:cubicBezTo>
                    <a:lnTo>
                      <a:pt x="0" y="651"/>
                    </a:lnTo>
                    <a:cubicBezTo>
                      <a:pt x="5" y="683"/>
                      <a:pt x="16" y="709"/>
                      <a:pt x="21" y="736"/>
                    </a:cubicBezTo>
                    <a:cubicBezTo>
                      <a:pt x="153" y="1140"/>
                      <a:pt x="527" y="1396"/>
                      <a:pt x="930" y="1396"/>
                    </a:cubicBezTo>
                    <a:cubicBezTo>
                      <a:pt x="1028" y="1396"/>
                      <a:pt x="1128" y="1381"/>
                      <a:pt x="1227" y="1349"/>
                    </a:cubicBezTo>
                    <a:cubicBezTo>
                      <a:pt x="1729" y="1185"/>
                      <a:pt x="2009" y="646"/>
                      <a:pt x="1845" y="144"/>
                    </a:cubicBezTo>
                    <a:cubicBezTo>
                      <a:pt x="1835" y="117"/>
                      <a:pt x="1824" y="91"/>
                      <a:pt x="1814" y="59"/>
                    </a:cubicBezTo>
                    <a:cubicBezTo>
                      <a:pt x="1711" y="18"/>
                      <a:pt x="1628" y="1"/>
                      <a:pt x="1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64;p60"/>
              <p:cNvSpPr/>
              <p:nvPr/>
            </p:nvSpPr>
            <p:spPr>
              <a:xfrm>
                <a:off x="6194730" y="3981755"/>
                <a:ext cx="36973" cy="76917"/>
              </a:xfrm>
              <a:custGeom>
                <a:avLst/>
                <a:gdLst/>
                <a:ahLst/>
                <a:cxnLst/>
                <a:rect l="l" t="t" r="r" b="b"/>
                <a:pathLst>
                  <a:path w="525" h="1074" extrusionOk="0">
                    <a:moveTo>
                      <a:pt x="381" y="0"/>
                    </a:moveTo>
                    <a:cubicBezTo>
                      <a:pt x="343" y="0"/>
                      <a:pt x="1" y="1016"/>
                      <a:pt x="1" y="1016"/>
                    </a:cubicBezTo>
                    <a:cubicBezTo>
                      <a:pt x="1" y="1016"/>
                      <a:pt x="67" y="1074"/>
                      <a:pt x="126" y="1074"/>
                    </a:cubicBezTo>
                    <a:cubicBezTo>
                      <a:pt x="136" y="1074"/>
                      <a:pt x="145" y="1072"/>
                      <a:pt x="154" y="1068"/>
                    </a:cubicBezTo>
                    <a:cubicBezTo>
                      <a:pt x="223" y="1042"/>
                      <a:pt x="524" y="59"/>
                      <a:pt x="524" y="59"/>
                    </a:cubicBezTo>
                    <a:cubicBezTo>
                      <a:pt x="477" y="32"/>
                      <a:pt x="429" y="16"/>
                      <a:pt x="382" y="0"/>
                    </a:cubicBezTo>
                    <a:cubicBezTo>
                      <a:pt x="381" y="0"/>
                      <a:pt x="38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65;p60"/>
              <p:cNvSpPr/>
              <p:nvPr/>
            </p:nvSpPr>
            <p:spPr>
              <a:xfrm>
                <a:off x="6173180" y="3973447"/>
                <a:ext cx="36903" cy="77275"/>
              </a:xfrm>
              <a:custGeom>
                <a:avLst/>
                <a:gdLst/>
                <a:ahLst/>
                <a:cxnLst/>
                <a:rect l="l" t="t" r="r" b="b"/>
                <a:pathLst>
                  <a:path w="524" h="1079" extrusionOk="0">
                    <a:moveTo>
                      <a:pt x="381" y="0"/>
                    </a:moveTo>
                    <a:cubicBezTo>
                      <a:pt x="344" y="0"/>
                      <a:pt x="0" y="1021"/>
                      <a:pt x="0" y="1021"/>
                    </a:cubicBezTo>
                    <a:cubicBezTo>
                      <a:pt x="0" y="1021"/>
                      <a:pt x="66" y="1079"/>
                      <a:pt x="125" y="1079"/>
                    </a:cubicBezTo>
                    <a:cubicBezTo>
                      <a:pt x="135" y="1079"/>
                      <a:pt x="145" y="1077"/>
                      <a:pt x="154" y="1073"/>
                    </a:cubicBezTo>
                    <a:cubicBezTo>
                      <a:pt x="222" y="1047"/>
                      <a:pt x="524" y="58"/>
                      <a:pt x="524" y="58"/>
                    </a:cubicBezTo>
                    <a:cubicBezTo>
                      <a:pt x="476" y="37"/>
                      <a:pt x="429" y="16"/>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66;p60"/>
              <p:cNvSpPr/>
              <p:nvPr/>
            </p:nvSpPr>
            <p:spPr>
              <a:xfrm>
                <a:off x="6149728" y="3968505"/>
                <a:ext cx="36903" cy="76917"/>
              </a:xfrm>
              <a:custGeom>
                <a:avLst/>
                <a:gdLst/>
                <a:ahLst/>
                <a:cxnLst/>
                <a:rect l="l" t="t" r="r" b="b"/>
                <a:pathLst>
                  <a:path w="524" h="1074" extrusionOk="0">
                    <a:moveTo>
                      <a:pt x="381" y="0"/>
                    </a:moveTo>
                    <a:cubicBezTo>
                      <a:pt x="344" y="0"/>
                      <a:pt x="0" y="1016"/>
                      <a:pt x="0" y="1016"/>
                    </a:cubicBezTo>
                    <a:cubicBezTo>
                      <a:pt x="0" y="1016"/>
                      <a:pt x="66" y="1074"/>
                      <a:pt x="125" y="1074"/>
                    </a:cubicBezTo>
                    <a:cubicBezTo>
                      <a:pt x="135" y="1074"/>
                      <a:pt x="144" y="1072"/>
                      <a:pt x="154" y="1068"/>
                    </a:cubicBezTo>
                    <a:cubicBezTo>
                      <a:pt x="222" y="1047"/>
                      <a:pt x="524" y="59"/>
                      <a:pt x="524" y="59"/>
                    </a:cubicBezTo>
                    <a:cubicBezTo>
                      <a:pt x="476" y="32"/>
                      <a:pt x="428" y="16"/>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67;p60"/>
              <p:cNvSpPr/>
              <p:nvPr/>
            </p:nvSpPr>
            <p:spPr>
              <a:xfrm>
                <a:off x="6333608" y="3911211"/>
                <a:ext cx="74932" cy="40822"/>
              </a:xfrm>
              <a:custGeom>
                <a:avLst/>
                <a:gdLst/>
                <a:ahLst/>
                <a:cxnLst/>
                <a:rect l="l" t="t" r="r" b="b"/>
                <a:pathLst>
                  <a:path w="1064" h="570" extrusionOk="0">
                    <a:moveTo>
                      <a:pt x="64" y="1"/>
                    </a:moveTo>
                    <a:cubicBezTo>
                      <a:pt x="61" y="1"/>
                      <a:pt x="60" y="1"/>
                      <a:pt x="59" y="2"/>
                    </a:cubicBezTo>
                    <a:cubicBezTo>
                      <a:pt x="38" y="50"/>
                      <a:pt x="17" y="97"/>
                      <a:pt x="1" y="150"/>
                    </a:cubicBezTo>
                    <a:cubicBezTo>
                      <a:pt x="1" y="150"/>
                      <a:pt x="869" y="569"/>
                      <a:pt x="985" y="569"/>
                    </a:cubicBezTo>
                    <a:cubicBezTo>
                      <a:pt x="990" y="569"/>
                      <a:pt x="993" y="569"/>
                      <a:pt x="995" y="568"/>
                    </a:cubicBezTo>
                    <a:cubicBezTo>
                      <a:pt x="1053" y="541"/>
                      <a:pt x="1064" y="420"/>
                      <a:pt x="1064" y="420"/>
                    </a:cubicBezTo>
                    <a:cubicBezTo>
                      <a:pt x="1064" y="420"/>
                      <a:pt x="141"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68;p60"/>
              <p:cNvSpPr/>
              <p:nvPr/>
            </p:nvSpPr>
            <p:spPr>
              <a:xfrm>
                <a:off x="6325086" y="3933198"/>
                <a:ext cx="26480" cy="20196"/>
              </a:xfrm>
              <a:custGeom>
                <a:avLst/>
                <a:gdLst/>
                <a:ahLst/>
                <a:cxnLst/>
                <a:rect l="l" t="t" r="r" b="b"/>
                <a:pathLst>
                  <a:path w="376" h="282" extrusionOk="0">
                    <a:moveTo>
                      <a:pt x="63" y="0"/>
                    </a:moveTo>
                    <a:cubicBezTo>
                      <a:pt x="60" y="0"/>
                      <a:pt x="59" y="1"/>
                      <a:pt x="59" y="2"/>
                    </a:cubicBezTo>
                    <a:cubicBezTo>
                      <a:pt x="32" y="44"/>
                      <a:pt x="16" y="97"/>
                      <a:pt x="0" y="144"/>
                    </a:cubicBezTo>
                    <a:cubicBezTo>
                      <a:pt x="0" y="144"/>
                      <a:pt x="133" y="208"/>
                      <a:pt x="291" y="282"/>
                    </a:cubicBezTo>
                    <a:lnTo>
                      <a:pt x="376" y="113"/>
                    </a:lnTo>
                    <a:cubicBezTo>
                      <a:pt x="216" y="50"/>
                      <a:pt x="88"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69;p60"/>
              <p:cNvSpPr/>
              <p:nvPr/>
            </p:nvSpPr>
            <p:spPr>
              <a:xfrm>
                <a:off x="6372764" y="3953322"/>
                <a:ext cx="27254" cy="20626"/>
              </a:xfrm>
              <a:custGeom>
                <a:avLst/>
                <a:gdLst/>
                <a:ahLst/>
                <a:cxnLst/>
                <a:rect l="l" t="t" r="r" b="b"/>
                <a:pathLst>
                  <a:path w="387" h="288" extrusionOk="0">
                    <a:moveTo>
                      <a:pt x="85" y="1"/>
                    </a:moveTo>
                    <a:lnTo>
                      <a:pt x="0" y="170"/>
                    </a:lnTo>
                    <a:cubicBezTo>
                      <a:pt x="150" y="238"/>
                      <a:pt x="273" y="288"/>
                      <a:pt x="309" y="288"/>
                    </a:cubicBezTo>
                    <a:cubicBezTo>
                      <a:pt x="313" y="288"/>
                      <a:pt x="315" y="287"/>
                      <a:pt x="317" y="286"/>
                    </a:cubicBezTo>
                    <a:cubicBezTo>
                      <a:pt x="386" y="255"/>
                      <a:pt x="386" y="133"/>
                      <a:pt x="386" y="133"/>
                    </a:cubicBezTo>
                    <a:cubicBezTo>
                      <a:pt x="386" y="133"/>
                      <a:pt x="249"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70;p60"/>
              <p:cNvSpPr/>
              <p:nvPr/>
            </p:nvSpPr>
            <p:spPr>
              <a:xfrm>
                <a:off x="6214871" y="4121767"/>
                <a:ext cx="26480" cy="20196"/>
              </a:xfrm>
              <a:custGeom>
                <a:avLst/>
                <a:gdLst/>
                <a:ahLst/>
                <a:cxnLst/>
                <a:rect l="l" t="t" r="r" b="b"/>
                <a:pathLst>
                  <a:path w="376" h="282" extrusionOk="0">
                    <a:moveTo>
                      <a:pt x="63" y="0"/>
                    </a:moveTo>
                    <a:cubicBezTo>
                      <a:pt x="60" y="0"/>
                      <a:pt x="59" y="1"/>
                      <a:pt x="59" y="2"/>
                    </a:cubicBezTo>
                    <a:cubicBezTo>
                      <a:pt x="37" y="44"/>
                      <a:pt x="16" y="97"/>
                      <a:pt x="0" y="144"/>
                    </a:cubicBezTo>
                    <a:cubicBezTo>
                      <a:pt x="0" y="144"/>
                      <a:pt x="133" y="208"/>
                      <a:pt x="296" y="282"/>
                    </a:cubicBezTo>
                    <a:lnTo>
                      <a:pt x="376" y="118"/>
                    </a:lnTo>
                    <a:cubicBezTo>
                      <a:pt x="216" y="50"/>
                      <a:pt x="88"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71;p60"/>
              <p:cNvSpPr/>
              <p:nvPr/>
            </p:nvSpPr>
            <p:spPr>
              <a:xfrm>
                <a:off x="6262126" y="4141891"/>
                <a:ext cx="27254" cy="20268"/>
              </a:xfrm>
              <a:custGeom>
                <a:avLst/>
                <a:gdLst/>
                <a:ahLst/>
                <a:cxnLst/>
                <a:rect l="l" t="t" r="r" b="b"/>
                <a:pathLst>
                  <a:path w="387" h="283" extrusionOk="0">
                    <a:moveTo>
                      <a:pt x="85" y="1"/>
                    </a:moveTo>
                    <a:lnTo>
                      <a:pt x="1" y="170"/>
                    </a:lnTo>
                    <a:cubicBezTo>
                      <a:pt x="151" y="233"/>
                      <a:pt x="274" y="282"/>
                      <a:pt x="314" y="282"/>
                    </a:cubicBezTo>
                    <a:cubicBezTo>
                      <a:pt x="318" y="282"/>
                      <a:pt x="321" y="282"/>
                      <a:pt x="323" y="281"/>
                    </a:cubicBezTo>
                    <a:cubicBezTo>
                      <a:pt x="387" y="249"/>
                      <a:pt x="387" y="133"/>
                      <a:pt x="387" y="133"/>
                    </a:cubicBezTo>
                    <a:cubicBezTo>
                      <a:pt x="387" y="133"/>
                      <a:pt x="255"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72;p60"/>
              <p:cNvSpPr/>
              <p:nvPr/>
            </p:nvSpPr>
            <p:spPr>
              <a:xfrm>
                <a:off x="6345580" y="3890800"/>
                <a:ext cx="26480" cy="20626"/>
              </a:xfrm>
              <a:custGeom>
                <a:avLst/>
                <a:gdLst/>
                <a:ahLst/>
                <a:cxnLst/>
                <a:rect l="l" t="t" r="r" b="b"/>
                <a:pathLst>
                  <a:path w="376" h="288" extrusionOk="0">
                    <a:moveTo>
                      <a:pt x="68" y="0"/>
                    </a:moveTo>
                    <a:cubicBezTo>
                      <a:pt x="65" y="0"/>
                      <a:pt x="64" y="1"/>
                      <a:pt x="64" y="2"/>
                    </a:cubicBezTo>
                    <a:cubicBezTo>
                      <a:pt x="37" y="49"/>
                      <a:pt x="16" y="97"/>
                      <a:pt x="0" y="144"/>
                    </a:cubicBezTo>
                    <a:cubicBezTo>
                      <a:pt x="0" y="144"/>
                      <a:pt x="132" y="213"/>
                      <a:pt x="296" y="287"/>
                    </a:cubicBezTo>
                    <a:lnTo>
                      <a:pt x="376" y="118"/>
                    </a:lnTo>
                    <a:cubicBezTo>
                      <a:pt x="221" y="50"/>
                      <a:pt x="93"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73;p60"/>
              <p:cNvSpPr/>
              <p:nvPr/>
            </p:nvSpPr>
            <p:spPr>
              <a:xfrm>
                <a:off x="6393187" y="3910925"/>
                <a:ext cx="27254" cy="20268"/>
              </a:xfrm>
              <a:custGeom>
                <a:avLst/>
                <a:gdLst/>
                <a:ahLst/>
                <a:cxnLst/>
                <a:rect l="l" t="t" r="r" b="b"/>
                <a:pathLst>
                  <a:path w="387" h="283" extrusionOk="0">
                    <a:moveTo>
                      <a:pt x="85" y="1"/>
                    </a:moveTo>
                    <a:lnTo>
                      <a:pt x="1" y="175"/>
                    </a:lnTo>
                    <a:cubicBezTo>
                      <a:pt x="149" y="238"/>
                      <a:pt x="272" y="283"/>
                      <a:pt x="313" y="283"/>
                    </a:cubicBezTo>
                    <a:cubicBezTo>
                      <a:pt x="317" y="283"/>
                      <a:pt x="321" y="282"/>
                      <a:pt x="323" y="281"/>
                    </a:cubicBezTo>
                    <a:cubicBezTo>
                      <a:pt x="387" y="255"/>
                      <a:pt x="387" y="133"/>
                      <a:pt x="387" y="133"/>
                    </a:cubicBezTo>
                    <a:cubicBezTo>
                      <a:pt x="387" y="133"/>
                      <a:pt x="255"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74;p60"/>
              <p:cNvSpPr/>
              <p:nvPr/>
            </p:nvSpPr>
            <p:spPr>
              <a:xfrm>
                <a:off x="6206279" y="4145186"/>
                <a:ext cx="74932" cy="40464"/>
              </a:xfrm>
              <a:custGeom>
                <a:avLst/>
                <a:gdLst/>
                <a:ahLst/>
                <a:cxnLst/>
                <a:rect l="l" t="t" r="r" b="b"/>
                <a:pathLst>
                  <a:path w="1064" h="565" extrusionOk="0">
                    <a:moveTo>
                      <a:pt x="65" y="1"/>
                    </a:moveTo>
                    <a:cubicBezTo>
                      <a:pt x="62" y="1"/>
                      <a:pt x="60" y="1"/>
                      <a:pt x="59" y="2"/>
                    </a:cubicBezTo>
                    <a:cubicBezTo>
                      <a:pt x="38" y="45"/>
                      <a:pt x="17" y="92"/>
                      <a:pt x="1" y="145"/>
                    </a:cubicBezTo>
                    <a:cubicBezTo>
                      <a:pt x="1" y="145"/>
                      <a:pt x="869" y="564"/>
                      <a:pt x="985" y="564"/>
                    </a:cubicBezTo>
                    <a:cubicBezTo>
                      <a:pt x="989" y="564"/>
                      <a:pt x="993" y="564"/>
                      <a:pt x="995" y="563"/>
                    </a:cubicBezTo>
                    <a:cubicBezTo>
                      <a:pt x="1053" y="536"/>
                      <a:pt x="1063" y="415"/>
                      <a:pt x="1063" y="415"/>
                    </a:cubicBezTo>
                    <a:cubicBezTo>
                      <a:pt x="1063" y="415"/>
                      <a:pt x="147"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75;p60"/>
              <p:cNvSpPr/>
              <p:nvPr/>
            </p:nvSpPr>
            <p:spPr>
              <a:xfrm>
                <a:off x="6226773" y="4100926"/>
                <a:ext cx="74510" cy="40750"/>
              </a:xfrm>
              <a:custGeom>
                <a:avLst/>
                <a:gdLst/>
                <a:ahLst/>
                <a:cxnLst/>
                <a:rect l="l" t="t" r="r" b="b"/>
                <a:pathLst>
                  <a:path w="1058" h="569" extrusionOk="0">
                    <a:moveTo>
                      <a:pt x="63" y="1"/>
                    </a:moveTo>
                    <a:cubicBezTo>
                      <a:pt x="61" y="1"/>
                      <a:pt x="59" y="1"/>
                      <a:pt x="59" y="2"/>
                    </a:cubicBezTo>
                    <a:cubicBezTo>
                      <a:pt x="32" y="49"/>
                      <a:pt x="16" y="97"/>
                      <a:pt x="1" y="145"/>
                    </a:cubicBezTo>
                    <a:cubicBezTo>
                      <a:pt x="1" y="145"/>
                      <a:pt x="874" y="569"/>
                      <a:pt x="982" y="569"/>
                    </a:cubicBezTo>
                    <a:cubicBezTo>
                      <a:pt x="985" y="569"/>
                      <a:pt x="987" y="568"/>
                      <a:pt x="989" y="568"/>
                    </a:cubicBezTo>
                    <a:cubicBezTo>
                      <a:pt x="1053" y="536"/>
                      <a:pt x="1058" y="414"/>
                      <a:pt x="1058" y="414"/>
                    </a:cubicBezTo>
                    <a:cubicBezTo>
                      <a:pt x="1058" y="414"/>
                      <a:pt x="136"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76;p60"/>
              <p:cNvSpPr/>
              <p:nvPr/>
            </p:nvSpPr>
            <p:spPr>
              <a:xfrm>
                <a:off x="6396920" y="4024940"/>
                <a:ext cx="19085" cy="26570"/>
              </a:xfrm>
              <a:custGeom>
                <a:avLst/>
                <a:gdLst/>
                <a:ahLst/>
                <a:cxnLst/>
                <a:rect l="l" t="t" r="r" b="b"/>
                <a:pathLst>
                  <a:path w="271" h="371" extrusionOk="0">
                    <a:moveTo>
                      <a:pt x="112" y="0"/>
                    </a:moveTo>
                    <a:cubicBezTo>
                      <a:pt x="112" y="0"/>
                      <a:pt x="59" y="132"/>
                      <a:pt x="1" y="307"/>
                    </a:cubicBezTo>
                    <a:lnTo>
                      <a:pt x="175" y="370"/>
                    </a:lnTo>
                    <a:cubicBezTo>
                      <a:pt x="228" y="191"/>
                      <a:pt x="270" y="53"/>
                      <a:pt x="260" y="48"/>
                    </a:cubicBezTo>
                    <a:cubicBezTo>
                      <a:pt x="212" y="27"/>
                      <a:pt x="159" y="11"/>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77;p60"/>
              <p:cNvSpPr/>
              <p:nvPr/>
            </p:nvSpPr>
            <p:spPr>
              <a:xfrm>
                <a:off x="6380933" y="4075287"/>
                <a:ext cx="19085" cy="27358"/>
              </a:xfrm>
              <a:custGeom>
                <a:avLst/>
                <a:gdLst/>
                <a:ahLst/>
                <a:cxnLst/>
                <a:rect l="l" t="t" r="r" b="b"/>
                <a:pathLst>
                  <a:path w="271" h="382" extrusionOk="0">
                    <a:moveTo>
                      <a:pt x="90" y="0"/>
                    </a:moveTo>
                    <a:cubicBezTo>
                      <a:pt x="37" y="170"/>
                      <a:pt x="0" y="307"/>
                      <a:pt x="11" y="328"/>
                    </a:cubicBezTo>
                    <a:cubicBezTo>
                      <a:pt x="39" y="376"/>
                      <a:pt x="114" y="382"/>
                      <a:pt x="150" y="382"/>
                    </a:cubicBezTo>
                    <a:cubicBezTo>
                      <a:pt x="162" y="382"/>
                      <a:pt x="170" y="381"/>
                      <a:pt x="170" y="381"/>
                    </a:cubicBezTo>
                    <a:cubicBezTo>
                      <a:pt x="170" y="381"/>
                      <a:pt x="212" y="238"/>
                      <a:pt x="270" y="69"/>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78;p60"/>
              <p:cNvSpPr/>
              <p:nvPr/>
            </p:nvSpPr>
            <p:spPr>
              <a:xfrm>
                <a:off x="6440161" y="4041985"/>
                <a:ext cx="19367" cy="26570"/>
              </a:xfrm>
              <a:custGeom>
                <a:avLst/>
                <a:gdLst/>
                <a:ahLst/>
                <a:cxnLst/>
                <a:rect l="l" t="t" r="r" b="b"/>
                <a:pathLst>
                  <a:path w="275" h="371" extrusionOk="0">
                    <a:moveTo>
                      <a:pt x="116" y="0"/>
                    </a:moveTo>
                    <a:cubicBezTo>
                      <a:pt x="116" y="0"/>
                      <a:pt x="63" y="132"/>
                      <a:pt x="0" y="301"/>
                    </a:cubicBezTo>
                    <a:lnTo>
                      <a:pt x="180" y="370"/>
                    </a:lnTo>
                    <a:cubicBezTo>
                      <a:pt x="233" y="190"/>
                      <a:pt x="275" y="48"/>
                      <a:pt x="264" y="42"/>
                    </a:cubicBezTo>
                    <a:cubicBezTo>
                      <a:pt x="217" y="27"/>
                      <a:pt x="164" y="11"/>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9;p60"/>
              <p:cNvSpPr/>
              <p:nvPr/>
            </p:nvSpPr>
            <p:spPr>
              <a:xfrm>
                <a:off x="6424456" y="4091902"/>
                <a:ext cx="19085" cy="27430"/>
              </a:xfrm>
              <a:custGeom>
                <a:avLst/>
                <a:gdLst/>
                <a:ahLst/>
                <a:cxnLst/>
                <a:rect l="l" t="t" r="r" b="b"/>
                <a:pathLst>
                  <a:path w="271" h="383" extrusionOk="0">
                    <a:moveTo>
                      <a:pt x="91" y="1"/>
                    </a:moveTo>
                    <a:cubicBezTo>
                      <a:pt x="38" y="170"/>
                      <a:pt x="1" y="308"/>
                      <a:pt x="12" y="329"/>
                    </a:cubicBezTo>
                    <a:cubicBezTo>
                      <a:pt x="39" y="376"/>
                      <a:pt x="112" y="382"/>
                      <a:pt x="146" y="382"/>
                    </a:cubicBezTo>
                    <a:cubicBezTo>
                      <a:pt x="158" y="382"/>
                      <a:pt x="165" y="382"/>
                      <a:pt x="165" y="382"/>
                    </a:cubicBezTo>
                    <a:cubicBezTo>
                      <a:pt x="165" y="382"/>
                      <a:pt x="212" y="244"/>
                      <a:pt x="271" y="70"/>
                    </a:cubicBezTo>
                    <a:lnTo>
                      <a:pt x="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0;p60"/>
              <p:cNvSpPr/>
              <p:nvPr/>
            </p:nvSpPr>
            <p:spPr>
              <a:xfrm>
                <a:off x="6418892" y="4031744"/>
                <a:ext cx="19085" cy="26570"/>
              </a:xfrm>
              <a:custGeom>
                <a:avLst/>
                <a:gdLst/>
                <a:ahLst/>
                <a:cxnLst/>
                <a:rect l="l" t="t" r="r" b="b"/>
                <a:pathLst>
                  <a:path w="271" h="371" extrusionOk="0">
                    <a:moveTo>
                      <a:pt x="112" y="0"/>
                    </a:moveTo>
                    <a:cubicBezTo>
                      <a:pt x="112" y="0"/>
                      <a:pt x="59" y="133"/>
                      <a:pt x="1" y="307"/>
                    </a:cubicBezTo>
                    <a:lnTo>
                      <a:pt x="175" y="370"/>
                    </a:lnTo>
                    <a:cubicBezTo>
                      <a:pt x="233" y="196"/>
                      <a:pt x="270" y="53"/>
                      <a:pt x="260" y="43"/>
                    </a:cubicBezTo>
                    <a:cubicBezTo>
                      <a:pt x="212" y="27"/>
                      <a:pt x="165" y="11"/>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81;p60"/>
              <p:cNvSpPr/>
              <p:nvPr/>
            </p:nvSpPr>
            <p:spPr>
              <a:xfrm>
                <a:off x="6402906" y="4081733"/>
                <a:ext cx="19437" cy="27716"/>
              </a:xfrm>
              <a:custGeom>
                <a:avLst/>
                <a:gdLst/>
                <a:ahLst/>
                <a:cxnLst/>
                <a:rect l="l" t="t" r="r" b="b"/>
                <a:pathLst>
                  <a:path w="276" h="387" extrusionOk="0">
                    <a:moveTo>
                      <a:pt x="95" y="0"/>
                    </a:moveTo>
                    <a:cubicBezTo>
                      <a:pt x="37" y="169"/>
                      <a:pt x="0" y="307"/>
                      <a:pt x="16" y="333"/>
                    </a:cubicBezTo>
                    <a:cubicBezTo>
                      <a:pt x="43" y="383"/>
                      <a:pt x="134" y="386"/>
                      <a:pt x="162" y="386"/>
                    </a:cubicBezTo>
                    <a:cubicBezTo>
                      <a:pt x="167" y="386"/>
                      <a:pt x="170" y="386"/>
                      <a:pt x="170" y="386"/>
                    </a:cubicBezTo>
                    <a:cubicBezTo>
                      <a:pt x="170" y="386"/>
                      <a:pt x="217" y="243"/>
                      <a:pt x="275" y="74"/>
                    </a:cubicBezTo>
                    <a:lnTo>
                      <a:pt x="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 name="Google Shape;4382;p60"/>
          <p:cNvSpPr/>
          <p:nvPr/>
        </p:nvSpPr>
        <p:spPr>
          <a:xfrm>
            <a:off x="8218854" y="445869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83;p60"/>
          <p:cNvSpPr/>
          <p:nvPr/>
        </p:nvSpPr>
        <p:spPr>
          <a:xfrm>
            <a:off x="8109770" y="4704292"/>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4384;p60"/>
          <p:cNvGrpSpPr/>
          <p:nvPr/>
        </p:nvGrpSpPr>
        <p:grpSpPr>
          <a:xfrm>
            <a:off x="8392196" y="4250825"/>
            <a:ext cx="457199" cy="370120"/>
            <a:chOff x="4931488" y="218025"/>
            <a:chExt cx="191025" cy="152275"/>
          </a:xfrm>
        </p:grpSpPr>
        <p:sp>
          <p:nvSpPr>
            <p:cNvPr id="91" name="Google Shape;4385;p60"/>
            <p:cNvSpPr/>
            <p:nvPr/>
          </p:nvSpPr>
          <p:spPr>
            <a:xfrm>
              <a:off x="4931488" y="218025"/>
              <a:ext cx="191025" cy="152275"/>
            </a:xfrm>
            <a:custGeom>
              <a:avLst/>
              <a:gdLst/>
              <a:ahLst/>
              <a:cxnLst/>
              <a:rect l="l" t="t" r="r" b="b"/>
              <a:pathLst>
                <a:path w="7641" h="6091" extrusionOk="0">
                  <a:moveTo>
                    <a:pt x="4394" y="143"/>
                  </a:moveTo>
                  <a:lnTo>
                    <a:pt x="4399" y="148"/>
                  </a:lnTo>
                  <a:cubicBezTo>
                    <a:pt x="4775" y="148"/>
                    <a:pt x="5023" y="175"/>
                    <a:pt x="5034" y="175"/>
                  </a:cubicBezTo>
                  <a:cubicBezTo>
                    <a:pt x="6572" y="243"/>
                    <a:pt x="7053" y="1697"/>
                    <a:pt x="7191" y="2321"/>
                  </a:cubicBezTo>
                  <a:cubicBezTo>
                    <a:pt x="7476" y="3659"/>
                    <a:pt x="7143" y="5134"/>
                    <a:pt x="6477" y="5477"/>
                  </a:cubicBezTo>
                  <a:cubicBezTo>
                    <a:pt x="5663" y="5890"/>
                    <a:pt x="2237" y="5927"/>
                    <a:pt x="778" y="5948"/>
                  </a:cubicBezTo>
                  <a:lnTo>
                    <a:pt x="519" y="5948"/>
                  </a:lnTo>
                  <a:cubicBezTo>
                    <a:pt x="286" y="5948"/>
                    <a:pt x="217" y="5900"/>
                    <a:pt x="207" y="5869"/>
                  </a:cubicBezTo>
                  <a:cubicBezTo>
                    <a:pt x="191" y="5832"/>
                    <a:pt x="180" y="5689"/>
                    <a:pt x="646" y="5255"/>
                  </a:cubicBezTo>
                  <a:cubicBezTo>
                    <a:pt x="1079" y="4848"/>
                    <a:pt x="899" y="4203"/>
                    <a:pt x="709" y="3526"/>
                  </a:cubicBezTo>
                  <a:cubicBezTo>
                    <a:pt x="471" y="2675"/>
                    <a:pt x="228" y="1798"/>
                    <a:pt x="1000" y="1131"/>
                  </a:cubicBezTo>
                  <a:cubicBezTo>
                    <a:pt x="1994" y="275"/>
                    <a:pt x="3553" y="143"/>
                    <a:pt x="4394" y="143"/>
                  </a:cubicBezTo>
                  <a:close/>
                  <a:moveTo>
                    <a:pt x="4399" y="0"/>
                  </a:moveTo>
                  <a:cubicBezTo>
                    <a:pt x="3532" y="0"/>
                    <a:pt x="1930" y="132"/>
                    <a:pt x="905" y="1020"/>
                  </a:cubicBezTo>
                  <a:cubicBezTo>
                    <a:pt x="64" y="1745"/>
                    <a:pt x="334" y="2712"/>
                    <a:pt x="572" y="3564"/>
                  </a:cubicBezTo>
                  <a:cubicBezTo>
                    <a:pt x="757" y="4230"/>
                    <a:pt x="915" y="4801"/>
                    <a:pt x="540" y="5150"/>
                  </a:cubicBezTo>
                  <a:cubicBezTo>
                    <a:pt x="149" y="5520"/>
                    <a:pt x="1" y="5758"/>
                    <a:pt x="64" y="5921"/>
                  </a:cubicBezTo>
                  <a:cubicBezTo>
                    <a:pt x="127" y="6075"/>
                    <a:pt x="339" y="6091"/>
                    <a:pt x="519" y="6091"/>
                  </a:cubicBezTo>
                  <a:lnTo>
                    <a:pt x="778" y="6091"/>
                  </a:lnTo>
                  <a:cubicBezTo>
                    <a:pt x="2374" y="6070"/>
                    <a:pt x="5695" y="6033"/>
                    <a:pt x="6541" y="5604"/>
                  </a:cubicBezTo>
                  <a:cubicBezTo>
                    <a:pt x="7281" y="5229"/>
                    <a:pt x="7640" y="3712"/>
                    <a:pt x="7334" y="2284"/>
                  </a:cubicBezTo>
                  <a:cubicBezTo>
                    <a:pt x="7032" y="899"/>
                    <a:pt x="6197" y="74"/>
                    <a:pt x="5044" y="27"/>
                  </a:cubicBezTo>
                  <a:cubicBezTo>
                    <a:pt x="5034" y="27"/>
                    <a:pt x="4785" y="0"/>
                    <a:pt x="4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86;p60"/>
            <p:cNvSpPr/>
            <p:nvPr/>
          </p:nvSpPr>
          <p:spPr>
            <a:xfrm>
              <a:off x="4954213" y="240625"/>
              <a:ext cx="40475" cy="41650"/>
            </a:xfrm>
            <a:custGeom>
              <a:avLst/>
              <a:gdLst/>
              <a:ahLst/>
              <a:cxnLst/>
              <a:rect l="l" t="t" r="r" b="b"/>
              <a:pathLst>
                <a:path w="1619" h="1666" extrusionOk="0">
                  <a:moveTo>
                    <a:pt x="1545" y="0"/>
                  </a:moveTo>
                  <a:cubicBezTo>
                    <a:pt x="1529" y="0"/>
                    <a:pt x="1" y="69"/>
                    <a:pt x="11" y="1592"/>
                  </a:cubicBezTo>
                  <a:cubicBezTo>
                    <a:pt x="11" y="1634"/>
                    <a:pt x="48" y="1666"/>
                    <a:pt x="85" y="1666"/>
                  </a:cubicBezTo>
                  <a:cubicBezTo>
                    <a:pt x="128" y="1666"/>
                    <a:pt x="160" y="1634"/>
                    <a:pt x="160" y="1592"/>
                  </a:cubicBezTo>
                  <a:cubicBezTo>
                    <a:pt x="149" y="212"/>
                    <a:pt x="1492" y="148"/>
                    <a:pt x="1545" y="148"/>
                  </a:cubicBezTo>
                  <a:cubicBezTo>
                    <a:pt x="1587" y="148"/>
                    <a:pt x="1619" y="111"/>
                    <a:pt x="1619" y="74"/>
                  </a:cubicBezTo>
                  <a:cubicBezTo>
                    <a:pt x="1613" y="32"/>
                    <a:pt x="1582" y="5"/>
                    <a:pt x="1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7;p60"/>
            <p:cNvSpPr/>
            <p:nvPr/>
          </p:nvSpPr>
          <p:spPr>
            <a:xfrm>
              <a:off x="4951063" y="286225"/>
              <a:ext cx="8350" cy="20375"/>
            </a:xfrm>
            <a:custGeom>
              <a:avLst/>
              <a:gdLst/>
              <a:ahLst/>
              <a:cxnLst/>
              <a:rect l="l" t="t" r="r" b="b"/>
              <a:pathLst>
                <a:path w="334" h="815" extrusionOk="0">
                  <a:moveTo>
                    <a:pt x="118" y="0"/>
                  </a:moveTo>
                  <a:cubicBezTo>
                    <a:pt x="86" y="0"/>
                    <a:pt x="54" y="19"/>
                    <a:pt x="48" y="64"/>
                  </a:cubicBezTo>
                  <a:cubicBezTo>
                    <a:pt x="0" y="312"/>
                    <a:pt x="53" y="571"/>
                    <a:pt x="190" y="783"/>
                  </a:cubicBezTo>
                  <a:cubicBezTo>
                    <a:pt x="206" y="804"/>
                    <a:pt x="227" y="814"/>
                    <a:pt x="254" y="814"/>
                  </a:cubicBezTo>
                  <a:cubicBezTo>
                    <a:pt x="264" y="814"/>
                    <a:pt x="280" y="809"/>
                    <a:pt x="296" y="798"/>
                  </a:cubicBezTo>
                  <a:cubicBezTo>
                    <a:pt x="328" y="777"/>
                    <a:pt x="333" y="730"/>
                    <a:pt x="312" y="698"/>
                  </a:cubicBezTo>
                  <a:cubicBezTo>
                    <a:pt x="196" y="518"/>
                    <a:pt x="153" y="302"/>
                    <a:pt x="190" y="95"/>
                  </a:cubicBezTo>
                  <a:cubicBezTo>
                    <a:pt x="209" y="37"/>
                    <a:pt x="16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 name="Diagram 3">
            <a:extLst>
              <a:ext uri="{FF2B5EF4-FFF2-40B4-BE49-F238E27FC236}">
                <a16:creationId xmlns:a16="http://schemas.microsoft.com/office/drawing/2014/main" id="{199624A9-2A99-9540-24A7-1218EB7CB4D1}"/>
              </a:ext>
            </a:extLst>
          </p:cNvPr>
          <p:cNvGraphicFramePr/>
          <p:nvPr>
            <p:extLst>
              <p:ext uri="{D42A27DB-BD31-4B8C-83A1-F6EECF244321}">
                <p14:modId xmlns:p14="http://schemas.microsoft.com/office/powerpoint/2010/main" val="1412241320"/>
              </p:ext>
            </p:extLst>
          </p:nvPr>
        </p:nvGraphicFramePr>
        <p:xfrm>
          <a:off x="4008973" y="1179434"/>
          <a:ext cx="4746402" cy="345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7EA5773-3466-4F22-9EA8-BB1A224B3108}"/>
              </a:ext>
            </a:extLst>
          </p:cNvPr>
          <p:cNvPicPr>
            <a:picLocks noChangeAspect="1"/>
          </p:cNvPicPr>
          <p:nvPr/>
        </p:nvPicPr>
        <p:blipFill>
          <a:blip r:embed="rId7"/>
          <a:stretch>
            <a:fillRect/>
          </a:stretch>
        </p:blipFill>
        <p:spPr>
          <a:xfrm>
            <a:off x="506521" y="943035"/>
            <a:ext cx="3178147" cy="1840096"/>
          </a:xfrm>
          <a:prstGeom prst="rect">
            <a:avLst/>
          </a:prstGeom>
        </p:spPr>
      </p:pic>
      <p:pic>
        <p:nvPicPr>
          <p:cNvPr id="12" name="Picture 11">
            <a:extLst>
              <a:ext uri="{FF2B5EF4-FFF2-40B4-BE49-F238E27FC236}">
                <a16:creationId xmlns:a16="http://schemas.microsoft.com/office/drawing/2014/main" id="{828EC100-10D2-457D-8CFA-8B72526AB691}"/>
              </a:ext>
            </a:extLst>
          </p:cNvPr>
          <p:cNvPicPr>
            <a:picLocks noChangeAspect="1"/>
          </p:cNvPicPr>
          <p:nvPr/>
        </p:nvPicPr>
        <p:blipFill>
          <a:blip r:embed="rId8"/>
          <a:stretch>
            <a:fillRect/>
          </a:stretch>
        </p:blipFill>
        <p:spPr>
          <a:xfrm>
            <a:off x="447369" y="2858278"/>
            <a:ext cx="3231999" cy="1990543"/>
          </a:xfrm>
          <a:prstGeom prst="rect">
            <a:avLst/>
          </a:prstGeom>
        </p:spPr>
      </p:pic>
    </p:spTree>
    <p:extLst>
      <p:ext uri="{BB962C8B-B14F-4D97-AF65-F5344CB8AC3E}">
        <p14:creationId xmlns:p14="http://schemas.microsoft.com/office/powerpoint/2010/main" val="252473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sp>
        <p:nvSpPr>
          <p:cNvPr id="3026" name="Google Shape;3026;p48"/>
          <p:cNvSpPr txBox="1">
            <a:spLocks noGrp="1"/>
          </p:cNvSpPr>
          <p:nvPr>
            <p:ph type="title"/>
          </p:nvPr>
        </p:nvSpPr>
        <p:spPr>
          <a:xfrm>
            <a:off x="961538" y="156635"/>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chemeClr val="tx1"/>
                </a:solidFill>
                <a:latin typeface="+mj-lt"/>
              </a:rPr>
              <a:t>KẾT QUẢ</a:t>
            </a:r>
            <a:endParaRPr sz="4400" dirty="0">
              <a:solidFill>
                <a:schemeClr val="tx1"/>
              </a:solidFill>
              <a:latin typeface="+mj-lt"/>
            </a:endParaRPr>
          </a:p>
        </p:txBody>
      </p:sp>
      <p:grpSp>
        <p:nvGrpSpPr>
          <p:cNvPr id="3028" name="Google Shape;3028;p48"/>
          <p:cNvGrpSpPr/>
          <p:nvPr/>
        </p:nvGrpSpPr>
        <p:grpSpPr>
          <a:xfrm>
            <a:off x="4481364" y="989069"/>
            <a:ext cx="342026" cy="339201"/>
            <a:chOff x="2614200" y="1106950"/>
            <a:chExt cx="142250" cy="141075"/>
          </a:xfrm>
        </p:grpSpPr>
        <p:sp>
          <p:nvSpPr>
            <p:cNvPr id="3029"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0" name="Google Shape;3040;p48"/>
          <p:cNvGrpSpPr/>
          <p:nvPr/>
        </p:nvGrpSpPr>
        <p:grpSpPr>
          <a:xfrm>
            <a:off x="6953446" y="389710"/>
            <a:ext cx="1156111" cy="1156111"/>
            <a:chOff x="7334446" y="389710"/>
            <a:chExt cx="1156111" cy="1156111"/>
          </a:xfrm>
        </p:grpSpPr>
        <p:sp>
          <p:nvSpPr>
            <p:cNvPr id="3041"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3" name="Google Shape;3043;p48"/>
          <p:cNvGrpSpPr/>
          <p:nvPr/>
        </p:nvGrpSpPr>
        <p:grpSpPr>
          <a:xfrm>
            <a:off x="770146" y="338494"/>
            <a:ext cx="364042" cy="325291"/>
            <a:chOff x="437165" y="464710"/>
            <a:chExt cx="457201" cy="449703"/>
          </a:xfrm>
        </p:grpSpPr>
        <p:sp>
          <p:nvSpPr>
            <p:cNvPr id="3044"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5" name="Google Shape;3045;p48"/>
            <p:cNvGrpSpPr/>
            <p:nvPr/>
          </p:nvGrpSpPr>
          <p:grpSpPr>
            <a:xfrm>
              <a:off x="437165" y="464968"/>
              <a:ext cx="457201" cy="449186"/>
              <a:chOff x="-108123" y="464968"/>
              <a:chExt cx="457201" cy="449186"/>
            </a:xfrm>
          </p:grpSpPr>
          <p:sp>
            <p:nvSpPr>
              <p:cNvPr id="3046"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57"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8" name="Google Shape;3058;p48"/>
          <p:cNvGrpSpPr/>
          <p:nvPr/>
        </p:nvGrpSpPr>
        <p:grpSpPr>
          <a:xfrm>
            <a:off x="6013656" y="381583"/>
            <a:ext cx="223202" cy="253961"/>
            <a:chOff x="1151521" y="1179691"/>
            <a:chExt cx="223202" cy="253961"/>
          </a:xfrm>
        </p:grpSpPr>
        <p:sp>
          <p:nvSpPr>
            <p:cNvPr id="3059"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1234122970"/>
              </p:ext>
            </p:extLst>
          </p:nvPr>
        </p:nvGraphicFramePr>
        <p:xfrm>
          <a:off x="987228" y="1448474"/>
          <a:ext cx="7819464" cy="3198602"/>
        </p:xfrm>
        <a:graphic>
          <a:graphicData uri="http://schemas.openxmlformats.org/drawingml/2006/table">
            <a:tbl>
              <a:tblPr firstRow="1" firstCol="1" bandRow="1"/>
              <a:tblGrid>
                <a:gridCol w="422910">
                  <a:extLst>
                    <a:ext uri="{9D8B030D-6E8A-4147-A177-3AD203B41FA5}">
                      <a16:colId xmlns:a16="http://schemas.microsoft.com/office/drawing/2014/main" val="3190971966"/>
                    </a:ext>
                  </a:extLst>
                </a:gridCol>
                <a:gridCol w="3965782">
                  <a:extLst>
                    <a:ext uri="{9D8B030D-6E8A-4147-A177-3AD203B41FA5}">
                      <a16:colId xmlns:a16="http://schemas.microsoft.com/office/drawing/2014/main" val="1233535449"/>
                    </a:ext>
                  </a:extLst>
                </a:gridCol>
                <a:gridCol w="793898">
                  <a:extLst>
                    <a:ext uri="{9D8B030D-6E8A-4147-A177-3AD203B41FA5}">
                      <a16:colId xmlns:a16="http://schemas.microsoft.com/office/drawing/2014/main" val="2242377125"/>
                    </a:ext>
                  </a:extLst>
                </a:gridCol>
                <a:gridCol w="864781">
                  <a:extLst>
                    <a:ext uri="{9D8B030D-6E8A-4147-A177-3AD203B41FA5}">
                      <a16:colId xmlns:a16="http://schemas.microsoft.com/office/drawing/2014/main" val="1554036576"/>
                    </a:ext>
                  </a:extLst>
                </a:gridCol>
                <a:gridCol w="985430">
                  <a:extLst>
                    <a:ext uri="{9D8B030D-6E8A-4147-A177-3AD203B41FA5}">
                      <a16:colId xmlns:a16="http://schemas.microsoft.com/office/drawing/2014/main" val="540425839"/>
                    </a:ext>
                  </a:extLst>
                </a:gridCol>
                <a:gridCol w="786663">
                  <a:extLst>
                    <a:ext uri="{9D8B030D-6E8A-4147-A177-3AD203B41FA5}">
                      <a16:colId xmlns:a16="http://schemas.microsoft.com/office/drawing/2014/main" val="3389300026"/>
                    </a:ext>
                  </a:extLst>
                </a:gridCol>
              </a:tblGrid>
              <a:tr h="377687">
                <a:tc rowSpan="3">
                  <a:txBody>
                    <a:bodyPr/>
                    <a:lstStyle/>
                    <a:p>
                      <a:pPr algn="ctr">
                        <a:lnSpc>
                          <a:spcPct val="107000"/>
                        </a:lnSpc>
                        <a:spcAft>
                          <a:spcPts val="0"/>
                        </a:spcAft>
                      </a:pPr>
                      <a:r>
                        <a:rPr lang="vi-VN" sz="1400" b="1" dirty="0">
                          <a:effectLst/>
                          <a:latin typeface="+mj-lt"/>
                        </a:rPr>
                        <a:t> </a:t>
                      </a:r>
                      <a:endParaRPr lang="en-US" sz="1100" b="1" dirty="0">
                        <a:effectLst/>
                        <a:latin typeface="+mj-lt"/>
                      </a:endParaRPr>
                    </a:p>
                    <a:p>
                      <a:pPr algn="ctr">
                        <a:lnSpc>
                          <a:spcPct val="107000"/>
                        </a:lnSpc>
                        <a:spcAft>
                          <a:spcPts val="0"/>
                        </a:spcAft>
                      </a:pPr>
                      <a:r>
                        <a:rPr lang="vi-VN" sz="1400" b="1" dirty="0">
                          <a:effectLst/>
                          <a:latin typeface="+mj-lt"/>
                        </a:rPr>
                        <a:t>Stt</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rowSpan="3">
                  <a:txBody>
                    <a:bodyPr/>
                    <a:lstStyle/>
                    <a:p>
                      <a:pPr algn="ctr">
                        <a:lnSpc>
                          <a:spcPct val="107000"/>
                        </a:lnSpc>
                        <a:spcAft>
                          <a:spcPts val="0"/>
                        </a:spcAft>
                      </a:pPr>
                      <a:r>
                        <a:rPr lang="vi-VN" sz="1400" b="1" dirty="0">
                          <a:effectLst/>
                          <a:latin typeface="+mj-lt"/>
                        </a:rPr>
                        <a:t> </a:t>
                      </a:r>
                      <a:endParaRPr lang="en-US" sz="1100" b="1" dirty="0">
                        <a:effectLst/>
                        <a:latin typeface="+mj-lt"/>
                      </a:endParaRPr>
                    </a:p>
                    <a:p>
                      <a:pPr algn="ctr">
                        <a:lnSpc>
                          <a:spcPct val="107000"/>
                        </a:lnSpc>
                        <a:spcAft>
                          <a:spcPts val="0"/>
                        </a:spcAft>
                      </a:pPr>
                      <a:r>
                        <a:rPr lang="vi-VN" sz="1400" b="1" dirty="0">
                          <a:effectLst/>
                          <a:latin typeface="+mj-lt"/>
                        </a:rPr>
                        <a:t>Nội dung đánh giá</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gridSpan="4">
                  <a:txBody>
                    <a:bodyPr/>
                    <a:lstStyle/>
                    <a:p>
                      <a:pPr algn="ctr">
                        <a:lnSpc>
                          <a:spcPct val="107000"/>
                        </a:lnSpc>
                        <a:spcAft>
                          <a:spcPts val="0"/>
                        </a:spcAft>
                      </a:pPr>
                      <a:r>
                        <a:rPr lang="vi-VN" sz="1400" b="1" dirty="0">
                          <a:effectLst/>
                          <a:latin typeface="+mj-lt"/>
                        </a:rPr>
                        <a:t>Kết quả</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2644753"/>
                  </a:ext>
                </a:extLst>
              </a:tr>
              <a:tr h="313435">
                <a:tc vMerge="1">
                  <a:txBody>
                    <a:bodyPr/>
                    <a:lstStyle/>
                    <a:p>
                      <a:endParaRPr lang="en-US"/>
                    </a:p>
                  </a:txBody>
                  <a:tcPr/>
                </a:tc>
                <a:tc vMerge="1">
                  <a:txBody>
                    <a:bodyPr/>
                    <a:lstStyle/>
                    <a:p>
                      <a:endParaRPr lang="en-US"/>
                    </a:p>
                  </a:txBody>
                  <a:tcPr/>
                </a:tc>
                <a:tc gridSpan="2">
                  <a:txBody>
                    <a:bodyPr/>
                    <a:lstStyle/>
                    <a:p>
                      <a:pPr algn="ctr">
                        <a:lnSpc>
                          <a:spcPct val="107000"/>
                        </a:lnSpc>
                        <a:spcAft>
                          <a:spcPts val="0"/>
                        </a:spcAft>
                      </a:pPr>
                      <a:r>
                        <a:rPr lang="vi-VN" sz="1400" b="1" dirty="0">
                          <a:effectLst/>
                          <a:latin typeface="+mj-lt"/>
                          <a:ea typeface="Open Sans" panose="020B0604020202020204" charset="0"/>
                          <a:cs typeface="Open Sans" panose="020B0604020202020204" charset="0"/>
                        </a:rPr>
                        <a:t>Đầu năm học</a:t>
                      </a:r>
                      <a:endParaRPr lang="en-US" sz="1400" b="1" dirty="0">
                        <a:effectLst/>
                        <a:latin typeface="+mj-lt"/>
                        <a:ea typeface="Open Sans" panose="020B0604020202020204" charset="0"/>
                        <a:cs typeface="Open Sans" panose="020B0604020202020204" charset="0"/>
                      </a:endParaRPr>
                    </a:p>
                  </a:txBody>
                  <a:tcPr marL="68580" marR="68580" marT="0" marB="0">
                    <a:solidFill>
                      <a:schemeClr val="accent5"/>
                    </a:solidFill>
                  </a:tcPr>
                </a:tc>
                <a:tc hMerge="1">
                  <a:txBody>
                    <a:bodyPr/>
                    <a:lstStyle/>
                    <a:p>
                      <a:endParaRPr lang="en-US"/>
                    </a:p>
                  </a:txBody>
                  <a:tcPr/>
                </a:tc>
                <a:tc gridSpan="2">
                  <a:txBody>
                    <a:bodyPr/>
                    <a:lstStyle/>
                    <a:p>
                      <a:pPr algn="ctr">
                        <a:lnSpc>
                          <a:spcPct val="107000"/>
                        </a:lnSpc>
                        <a:spcAft>
                          <a:spcPts val="0"/>
                        </a:spcAft>
                      </a:pPr>
                      <a:r>
                        <a:rPr lang="vi-VN" sz="1400" b="1" dirty="0">
                          <a:effectLst/>
                          <a:latin typeface="+mj-lt"/>
                          <a:ea typeface="Open Sans" panose="020B0604020202020204" charset="0"/>
                          <a:cs typeface="Open Sans" panose="020B0604020202020204" charset="0"/>
                        </a:rPr>
                        <a:t>Thời điểm hiện tại</a:t>
                      </a:r>
                      <a:endParaRPr lang="en-US" sz="1100" b="1" dirty="0">
                        <a:effectLst/>
                        <a:latin typeface="+mj-lt"/>
                        <a:ea typeface="Open Sans" panose="020B0604020202020204" charset="0"/>
                        <a:cs typeface="Open Sans" panose="020B0604020202020204" charset="0"/>
                      </a:endParaRPr>
                    </a:p>
                  </a:txBody>
                  <a:tcPr marL="68580" marR="68580" marT="0" marB="0">
                    <a:solidFill>
                      <a:schemeClr val="accent5"/>
                    </a:solidFill>
                  </a:tcPr>
                </a:tc>
                <a:tc hMerge="1">
                  <a:txBody>
                    <a:bodyPr/>
                    <a:lstStyle/>
                    <a:p>
                      <a:endParaRPr lang="en-US"/>
                    </a:p>
                  </a:txBody>
                  <a:tcPr/>
                </a:tc>
                <a:extLst>
                  <a:ext uri="{0D108BD9-81ED-4DB2-BD59-A6C34878D82A}">
                    <a16:rowId xmlns:a16="http://schemas.microsoft.com/office/drawing/2014/main" val="3160649765"/>
                  </a:ext>
                </a:extLst>
              </a:tr>
              <a:tr h="313435">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vi-VN" sz="1400" b="1" dirty="0">
                          <a:effectLst/>
                          <a:latin typeface="+mj-lt"/>
                        </a:rPr>
                        <a:t>Số trẻ</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ct val="107000"/>
                        </a:lnSpc>
                        <a:spcAft>
                          <a:spcPts val="0"/>
                        </a:spcAft>
                      </a:pPr>
                      <a:r>
                        <a:rPr lang="vi-VN" sz="1400" b="1" dirty="0">
                          <a:effectLst/>
                          <a:latin typeface="+mj-lt"/>
                        </a:rPr>
                        <a:t>Tỷ lệ %</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ct val="107000"/>
                        </a:lnSpc>
                        <a:spcAft>
                          <a:spcPts val="0"/>
                        </a:spcAft>
                      </a:pPr>
                      <a:r>
                        <a:rPr lang="vi-VN" sz="1400" b="1" dirty="0">
                          <a:effectLst/>
                          <a:latin typeface="+mj-lt"/>
                        </a:rPr>
                        <a:t>Số trẻ</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ct val="107000"/>
                        </a:lnSpc>
                        <a:spcAft>
                          <a:spcPts val="0"/>
                        </a:spcAft>
                      </a:pPr>
                      <a:r>
                        <a:rPr lang="vi-VN" sz="1400" b="1" dirty="0">
                          <a:effectLst/>
                          <a:latin typeface="+mj-lt"/>
                        </a:rPr>
                        <a:t>Tỷ lệ %</a:t>
                      </a:r>
                      <a:endParaRPr lang="en-US" sz="1100" b="1"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3155437654"/>
                  </a:ext>
                </a:extLst>
              </a:tr>
              <a:tr h="313435">
                <a:tc>
                  <a:txBody>
                    <a:bodyPr/>
                    <a:lstStyle/>
                    <a:p>
                      <a:pPr algn="ctr">
                        <a:lnSpc>
                          <a:spcPct val="107000"/>
                        </a:lnSpc>
                        <a:spcAft>
                          <a:spcPts val="0"/>
                        </a:spcAft>
                      </a:pPr>
                      <a:r>
                        <a:rPr lang="vi-VN" sz="1400" dirty="0">
                          <a:effectLst/>
                          <a:latin typeface="+mj-lt"/>
                        </a:rPr>
                        <a:t>1</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Nhận biết và hiểu cảm xúc của bản thân</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13/19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68</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15/19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79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3816961067"/>
                  </a:ext>
                </a:extLst>
              </a:tr>
              <a:tr h="313435">
                <a:tc>
                  <a:txBody>
                    <a:bodyPr/>
                    <a:lstStyle/>
                    <a:p>
                      <a:pPr algn="ctr">
                        <a:lnSpc>
                          <a:spcPct val="107000"/>
                        </a:lnSpc>
                        <a:spcAft>
                          <a:spcPts val="0"/>
                        </a:spcAft>
                      </a:pPr>
                      <a:r>
                        <a:rPr lang="vi-VN" sz="1400" dirty="0">
                          <a:effectLst/>
                          <a:latin typeface="+mj-lt"/>
                        </a:rPr>
                        <a:t>2</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Thể hiện và kiểm soát cảm xúc của chính mình</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13/19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68</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15/19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79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3180254783"/>
                  </a:ext>
                </a:extLst>
              </a:tr>
              <a:tr h="313435">
                <a:tc>
                  <a:txBody>
                    <a:bodyPr/>
                    <a:lstStyle/>
                    <a:p>
                      <a:pPr algn="ctr">
                        <a:lnSpc>
                          <a:spcPct val="107000"/>
                        </a:lnSpc>
                        <a:spcAft>
                          <a:spcPts val="0"/>
                        </a:spcAft>
                      </a:pPr>
                      <a:r>
                        <a:rPr lang="vi-VN" sz="1400" dirty="0">
                          <a:effectLst/>
                          <a:latin typeface="+mj-lt"/>
                        </a:rPr>
                        <a:t>3</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Hiểu và đáp lại cảm xúc của người khác</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10/19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53</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14/19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74</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734427099"/>
                  </a:ext>
                </a:extLst>
              </a:tr>
              <a:tr h="313435">
                <a:tc>
                  <a:txBody>
                    <a:bodyPr/>
                    <a:lstStyle/>
                    <a:p>
                      <a:pPr algn="ctr">
                        <a:lnSpc>
                          <a:spcPct val="107000"/>
                        </a:lnSpc>
                        <a:spcAft>
                          <a:spcPts val="0"/>
                        </a:spcAft>
                      </a:pPr>
                      <a:r>
                        <a:rPr lang="vi-VN" sz="1400" dirty="0">
                          <a:effectLst/>
                          <a:latin typeface="+mj-lt"/>
                        </a:rPr>
                        <a:t>4</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Kết bạn và giữ gìn tình bạn</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10/19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vi-VN" sz="1400" dirty="0">
                          <a:effectLst/>
                          <a:latin typeface="Times New Roman" panose="02020603050405020304" pitchFamily="18" charset="0"/>
                          <a:ea typeface="Open Sans" panose="020B0604020202020204" charset="0"/>
                          <a:cs typeface="Times New Roman" panose="02020603050405020304" pitchFamily="18" charset="0"/>
                        </a:rPr>
                        <a:t>5</a:t>
                      </a:r>
                      <a:r>
                        <a:rPr lang="en-US" sz="1400" dirty="0">
                          <a:effectLst/>
                          <a:latin typeface="Times New Roman" panose="02020603050405020304" pitchFamily="18" charset="0"/>
                          <a:ea typeface="Open Sans" panose="020B0604020202020204" charset="0"/>
                          <a:cs typeface="Times New Roman" panose="02020603050405020304" pitchFamily="18" charset="0"/>
                        </a:rPr>
                        <a:t>3</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13/19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68</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4087621808"/>
                  </a:ext>
                </a:extLst>
              </a:tr>
              <a:tr h="313435">
                <a:tc>
                  <a:txBody>
                    <a:bodyPr/>
                    <a:lstStyle/>
                    <a:p>
                      <a:pPr algn="ctr">
                        <a:lnSpc>
                          <a:spcPct val="107000"/>
                        </a:lnSpc>
                        <a:spcAft>
                          <a:spcPts val="0"/>
                        </a:spcAft>
                      </a:pPr>
                      <a:r>
                        <a:rPr lang="vi-VN" sz="1400" dirty="0">
                          <a:effectLst/>
                          <a:latin typeface="+mj-lt"/>
                        </a:rPr>
                        <a:t>5</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Hợp tác với người khác</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10/19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53</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15/19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79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506353902"/>
                  </a:ext>
                </a:extLst>
              </a:tr>
              <a:tr h="313435">
                <a:tc>
                  <a:txBody>
                    <a:bodyPr/>
                    <a:lstStyle/>
                    <a:p>
                      <a:pPr algn="ctr">
                        <a:lnSpc>
                          <a:spcPct val="107000"/>
                        </a:lnSpc>
                        <a:spcAft>
                          <a:spcPts val="0"/>
                        </a:spcAft>
                      </a:pPr>
                      <a:r>
                        <a:rPr lang="vi-VN" sz="1400" dirty="0">
                          <a:effectLst/>
                          <a:latin typeface="+mj-lt"/>
                        </a:rPr>
                        <a:t>6</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Hiểu và tuân thủ quy tắc xã hội</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10/19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53</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12/19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63</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3805415361"/>
                  </a:ext>
                </a:extLst>
              </a:tr>
              <a:tr h="313435">
                <a:tc>
                  <a:txBody>
                    <a:bodyPr/>
                    <a:lstStyle/>
                    <a:p>
                      <a:pPr algn="ctr">
                        <a:lnSpc>
                          <a:spcPct val="107000"/>
                        </a:lnSpc>
                        <a:spcAft>
                          <a:spcPts val="0"/>
                        </a:spcAft>
                      </a:pPr>
                      <a:r>
                        <a:rPr lang="vi-VN" sz="1400" dirty="0">
                          <a:effectLst/>
                          <a:latin typeface="+mj-lt"/>
                        </a:rPr>
                        <a:t>7</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0"/>
                        </a:spcAft>
                      </a:pPr>
                      <a:r>
                        <a:rPr lang="vi-VN" sz="1400" dirty="0">
                          <a:effectLst/>
                          <a:latin typeface="+mj-lt"/>
                        </a:rPr>
                        <a:t>Hiểu về vai trò và trách nhiệm của mình</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13/19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68</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15/19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tc>
                  <a:txBody>
                    <a:bodyPr/>
                    <a:lstStyle/>
                    <a:p>
                      <a:pPr algn="ctr">
                        <a:lnSpc>
                          <a:spcPts val="1700"/>
                        </a:lnSpc>
                        <a:spcBef>
                          <a:spcPts val="600"/>
                        </a:spcBef>
                        <a:spcAft>
                          <a:spcPts val="300"/>
                        </a:spcAft>
                      </a:pPr>
                      <a:r>
                        <a:rPr lang="en-US" sz="1400" dirty="0">
                          <a:effectLst/>
                          <a:latin typeface="Times New Roman" panose="02020603050405020304" pitchFamily="18" charset="0"/>
                          <a:ea typeface="Open Sans" panose="020B0604020202020204" charset="0"/>
                          <a:cs typeface="Times New Roman" panose="02020603050405020304" pitchFamily="18" charset="0"/>
                        </a:rPr>
                        <a:t>79</a:t>
                      </a:r>
                      <a:endParaRPr lang="en-US" sz="1100" dirty="0">
                        <a:effectLst/>
                        <a:latin typeface="Times New Roman" panose="02020603050405020304" pitchFamily="18" charset="0"/>
                        <a:ea typeface="Open Sans" panose="020B060402020202020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1963114682"/>
                  </a:ext>
                </a:extLst>
              </a:tr>
            </a:tbl>
          </a:graphicData>
        </a:graphic>
      </p:graphicFrame>
      <p:sp>
        <p:nvSpPr>
          <p:cNvPr id="3" name="TextBox 2"/>
          <p:cNvSpPr txBox="1"/>
          <p:nvPr/>
        </p:nvSpPr>
        <p:spPr>
          <a:xfrm>
            <a:off x="1029591" y="641475"/>
            <a:ext cx="2411148" cy="584775"/>
          </a:xfrm>
          <a:prstGeom prst="rect">
            <a:avLst/>
          </a:prstGeom>
          <a:noFill/>
        </p:spPr>
        <p:txBody>
          <a:bodyPr wrap="square" rtlCol="0">
            <a:spAutoFit/>
          </a:bodyPr>
          <a:lstStyle/>
          <a:p>
            <a:r>
              <a:rPr lang="vi-VN" sz="3200" dirty="0">
                <a:solidFill>
                  <a:schemeClr val="tx1"/>
                </a:solidFill>
                <a:latin typeface="+mj-lt"/>
                <a:ea typeface="Open Sans" panose="020B0604020202020204" charset="0"/>
                <a:cs typeface="Open Sans" panose="020B0604020202020204" charset="0"/>
              </a:rPr>
              <a:t>Về phía trẻ</a:t>
            </a:r>
            <a:endParaRPr lang="en-US" sz="3200" dirty="0">
              <a:solidFill>
                <a:schemeClr val="tx1"/>
              </a:solidFill>
              <a:latin typeface="+mj-lt"/>
              <a:ea typeface="Open Sans" panose="020B0604020202020204" charset="0"/>
              <a:cs typeface="Open Sans"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26;p48"/>
          <p:cNvSpPr txBox="1">
            <a:spLocks noGrp="1"/>
          </p:cNvSpPr>
          <p:nvPr>
            <p:ph type="title"/>
          </p:nvPr>
        </p:nvSpPr>
        <p:spPr>
          <a:xfrm>
            <a:off x="1100276" y="156686"/>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chemeClr val="tx1"/>
                </a:solidFill>
                <a:latin typeface="+mj-lt"/>
              </a:rPr>
              <a:t>KẾT QUẢ</a:t>
            </a:r>
            <a:endParaRPr sz="4400" dirty="0">
              <a:solidFill>
                <a:schemeClr val="tx1"/>
              </a:solidFill>
              <a:latin typeface="+mj-lt"/>
            </a:endParaRPr>
          </a:p>
        </p:txBody>
      </p:sp>
      <p:grpSp>
        <p:nvGrpSpPr>
          <p:cNvPr id="4" name="Google Shape;3028;p48"/>
          <p:cNvGrpSpPr/>
          <p:nvPr/>
        </p:nvGrpSpPr>
        <p:grpSpPr>
          <a:xfrm>
            <a:off x="2057067" y="401352"/>
            <a:ext cx="342026" cy="339201"/>
            <a:chOff x="2614200" y="1106950"/>
            <a:chExt cx="142250" cy="141075"/>
          </a:xfrm>
        </p:grpSpPr>
        <p:sp>
          <p:nvSpPr>
            <p:cNvPr id="5"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040;p48"/>
          <p:cNvGrpSpPr/>
          <p:nvPr/>
        </p:nvGrpSpPr>
        <p:grpSpPr>
          <a:xfrm>
            <a:off x="7659230" y="86171"/>
            <a:ext cx="1156111" cy="1156111"/>
            <a:chOff x="7334446" y="389710"/>
            <a:chExt cx="1156111" cy="1156111"/>
          </a:xfrm>
        </p:grpSpPr>
        <p:sp>
          <p:nvSpPr>
            <p:cNvPr id="17"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043;p48"/>
          <p:cNvGrpSpPr/>
          <p:nvPr/>
        </p:nvGrpSpPr>
        <p:grpSpPr>
          <a:xfrm>
            <a:off x="1054727" y="422765"/>
            <a:ext cx="457201" cy="449703"/>
            <a:chOff x="437165" y="464710"/>
            <a:chExt cx="457201" cy="449703"/>
          </a:xfrm>
        </p:grpSpPr>
        <p:sp>
          <p:nvSpPr>
            <p:cNvPr id="20"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45;p48"/>
            <p:cNvGrpSpPr/>
            <p:nvPr/>
          </p:nvGrpSpPr>
          <p:grpSpPr>
            <a:xfrm>
              <a:off x="437165" y="464968"/>
              <a:ext cx="457201" cy="449186"/>
              <a:chOff x="-108123" y="464968"/>
              <a:chExt cx="457201" cy="449186"/>
            </a:xfrm>
          </p:grpSpPr>
          <p:sp>
            <p:nvSpPr>
              <p:cNvPr id="22"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055;p48"/>
          <p:cNvSpPr/>
          <p:nvPr/>
        </p:nvSpPr>
        <p:spPr>
          <a:xfrm>
            <a:off x="1796638" y="401951"/>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6;p48"/>
          <p:cNvSpPr/>
          <p:nvPr/>
        </p:nvSpPr>
        <p:spPr>
          <a:xfrm>
            <a:off x="1814058" y="68298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058;p48"/>
          <p:cNvGrpSpPr/>
          <p:nvPr/>
        </p:nvGrpSpPr>
        <p:grpSpPr>
          <a:xfrm>
            <a:off x="2944232" y="525239"/>
            <a:ext cx="223202" cy="253961"/>
            <a:chOff x="1151521" y="1179691"/>
            <a:chExt cx="223202" cy="253961"/>
          </a:xfrm>
        </p:grpSpPr>
        <p:sp>
          <p:nvSpPr>
            <p:cNvPr id="35"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302;p51"/>
          <p:cNvSpPr/>
          <p:nvPr/>
        </p:nvSpPr>
        <p:spPr>
          <a:xfrm rot="10800000" flipH="1">
            <a:off x="1607134" y="884567"/>
            <a:ext cx="6424385" cy="684933"/>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9" name="Google Shape;4212;p59"/>
          <p:cNvGrpSpPr/>
          <p:nvPr/>
        </p:nvGrpSpPr>
        <p:grpSpPr>
          <a:xfrm>
            <a:off x="756442" y="1138547"/>
            <a:ext cx="715239" cy="217052"/>
            <a:chOff x="5384063" y="3421013"/>
            <a:chExt cx="1119300" cy="465075"/>
          </a:xfrm>
        </p:grpSpPr>
        <p:sp>
          <p:nvSpPr>
            <p:cNvPr id="40"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214;p59"/>
            <p:cNvGrpSpPr/>
            <p:nvPr/>
          </p:nvGrpSpPr>
          <p:grpSpPr>
            <a:xfrm>
              <a:off x="5384063" y="3421013"/>
              <a:ext cx="1119300" cy="465075"/>
              <a:chOff x="5394575" y="3098700"/>
              <a:chExt cx="1119300" cy="465075"/>
            </a:xfrm>
          </p:grpSpPr>
          <p:sp>
            <p:nvSpPr>
              <p:cNvPr id="42"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220;p59"/>
              <p:cNvGrpSpPr/>
              <p:nvPr/>
            </p:nvGrpSpPr>
            <p:grpSpPr>
              <a:xfrm>
                <a:off x="5394575" y="3098700"/>
                <a:ext cx="1119300" cy="465075"/>
                <a:chOff x="5394575" y="3098700"/>
                <a:chExt cx="1119300" cy="465075"/>
              </a:xfrm>
            </p:grpSpPr>
            <p:sp>
              <p:nvSpPr>
                <p:cNvPr id="48"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5" name="Rectangle 64"/>
          <p:cNvSpPr/>
          <p:nvPr/>
        </p:nvSpPr>
        <p:spPr>
          <a:xfrm>
            <a:off x="1630508" y="980672"/>
            <a:ext cx="6220835" cy="523220"/>
          </a:xfrm>
          <a:prstGeom prst="rect">
            <a:avLst/>
          </a:prstGeom>
        </p:spPr>
        <p:txBody>
          <a:bodyPr wrap="square">
            <a:spAutoFit/>
          </a:bodyPr>
          <a:lstStyle/>
          <a:p>
            <a:pPr algn="just"/>
            <a:r>
              <a:rPr lang="vi-VN" dirty="0">
                <a:latin typeface="Times New Roman" panose="02020603050405020304" pitchFamily="18" charset="0"/>
                <a:ea typeface="Calibri" panose="020F0502020204030204" pitchFamily="34" charset="0"/>
              </a:rPr>
              <a:t>Trẻ nhận thức rất nhanh và biết ứng dụng các hiểu biết của mình trong cuộc sống thông qua việc trẻ được trải nghiệm trong hoạt động vui chơi, học tập</a:t>
            </a:r>
            <a:endParaRPr lang="en-US" dirty="0"/>
          </a:p>
        </p:txBody>
      </p:sp>
      <p:pic>
        <p:nvPicPr>
          <p:cNvPr id="66" name="Picture 65">
            <a:extLst>
              <a:ext uri="{FF2B5EF4-FFF2-40B4-BE49-F238E27FC236}">
                <a16:creationId xmlns:a16="http://schemas.microsoft.com/office/drawing/2014/main" id="{BF7DC462-3EE3-4D5F-865F-7AC4E9407B6C}"/>
              </a:ext>
            </a:extLst>
          </p:cNvPr>
          <p:cNvPicPr>
            <a:picLocks noChangeAspect="1"/>
          </p:cNvPicPr>
          <p:nvPr/>
        </p:nvPicPr>
        <p:blipFill>
          <a:blip r:embed="rId2"/>
          <a:stretch>
            <a:fillRect/>
          </a:stretch>
        </p:blipFill>
        <p:spPr>
          <a:xfrm>
            <a:off x="542166" y="1722461"/>
            <a:ext cx="4029833" cy="2915757"/>
          </a:xfrm>
          <a:prstGeom prst="rect">
            <a:avLst/>
          </a:prstGeom>
        </p:spPr>
      </p:pic>
      <p:pic>
        <p:nvPicPr>
          <p:cNvPr id="69" name="Picture 68">
            <a:extLst>
              <a:ext uri="{FF2B5EF4-FFF2-40B4-BE49-F238E27FC236}">
                <a16:creationId xmlns:a16="http://schemas.microsoft.com/office/drawing/2014/main" id="{D19D9FF5-6B5F-4164-AE41-6EF68F11DCBC}"/>
              </a:ext>
            </a:extLst>
          </p:cNvPr>
          <p:cNvPicPr>
            <a:picLocks noChangeAspect="1"/>
          </p:cNvPicPr>
          <p:nvPr/>
        </p:nvPicPr>
        <p:blipFill>
          <a:blip r:embed="rId3"/>
          <a:stretch>
            <a:fillRect/>
          </a:stretch>
        </p:blipFill>
        <p:spPr>
          <a:xfrm>
            <a:off x="4894238" y="1700938"/>
            <a:ext cx="3707595" cy="2943890"/>
          </a:xfrm>
          <a:prstGeom prst="rect">
            <a:avLst/>
          </a:prstGeom>
        </p:spPr>
      </p:pic>
    </p:spTree>
    <p:extLst>
      <p:ext uri="{BB962C8B-B14F-4D97-AF65-F5344CB8AC3E}">
        <p14:creationId xmlns:p14="http://schemas.microsoft.com/office/powerpoint/2010/main" val="13887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26;p48"/>
          <p:cNvSpPr txBox="1">
            <a:spLocks noGrp="1"/>
          </p:cNvSpPr>
          <p:nvPr>
            <p:ph type="title"/>
          </p:nvPr>
        </p:nvSpPr>
        <p:spPr>
          <a:xfrm>
            <a:off x="1100276" y="156686"/>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smtClean="0">
                <a:solidFill>
                  <a:schemeClr val="tx1"/>
                </a:solidFill>
                <a:latin typeface="+mj-lt"/>
              </a:rPr>
              <a:t>KẾT QUẢ</a:t>
            </a:r>
            <a:endParaRPr sz="4400" dirty="0">
              <a:solidFill>
                <a:schemeClr val="tx1"/>
              </a:solidFill>
              <a:latin typeface="+mj-lt"/>
            </a:endParaRPr>
          </a:p>
        </p:txBody>
      </p:sp>
      <p:grpSp>
        <p:nvGrpSpPr>
          <p:cNvPr id="4" name="Google Shape;3028;p48"/>
          <p:cNvGrpSpPr/>
          <p:nvPr/>
        </p:nvGrpSpPr>
        <p:grpSpPr>
          <a:xfrm>
            <a:off x="2057067" y="401352"/>
            <a:ext cx="342026" cy="339201"/>
            <a:chOff x="2614200" y="1106950"/>
            <a:chExt cx="142250" cy="141075"/>
          </a:xfrm>
        </p:grpSpPr>
        <p:sp>
          <p:nvSpPr>
            <p:cNvPr id="5"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040;p48"/>
          <p:cNvGrpSpPr/>
          <p:nvPr/>
        </p:nvGrpSpPr>
        <p:grpSpPr>
          <a:xfrm>
            <a:off x="7659230" y="86171"/>
            <a:ext cx="1156111" cy="1156111"/>
            <a:chOff x="7334446" y="389710"/>
            <a:chExt cx="1156111" cy="1156111"/>
          </a:xfrm>
        </p:grpSpPr>
        <p:sp>
          <p:nvSpPr>
            <p:cNvPr id="17"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043;p48"/>
          <p:cNvGrpSpPr/>
          <p:nvPr/>
        </p:nvGrpSpPr>
        <p:grpSpPr>
          <a:xfrm>
            <a:off x="1054727" y="422765"/>
            <a:ext cx="457201" cy="449703"/>
            <a:chOff x="437165" y="464710"/>
            <a:chExt cx="457201" cy="449703"/>
          </a:xfrm>
        </p:grpSpPr>
        <p:sp>
          <p:nvSpPr>
            <p:cNvPr id="20"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45;p48"/>
            <p:cNvGrpSpPr/>
            <p:nvPr/>
          </p:nvGrpSpPr>
          <p:grpSpPr>
            <a:xfrm>
              <a:off x="437165" y="464968"/>
              <a:ext cx="457201" cy="449186"/>
              <a:chOff x="-108123" y="464968"/>
              <a:chExt cx="457201" cy="449186"/>
            </a:xfrm>
          </p:grpSpPr>
          <p:sp>
            <p:nvSpPr>
              <p:cNvPr id="22"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055;p48"/>
          <p:cNvSpPr/>
          <p:nvPr/>
        </p:nvSpPr>
        <p:spPr>
          <a:xfrm>
            <a:off x="1796638" y="401951"/>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6;p48"/>
          <p:cNvSpPr/>
          <p:nvPr/>
        </p:nvSpPr>
        <p:spPr>
          <a:xfrm>
            <a:off x="1814058" y="68298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058;p48"/>
          <p:cNvGrpSpPr/>
          <p:nvPr/>
        </p:nvGrpSpPr>
        <p:grpSpPr>
          <a:xfrm>
            <a:off x="2944232" y="525239"/>
            <a:ext cx="223202" cy="253961"/>
            <a:chOff x="1151521" y="1179691"/>
            <a:chExt cx="223202" cy="253961"/>
          </a:xfrm>
        </p:grpSpPr>
        <p:sp>
          <p:nvSpPr>
            <p:cNvPr id="35"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302;p51"/>
          <p:cNvSpPr/>
          <p:nvPr/>
        </p:nvSpPr>
        <p:spPr>
          <a:xfrm rot="10800000" flipH="1">
            <a:off x="1600309" y="958949"/>
            <a:ext cx="3956728" cy="543785"/>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4212;p59"/>
          <p:cNvGrpSpPr/>
          <p:nvPr/>
        </p:nvGrpSpPr>
        <p:grpSpPr>
          <a:xfrm>
            <a:off x="742656" y="1121784"/>
            <a:ext cx="715239" cy="217052"/>
            <a:chOff x="5384063" y="3421013"/>
            <a:chExt cx="1119300" cy="465075"/>
          </a:xfrm>
        </p:grpSpPr>
        <p:sp>
          <p:nvSpPr>
            <p:cNvPr id="3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214;p59"/>
            <p:cNvGrpSpPr/>
            <p:nvPr/>
          </p:nvGrpSpPr>
          <p:grpSpPr>
            <a:xfrm>
              <a:off x="5384063" y="3421013"/>
              <a:ext cx="1119300" cy="465075"/>
              <a:chOff x="5394575" y="3098700"/>
              <a:chExt cx="1119300" cy="465075"/>
            </a:xfrm>
          </p:grpSpPr>
          <p:sp>
            <p:nvSpPr>
              <p:cNvPr id="4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220;p59"/>
              <p:cNvGrpSpPr/>
              <p:nvPr/>
            </p:nvGrpSpPr>
            <p:grpSpPr>
              <a:xfrm>
                <a:off x="5394575" y="3098700"/>
                <a:ext cx="1119300" cy="465075"/>
                <a:chOff x="5394575" y="3098700"/>
                <a:chExt cx="1119300" cy="465075"/>
              </a:xfrm>
            </p:grpSpPr>
            <p:sp>
              <p:nvSpPr>
                <p:cNvPr id="4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 name="Rectangle 63"/>
          <p:cNvSpPr/>
          <p:nvPr/>
        </p:nvSpPr>
        <p:spPr>
          <a:xfrm>
            <a:off x="1654338" y="1035201"/>
            <a:ext cx="6220835" cy="307777"/>
          </a:xfrm>
          <a:prstGeom prst="rect">
            <a:avLst/>
          </a:prstGeom>
        </p:spPr>
        <p:txBody>
          <a:bodyPr wrap="square">
            <a:spAutoFit/>
          </a:bodyPr>
          <a:lstStyle/>
          <a:p>
            <a:pPr algn="just"/>
            <a:r>
              <a:rPr lang="vi-VN" dirty="0">
                <a:latin typeface="Times New Roman" panose="02020603050405020304" pitchFamily="18" charset="0"/>
                <a:ea typeface="Calibri" panose="020F0502020204030204" pitchFamily="34" charset="0"/>
              </a:rPr>
              <a:t>Trẻ mạnh dạn, tự tin, độc lập, chủ động kết bạn </a:t>
            </a:r>
            <a:endParaRPr lang="en-US" dirty="0"/>
          </a:p>
        </p:txBody>
      </p:sp>
      <p:pic>
        <p:nvPicPr>
          <p:cNvPr id="66" name="Picture 65">
            <a:extLst>
              <a:ext uri="{FF2B5EF4-FFF2-40B4-BE49-F238E27FC236}">
                <a16:creationId xmlns:a16="http://schemas.microsoft.com/office/drawing/2014/main" id="{51B129A0-326F-428A-BED7-213BD6F4C445}"/>
              </a:ext>
            </a:extLst>
          </p:cNvPr>
          <p:cNvPicPr>
            <a:picLocks noChangeAspect="1"/>
          </p:cNvPicPr>
          <p:nvPr/>
        </p:nvPicPr>
        <p:blipFill>
          <a:blip r:embed="rId2"/>
          <a:stretch>
            <a:fillRect/>
          </a:stretch>
        </p:blipFill>
        <p:spPr>
          <a:xfrm>
            <a:off x="642447" y="1664797"/>
            <a:ext cx="3767712" cy="2634969"/>
          </a:xfrm>
          <a:prstGeom prst="rect">
            <a:avLst/>
          </a:prstGeom>
        </p:spPr>
      </p:pic>
      <p:pic>
        <p:nvPicPr>
          <p:cNvPr id="68" name="Picture 67">
            <a:extLst>
              <a:ext uri="{FF2B5EF4-FFF2-40B4-BE49-F238E27FC236}">
                <a16:creationId xmlns:a16="http://schemas.microsoft.com/office/drawing/2014/main" id="{2B94530E-4098-42FB-8583-7BEE9DCFDF16}"/>
              </a:ext>
            </a:extLst>
          </p:cNvPr>
          <p:cNvPicPr>
            <a:picLocks noChangeAspect="1"/>
          </p:cNvPicPr>
          <p:nvPr/>
        </p:nvPicPr>
        <p:blipFill>
          <a:blip r:embed="rId3"/>
          <a:stretch>
            <a:fillRect/>
          </a:stretch>
        </p:blipFill>
        <p:spPr>
          <a:xfrm>
            <a:off x="4670156" y="1664797"/>
            <a:ext cx="3831397" cy="2634969"/>
          </a:xfrm>
          <a:prstGeom prst="rect">
            <a:avLst/>
          </a:prstGeom>
        </p:spPr>
      </p:pic>
    </p:spTree>
    <p:extLst>
      <p:ext uri="{BB962C8B-B14F-4D97-AF65-F5344CB8AC3E}">
        <p14:creationId xmlns:p14="http://schemas.microsoft.com/office/powerpoint/2010/main" val="16608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26;p48"/>
          <p:cNvSpPr txBox="1">
            <a:spLocks noGrp="1"/>
          </p:cNvSpPr>
          <p:nvPr>
            <p:ph type="title"/>
          </p:nvPr>
        </p:nvSpPr>
        <p:spPr>
          <a:xfrm>
            <a:off x="1100276" y="156686"/>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chemeClr val="tx1"/>
                </a:solidFill>
                <a:latin typeface="+mj-lt"/>
              </a:rPr>
              <a:t>KẾT QUẢ</a:t>
            </a:r>
            <a:endParaRPr sz="4400" dirty="0">
              <a:solidFill>
                <a:schemeClr val="tx1"/>
              </a:solidFill>
              <a:latin typeface="+mj-lt"/>
            </a:endParaRPr>
          </a:p>
        </p:txBody>
      </p:sp>
      <p:grpSp>
        <p:nvGrpSpPr>
          <p:cNvPr id="4" name="Google Shape;3028;p48"/>
          <p:cNvGrpSpPr/>
          <p:nvPr/>
        </p:nvGrpSpPr>
        <p:grpSpPr>
          <a:xfrm>
            <a:off x="2057067" y="401352"/>
            <a:ext cx="342026" cy="339201"/>
            <a:chOff x="2614200" y="1106950"/>
            <a:chExt cx="142250" cy="141075"/>
          </a:xfrm>
        </p:grpSpPr>
        <p:sp>
          <p:nvSpPr>
            <p:cNvPr id="5"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040;p48"/>
          <p:cNvGrpSpPr/>
          <p:nvPr/>
        </p:nvGrpSpPr>
        <p:grpSpPr>
          <a:xfrm>
            <a:off x="7659230" y="86171"/>
            <a:ext cx="1156111" cy="1156111"/>
            <a:chOff x="7334446" y="389710"/>
            <a:chExt cx="1156111" cy="1156111"/>
          </a:xfrm>
        </p:grpSpPr>
        <p:sp>
          <p:nvSpPr>
            <p:cNvPr id="17"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043;p48"/>
          <p:cNvGrpSpPr/>
          <p:nvPr/>
        </p:nvGrpSpPr>
        <p:grpSpPr>
          <a:xfrm>
            <a:off x="1054727" y="422765"/>
            <a:ext cx="457201" cy="449703"/>
            <a:chOff x="437165" y="464710"/>
            <a:chExt cx="457201" cy="449703"/>
          </a:xfrm>
        </p:grpSpPr>
        <p:sp>
          <p:nvSpPr>
            <p:cNvPr id="20"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45;p48"/>
            <p:cNvGrpSpPr/>
            <p:nvPr/>
          </p:nvGrpSpPr>
          <p:grpSpPr>
            <a:xfrm>
              <a:off x="437165" y="464968"/>
              <a:ext cx="457201" cy="449186"/>
              <a:chOff x="-108123" y="464968"/>
              <a:chExt cx="457201" cy="449186"/>
            </a:xfrm>
          </p:grpSpPr>
          <p:sp>
            <p:nvSpPr>
              <p:cNvPr id="22"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055;p48"/>
          <p:cNvSpPr/>
          <p:nvPr/>
        </p:nvSpPr>
        <p:spPr>
          <a:xfrm>
            <a:off x="1796638" y="401951"/>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6;p48"/>
          <p:cNvSpPr/>
          <p:nvPr/>
        </p:nvSpPr>
        <p:spPr>
          <a:xfrm>
            <a:off x="1814058" y="68298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058;p48"/>
          <p:cNvGrpSpPr/>
          <p:nvPr/>
        </p:nvGrpSpPr>
        <p:grpSpPr>
          <a:xfrm>
            <a:off x="2944232" y="525239"/>
            <a:ext cx="223202" cy="253961"/>
            <a:chOff x="1151521" y="1179691"/>
            <a:chExt cx="223202" cy="253961"/>
          </a:xfrm>
        </p:grpSpPr>
        <p:sp>
          <p:nvSpPr>
            <p:cNvPr id="35"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302;p51"/>
          <p:cNvSpPr/>
          <p:nvPr/>
        </p:nvSpPr>
        <p:spPr>
          <a:xfrm rot="10800000" flipH="1">
            <a:off x="1568539" y="960474"/>
            <a:ext cx="6754700" cy="611424"/>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4212;p59"/>
          <p:cNvGrpSpPr/>
          <p:nvPr/>
        </p:nvGrpSpPr>
        <p:grpSpPr>
          <a:xfrm>
            <a:off x="742656" y="1121784"/>
            <a:ext cx="715239" cy="217052"/>
            <a:chOff x="5384063" y="3421013"/>
            <a:chExt cx="1119300" cy="465075"/>
          </a:xfrm>
        </p:grpSpPr>
        <p:sp>
          <p:nvSpPr>
            <p:cNvPr id="3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214;p59"/>
            <p:cNvGrpSpPr/>
            <p:nvPr/>
          </p:nvGrpSpPr>
          <p:grpSpPr>
            <a:xfrm>
              <a:off x="5384063" y="3421013"/>
              <a:ext cx="1119300" cy="465075"/>
              <a:chOff x="5394575" y="3098700"/>
              <a:chExt cx="1119300" cy="465075"/>
            </a:xfrm>
          </p:grpSpPr>
          <p:sp>
            <p:nvSpPr>
              <p:cNvPr id="4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220;p59"/>
              <p:cNvGrpSpPr/>
              <p:nvPr/>
            </p:nvGrpSpPr>
            <p:grpSpPr>
              <a:xfrm>
                <a:off x="5394575" y="3098700"/>
                <a:ext cx="1119300" cy="465075"/>
                <a:chOff x="5394575" y="3098700"/>
                <a:chExt cx="1119300" cy="465075"/>
              </a:xfrm>
            </p:grpSpPr>
            <p:sp>
              <p:nvSpPr>
                <p:cNvPr id="4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 name="Rectangle 63"/>
          <p:cNvSpPr/>
          <p:nvPr/>
        </p:nvSpPr>
        <p:spPr>
          <a:xfrm>
            <a:off x="1603860" y="983810"/>
            <a:ext cx="6491061" cy="523220"/>
          </a:xfrm>
          <a:prstGeom prst="rect">
            <a:avLst/>
          </a:prstGeom>
        </p:spPr>
        <p:txBody>
          <a:bodyPr wrap="square">
            <a:spAutoFit/>
          </a:bodyPr>
          <a:lstStyle/>
          <a:p>
            <a:pPr algn="just"/>
            <a:r>
              <a:rPr lang="vi-VN" dirty="0"/>
              <a:t>Trẻ được thảo luận, suy nghĩ, tìm ra cách giải quyết =&gt; Trẻ phát triển toàn diện các mặt, phát triển kĩ năng phán đoán, suy luận, biết đưa ra quyết định</a:t>
            </a:r>
            <a:endParaRPr lang="en-US" dirty="0"/>
          </a:p>
        </p:txBody>
      </p:sp>
      <p:pic>
        <p:nvPicPr>
          <p:cNvPr id="66" name="Picture 65">
            <a:extLst>
              <a:ext uri="{FF2B5EF4-FFF2-40B4-BE49-F238E27FC236}">
                <a16:creationId xmlns:a16="http://schemas.microsoft.com/office/drawing/2014/main" id="{A056E936-FA70-4367-80BC-B95FB27044C7}"/>
              </a:ext>
            </a:extLst>
          </p:cNvPr>
          <p:cNvPicPr>
            <a:picLocks noChangeAspect="1"/>
          </p:cNvPicPr>
          <p:nvPr/>
        </p:nvPicPr>
        <p:blipFill>
          <a:blip r:embed="rId2"/>
          <a:stretch>
            <a:fillRect/>
          </a:stretch>
        </p:blipFill>
        <p:spPr>
          <a:xfrm>
            <a:off x="422049" y="1883547"/>
            <a:ext cx="2784017" cy="2276143"/>
          </a:xfrm>
          <a:prstGeom prst="rect">
            <a:avLst/>
          </a:prstGeom>
        </p:spPr>
      </p:pic>
      <p:pic>
        <p:nvPicPr>
          <p:cNvPr id="69" name="Picture 68">
            <a:extLst>
              <a:ext uri="{FF2B5EF4-FFF2-40B4-BE49-F238E27FC236}">
                <a16:creationId xmlns:a16="http://schemas.microsoft.com/office/drawing/2014/main" id="{56EFDBA6-D69C-492C-A91D-83804B21DDAA}"/>
              </a:ext>
            </a:extLst>
          </p:cNvPr>
          <p:cNvPicPr>
            <a:picLocks noChangeAspect="1"/>
          </p:cNvPicPr>
          <p:nvPr/>
        </p:nvPicPr>
        <p:blipFill>
          <a:blip r:embed="rId3"/>
          <a:stretch>
            <a:fillRect/>
          </a:stretch>
        </p:blipFill>
        <p:spPr>
          <a:xfrm>
            <a:off x="3288932" y="1906884"/>
            <a:ext cx="2649004" cy="2276143"/>
          </a:xfrm>
          <a:prstGeom prst="rect">
            <a:avLst/>
          </a:prstGeom>
        </p:spPr>
      </p:pic>
      <p:pic>
        <p:nvPicPr>
          <p:cNvPr id="71" name="Picture 70">
            <a:extLst>
              <a:ext uri="{FF2B5EF4-FFF2-40B4-BE49-F238E27FC236}">
                <a16:creationId xmlns:a16="http://schemas.microsoft.com/office/drawing/2014/main" id="{CFCC316C-3C17-4434-8907-F9AA4CF41BD5}"/>
              </a:ext>
            </a:extLst>
          </p:cNvPr>
          <p:cNvPicPr>
            <a:picLocks noChangeAspect="1"/>
          </p:cNvPicPr>
          <p:nvPr/>
        </p:nvPicPr>
        <p:blipFill>
          <a:blip r:embed="rId4"/>
          <a:stretch>
            <a:fillRect/>
          </a:stretch>
        </p:blipFill>
        <p:spPr>
          <a:xfrm>
            <a:off x="6025008" y="1961384"/>
            <a:ext cx="2790333" cy="2198306"/>
          </a:xfrm>
          <a:prstGeom prst="rect">
            <a:avLst/>
          </a:prstGeom>
        </p:spPr>
      </p:pic>
    </p:spTree>
    <p:extLst>
      <p:ext uri="{BB962C8B-B14F-4D97-AF65-F5344CB8AC3E}">
        <p14:creationId xmlns:p14="http://schemas.microsoft.com/office/powerpoint/2010/main" val="31182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26;p48"/>
          <p:cNvSpPr txBox="1">
            <a:spLocks noGrp="1"/>
          </p:cNvSpPr>
          <p:nvPr>
            <p:ph type="title"/>
          </p:nvPr>
        </p:nvSpPr>
        <p:spPr>
          <a:xfrm>
            <a:off x="1100276" y="156686"/>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chemeClr val="tx1"/>
                </a:solidFill>
                <a:latin typeface="+mj-lt"/>
              </a:rPr>
              <a:t>KẾT QUẢ</a:t>
            </a:r>
            <a:endParaRPr sz="4400" dirty="0">
              <a:solidFill>
                <a:schemeClr val="tx1"/>
              </a:solidFill>
              <a:latin typeface="+mj-lt"/>
            </a:endParaRPr>
          </a:p>
        </p:txBody>
      </p:sp>
      <p:grpSp>
        <p:nvGrpSpPr>
          <p:cNvPr id="4" name="Google Shape;3028;p48"/>
          <p:cNvGrpSpPr/>
          <p:nvPr/>
        </p:nvGrpSpPr>
        <p:grpSpPr>
          <a:xfrm>
            <a:off x="2057067" y="401352"/>
            <a:ext cx="342026" cy="339201"/>
            <a:chOff x="2614200" y="1106950"/>
            <a:chExt cx="142250" cy="141075"/>
          </a:xfrm>
        </p:grpSpPr>
        <p:sp>
          <p:nvSpPr>
            <p:cNvPr id="5"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040;p48"/>
          <p:cNvGrpSpPr/>
          <p:nvPr/>
        </p:nvGrpSpPr>
        <p:grpSpPr>
          <a:xfrm>
            <a:off x="7659230" y="86171"/>
            <a:ext cx="1156111" cy="1156111"/>
            <a:chOff x="7334446" y="389710"/>
            <a:chExt cx="1156111" cy="1156111"/>
          </a:xfrm>
        </p:grpSpPr>
        <p:sp>
          <p:nvSpPr>
            <p:cNvPr id="17"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043;p48"/>
          <p:cNvGrpSpPr/>
          <p:nvPr/>
        </p:nvGrpSpPr>
        <p:grpSpPr>
          <a:xfrm>
            <a:off x="1054727" y="422765"/>
            <a:ext cx="457201" cy="449703"/>
            <a:chOff x="437165" y="464710"/>
            <a:chExt cx="457201" cy="449703"/>
          </a:xfrm>
        </p:grpSpPr>
        <p:sp>
          <p:nvSpPr>
            <p:cNvPr id="20"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45;p48"/>
            <p:cNvGrpSpPr/>
            <p:nvPr/>
          </p:nvGrpSpPr>
          <p:grpSpPr>
            <a:xfrm>
              <a:off x="437165" y="464968"/>
              <a:ext cx="457201" cy="449186"/>
              <a:chOff x="-108123" y="464968"/>
              <a:chExt cx="457201" cy="449186"/>
            </a:xfrm>
          </p:grpSpPr>
          <p:sp>
            <p:nvSpPr>
              <p:cNvPr id="22"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055;p48"/>
          <p:cNvSpPr/>
          <p:nvPr/>
        </p:nvSpPr>
        <p:spPr>
          <a:xfrm>
            <a:off x="1796638" y="401951"/>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6;p48"/>
          <p:cNvSpPr/>
          <p:nvPr/>
        </p:nvSpPr>
        <p:spPr>
          <a:xfrm>
            <a:off x="1814058" y="68298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058;p48"/>
          <p:cNvGrpSpPr/>
          <p:nvPr/>
        </p:nvGrpSpPr>
        <p:grpSpPr>
          <a:xfrm>
            <a:off x="2944232" y="525239"/>
            <a:ext cx="223202" cy="253961"/>
            <a:chOff x="1151521" y="1179691"/>
            <a:chExt cx="223202" cy="253961"/>
          </a:xfrm>
        </p:grpSpPr>
        <p:sp>
          <p:nvSpPr>
            <p:cNvPr id="35"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302;p51"/>
          <p:cNvSpPr/>
          <p:nvPr/>
        </p:nvSpPr>
        <p:spPr>
          <a:xfrm rot="10800000" flipH="1">
            <a:off x="1568539" y="960474"/>
            <a:ext cx="6448309" cy="611424"/>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4212;p59"/>
          <p:cNvGrpSpPr/>
          <p:nvPr/>
        </p:nvGrpSpPr>
        <p:grpSpPr>
          <a:xfrm>
            <a:off x="742656" y="1121784"/>
            <a:ext cx="715239" cy="217052"/>
            <a:chOff x="5384063" y="3421013"/>
            <a:chExt cx="1119300" cy="465075"/>
          </a:xfrm>
        </p:grpSpPr>
        <p:sp>
          <p:nvSpPr>
            <p:cNvPr id="3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214;p59"/>
            <p:cNvGrpSpPr/>
            <p:nvPr/>
          </p:nvGrpSpPr>
          <p:grpSpPr>
            <a:xfrm>
              <a:off x="5384063" y="3421013"/>
              <a:ext cx="1119300" cy="465075"/>
              <a:chOff x="5394575" y="3098700"/>
              <a:chExt cx="1119300" cy="465075"/>
            </a:xfrm>
          </p:grpSpPr>
          <p:sp>
            <p:nvSpPr>
              <p:cNvPr id="4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220;p59"/>
              <p:cNvGrpSpPr/>
              <p:nvPr/>
            </p:nvGrpSpPr>
            <p:grpSpPr>
              <a:xfrm>
                <a:off x="5394575" y="3098700"/>
                <a:ext cx="1119300" cy="465075"/>
                <a:chOff x="5394575" y="3098700"/>
                <a:chExt cx="1119300" cy="465075"/>
              </a:xfrm>
            </p:grpSpPr>
            <p:sp>
              <p:nvSpPr>
                <p:cNvPr id="4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 name="Rectangle 63"/>
          <p:cNvSpPr/>
          <p:nvPr/>
        </p:nvSpPr>
        <p:spPr>
          <a:xfrm>
            <a:off x="1603861" y="983810"/>
            <a:ext cx="6363354" cy="523220"/>
          </a:xfrm>
          <a:prstGeom prst="rect">
            <a:avLst/>
          </a:prstGeom>
        </p:spPr>
        <p:txBody>
          <a:bodyPr wrap="square">
            <a:spAutoFit/>
          </a:bodyPr>
          <a:lstStyle/>
          <a:p>
            <a:pPr algn="just"/>
            <a:r>
              <a:rPr lang="vi-VN" dirty="0"/>
              <a:t>Trẻ hiểu được cảm xúc, biết thể hiện cảm xúc của mình đối với người khác phù hợp</a:t>
            </a:r>
            <a:endParaRPr lang="en-US" dirty="0"/>
          </a:p>
        </p:txBody>
      </p:sp>
      <p:pic>
        <p:nvPicPr>
          <p:cNvPr id="65" name="Picture 64">
            <a:extLst>
              <a:ext uri="{FF2B5EF4-FFF2-40B4-BE49-F238E27FC236}">
                <a16:creationId xmlns:a16="http://schemas.microsoft.com/office/drawing/2014/main" id="{083AF75D-0E02-45A1-A846-AB7CD4FA7751}"/>
              </a:ext>
            </a:extLst>
          </p:cNvPr>
          <p:cNvPicPr>
            <a:picLocks noChangeAspect="1"/>
          </p:cNvPicPr>
          <p:nvPr/>
        </p:nvPicPr>
        <p:blipFill>
          <a:blip r:embed="rId2"/>
          <a:stretch>
            <a:fillRect/>
          </a:stretch>
        </p:blipFill>
        <p:spPr>
          <a:xfrm>
            <a:off x="6295603" y="1595235"/>
            <a:ext cx="2227311" cy="2785920"/>
          </a:xfrm>
          <a:prstGeom prst="rect">
            <a:avLst/>
          </a:prstGeom>
        </p:spPr>
      </p:pic>
      <p:pic>
        <p:nvPicPr>
          <p:cNvPr id="69" name="Picture 68">
            <a:extLst>
              <a:ext uri="{FF2B5EF4-FFF2-40B4-BE49-F238E27FC236}">
                <a16:creationId xmlns:a16="http://schemas.microsoft.com/office/drawing/2014/main" id="{3D08F219-2BCE-40AF-9386-A93BCE1A0E95}"/>
              </a:ext>
            </a:extLst>
          </p:cNvPr>
          <p:cNvPicPr>
            <a:picLocks noChangeAspect="1"/>
          </p:cNvPicPr>
          <p:nvPr/>
        </p:nvPicPr>
        <p:blipFill>
          <a:blip r:embed="rId3"/>
          <a:stretch>
            <a:fillRect/>
          </a:stretch>
        </p:blipFill>
        <p:spPr>
          <a:xfrm>
            <a:off x="419577" y="1599937"/>
            <a:ext cx="2355991" cy="2857661"/>
          </a:xfrm>
          <a:prstGeom prst="rect">
            <a:avLst/>
          </a:prstGeom>
        </p:spPr>
      </p:pic>
      <p:pic>
        <p:nvPicPr>
          <p:cNvPr id="71" name="Picture 70">
            <a:extLst>
              <a:ext uri="{FF2B5EF4-FFF2-40B4-BE49-F238E27FC236}">
                <a16:creationId xmlns:a16="http://schemas.microsoft.com/office/drawing/2014/main" id="{A0695682-4B2E-4CEA-986E-4D19D5D0C3AA}"/>
              </a:ext>
            </a:extLst>
          </p:cNvPr>
          <p:cNvPicPr>
            <a:picLocks noChangeAspect="1"/>
          </p:cNvPicPr>
          <p:nvPr/>
        </p:nvPicPr>
        <p:blipFill>
          <a:blip r:embed="rId4"/>
          <a:stretch>
            <a:fillRect/>
          </a:stretch>
        </p:blipFill>
        <p:spPr>
          <a:xfrm>
            <a:off x="2875936" y="1599937"/>
            <a:ext cx="3319299" cy="2857661"/>
          </a:xfrm>
          <a:prstGeom prst="rect">
            <a:avLst/>
          </a:prstGeom>
        </p:spPr>
      </p:pic>
    </p:spTree>
    <p:extLst>
      <p:ext uri="{BB962C8B-B14F-4D97-AF65-F5344CB8AC3E}">
        <p14:creationId xmlns:p14="http://schemas.microsoft.com/office/powerpoint/2010/main" val="274887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26;p48"/>
          <p:cNvSpPr txBox="1">
            <a:spLocks noGrp="1"/>
          </p:cNvSpPr>
          <p:nvPr>
            <p:ph type="title"/>
          </p:nvPr>
        </p:nvSpPr>
        <p:spPr>
          <a:xfrm>
            <a:off x="1100276" y="156686"/>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chemeClr val="tx1"/>
                </a:solidFill>
                <a:latin typeface="+mj-lt"/>
              </a:rPr>
              <a:t>KẾT QUẢ</a:t>
            </a:r>
            <a:endParaRPr sz="4400" dirty="0">
              <a:solidFill>
                <a:schemeClr val="tx1"/>
              </a:solidFill>
              <a:latin typeface="+mj-lt"/>
            </a:endParaRPr>
          </a:p>
        </p:txBody>
      </p:sp>
      <p:grpSp>
        <p:nvGrpSpPr>
          <p:cNvPr id="4" name="Google Shape;3028;p48"/>
          <p:cNvGrpSpPr/>
          <p:nvPr/>
        </p:nvGrpSpPr>
        <p:grpSpPr>
          <a:xfrm>
            <a:off x="3050199" y="407075"/>
            <a:ext cx="342026" cy="339201"/>
            <a:chOff x="2614200" y="1106950"/>
            <a:chExt cx="142250" cy="141075"/>
          </a:xfrm>
        </p:grpSpPr>
        <p:sp>
          <p:nvSpPr>
            <p:cNvPr id="5"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040;p48"/>
          <p:cNvGrpSpPr/>
          <p:nvPr/>
        </p:nvGrpSpPr>
        <p:grpSpPr>
          <a:xfrm>
            <a:off x="7659230" y="86171"/>
            <a:ext cx="1156111" cy="1156111"/>
            <a:chOff x="7334446" y="389710"/>
            <a:chExt cx="1156111" cy="1156111"/>
          </a:xfrm>
        </p:grpSpPr>
        <p:sp>
          <p:nvSpPr>
            <p:cNvPr id="17"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043;p48"/>
          <p:cNvGrpSpPr/>
          <p:nvPr/>
        </p:nvGrpSpPr>
        <p:grpSpPr>
          <a:xfrm>
            <a:off x="1018520" y="365722"/>
            <a:ext cx="457201" cy="449703"/>
            <a:chOff x="437165" y="464710"/>
            <a:chExt cx="457201" cy="449703"/>
          </a:xfrm>
        </p:grpSpPr>
        <p:sp>
          <p:nvSpPr>
            <p:cNvPr id="20"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45;p48"/>
            <p:cNvGrpSpPr/>
            <p:nvPr/>
          </p:nvGrpSpPr>
          <p:grpSpPr>
            <a:xfrm>
              <a:off x="437165" y="464968"/>
              <a:ext cx="457201" cy="449186"/>
              <a:chOff x="-108123" y="464968"/>
              <a:chExt cx="457201" cy="449186"/>
            </a:xfrm>
          </p:grpSpPr>
          <p:sp>
            <p:nvSpPr>
              <p:cNvPr id="22"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055;p48"/>
          <p:cNvSpPr/>
          <p:nvPr/>
        </p:nvSpPr>
        <p:spPr>
          <a:xfrm>
            <a:off x="1879780" y="452442"/>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6;p48"/>
          <p:cNvSpPr/>
          <p:nvPr/>
        </p:nvSpPr>
        <p:spPr>
          <a:xfrm>
            <a:off x="2338861" y="68642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058;p48"/>
          <p:cNvGrpSpPr/>
          <p:nvPr/>
        </p:nvGrpSpPr>
        <p:grpSpPr>
          <a:xfrm>
            <a:off x="6708277" y="404828"/>
            <a:ext cx="223202" cy="253961"/>
            <a:chOff x="1151521" y="1179691"/>
            <a:chExt cx="223202" cy="253961"/>
          </a:xfrm>
        </p:grpSpPr>
        <p:sp>
          <p:nvSpPr>
            <p:cNvPr id="35"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302;p51"/>
          <p:cNvSpPr/>
          <p:nvPr/>
        </p:nvSpPr>
        <p:spPr>
          <a:xfrm rot="10800000" flipH="1">
            <a:off x="1453219" y="1621089"/>
            <a:ext cx="7197598" cy="1033475"/>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4212;p59"/>
          <p:cNvGrpSpPr/>
          <p:nvPr/>
        </p:nvGrpSpPr>
        <p:grpSpPr>
          <a:xfrm>
            <a:off x="644565" y="1877082"/>
            <a:ext cx="715239" cy="217052"/>
            <a:chOff x="5384063" y="3421013"/>
            <a:chExt cx="1119300" cy="465075"/>
          </a:xfrm>
        </p:grpSpPr>
        <p:sp>
          <p:nvSpPr>
            <p:cNvPr id="3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214;p59"/>
            <p:cNvGrpSpPr/>
            <p:nvPr/>
          </p:nvGrpSpPr>
          <p:grpSpPr>
            <a:xfrm>
              <a:off x="5384063" y="3421013"/>
              <a:ext cx="1119300" cy="465075"/>
              <a:chOff x="5394575" y="3098700"/>
              <a:chExt cx="1119300" cy="465075"/>
            </a:xfrm>
          </p:grpSpPr>
          <p:sp>
            <p:nvSpPr>
              <p:cNvPr id="4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220;p59"/>
              <p:cNvGrpSpPr/>
              <p:nvPr/>
            </p:nvGrpSpPr>
            <p:grpSpPr>
              <a:xfrm>
                <a:off x="5394575" y="3098700"/>
                <a:ext cx="1119300" cy="465075"/>
                <a:chOff x="5394575" y="3098700"/>
                <a:chExt cx="1119300" cy="465075"/>
              </a:xfrm>
            </p:grpSpPr>
            <p:sp>
              <p:nvSpPr>
                <p:cNvPr id="4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 name="Rectangle 63"/>
          <p:cNvSpPr/>
          <p:nvPr/>
        </p:nvSpPr>
        <p:spPr>
          <a:xfrm>
            <a:off x="1570869" y="1698266"/>
            <a:ext cx="6987080" cy="738664"/>
          </a:xfrm>
          <a:prstGeom prst="rect">
            <a:avLst/>
          </a:prstGeom>
        </p:spPr>
        <p:txBody>
          <a:bodyPr wrap="square">
            <a:spAutoFit/>
          </a:bodyPr>
          <a:lstStyle/>
          <a:p>
            <a:pPr algn="just"/>
            <a:r>
              <a:rPr lang="vi-VN" dirty="0">
                <a:latin typeface="Times New Roman (Headings)"/>
                <a:ea typeface="Open Sans" panose="020B0604020202020204" charset="0"/>
                <a:cs typeface="Open Sans" panose="020B0604020202020204" charset="0"/>
              </a:rPr>
              <a:t>N</a:t>
            </a:r>
            <a:r>
              <a:rPr lang="en-US" dirty="0" err="1">
                <a:latin typeface="Times New Roman (Headings)"/>
                <a:ea typeface="Open Sans" panose="020B0604020202020204" charset="0"/>
                <a:cs typeface="Open Sans" panose="020B0604020202020204" charset="0"/>
              </a:rPr>
              <a:t>âng</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cao</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được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trình</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độ</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chuyên</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môn</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nghiệp</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vụ</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cho</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bản</a:t>
            </a:r>
            <a:r>
              <a:rPr lang="en-US" dirty="0">
                <a:latin typeface="Times New Roman (Headings)"/>
                <a:ea typeface="Open Sans" panose="020B0604020202020204" charset="0"/>
                <a:cs typeface="Open Sans" panose="020B0604020202020204" charset="0"/>
              </a:rPr>
              <a:t> </a:t>
            </a:r>
            <a:r>
              <a:rPr lang="vi-VN" dirty="0">
                <a:latin typeface="Times New Roman (Headings)"/>
                <a:ea typeface="Open Sans" panose="020B0604020202020204" charset="0"/>
                <a:cs typeface="Open Sans" panose="020B0604020202020204" charset="0"/>
              </a:rPr>
              <a:t>thân,</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đặc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biệt</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là</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nắm</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rõ</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được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nội</a:t>
            </a:r>
            <a:r>
              <a:rPr lang="en-US" dirty="0">
                <a:latin typeface="Times New Roman (Headings)"/>
                <a:ea typeface="Open Sans" panose="020B0604020202020204" charset="0"/>
                <a:cs typeface="Open Sans" panose="020B0604020202020204" charset="0"/>
              </a:rPr>
              <a:t> dung, </a:t>
            </a:r>
            <a:r>
              <a:rPr lang="en-US" dirty="0" err="1">
                <a:latin typeface="Times New Roman (Headings)"/>
                <a:ea typeface="Open Sans" panose="020B0604020202020204" charset="0"/>
                <a:cs typeface="Open Sans" panose="020B0604020202020204" charset="0"/>
              </a:rPr>
              <a:t>đặc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điểm</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phát</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triển</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tình</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cảm</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củ</a:t>
            </a:r>
            <a:r>
              <a:rPr lang="vi-VN" dirty="0">
                <a:latin typeface="Times New Roman (Headings)"/>
                <a:ea typeface="Open Sans" panose="020B0604020202020204" charset="0"/>
                <a:cs typeface="Open Sans" panose="020B0604020202020204" charset="0"/>
              </a:rPr>
              <a:t>ảm xúc xã hội</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cho</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tra</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trẻ</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lớp</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mình</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và</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các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hình</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thức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phương</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pháp</a:t>
            </a:r>
            <a:r>
              <a:rPr lang="en-US" dirty="0">
                <a:latin typeface="Times New Roman (Headings)"/>
                <a:ea typeface="Open Sans" panose="020B0604020202020204" charset="0"/>
                <a:cs typeface="Open Sans" panose="020B0604020202020204" charset="0"/>
              </a:rPr>
              <a:t>...</a:t>
            </a:r>
            <a:r>
              <a:rPr lang="en-US" dirty="0" err="1">
                <a:latin typeface="Times New Roman (Headings)"/>
                <a:ea typeface="Open Sans" panose="020B0604020202020204" charset="0"/>
                <a:cs typeface="Open Sans" panose="020B0604020202020204" charset="0"/>
              </a:rPr>
              <a:t>giáo</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dục</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phát</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triển</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tình</a:t>
            </a:r>
            <a:r>
              <a:rPr lang="en-US" dirty="0">
                <a:latin typeface="Times New Roman (Headings)"/>
                <a:ea typeface="Open Sans" panose="020B0604020202020204" charset="0"/>
                <a:cs typeface="Open Sans" panose="020B0604020202020204" charset="0"/>
              </a:rPr>
              <a:t> </a:t>
            </a:r>
            <a:r>
              <a:rPr lang="en-US" dirty="0" err="1">
                <a:latin typeface="Times New Roman (Headings)"/>
                <a:ea typeface="Open Sans" panose="020B0604020202020204" charset="0"/>
                <a:cs typeface="Open Sans" panose="020B0604020202020204" charset="0"/>
              </a:rPr>
              <a:t>cảm</a:t>
            </a:r>
            <a:r>
              <a:rPr lang="vi-VN" dirty="0">
                <a:latin typeface="Times New Roman (Headings)"/>
                <a:ea typeface="Open Sans" panose="020B0604020202020204" charset="0"/>
                <a:cs typeface="Open Sans" panose="020B0604020202020204" charset="0"/>
              </a:rPr>
              <a:t> </a:t>
            </a:r>
            <a:r>
              <a:rPr lang="en-US" dirty="0">
                <a:latin typeface="Times New Roman (Headings)"/>
                <a:ea typeface="Open Sans" panose="020B0604020202020204" charset="0"/>
                <a:cs typeface="Open Sans" panose="020B0604020202020204" charset="0"/>
              </a:rPr>
              <a:t>.</a:t>
            </a:r>
          </a:p>
        </p:txBody>
      </p:sp>
      <p:sp>
        <p:nvSpPr>
          <p:cNvPr id="69" name="TextBox 68"/>
          <p:cNvSpPr txBox="1"/>
          <p:nvPr/>
        </p:nvSpPr>
        <p:spPr>
          <a:xfrm>
            <a:off x="1226380" y="948769"/>
            <a:ext cx="3569817" cy="584775"/>
          </a:xfrm>
          <a:prstGeom prst="rect">
            <a:avLst/>
          </a:prstGeom>
          <a:noFill/>
        </p:spPr>
        <p:txBody>
          <a:bodyPr wrap="square" rtlCol="0">
            <a:spAutoFit/>
          </a:bodyPr>
          <a:lstStyle/>
          <a:p>
            <a:r>
              <a:rPr lang="vi-VN" sz="3200" dirty="0">
                <a:latin typeface="Times New Roman" panose="02020603050405020304" pitchFamily="18" charset="0"/>
                <a:ea typeface="Open Sans" panose="020B0604020202020204" charset="0"/>
                <a:cs typeface="Times New Roman" panose="02020603050405020304" pitchFamily="18" charset="0"/>
              </a:rPr>
              <a:t>Về phía giáo viên</a:t>
            </a:r>
            <a:endParaRPr lang="en-US" sz="3200" dirty="0">
              <a:latin typeface="Times New Roman" panose="02020603050405020304" pitchFamily="18" charset="0"/>
              <a:ea typeface="Open Sans" panose="020B0604020202020204" charset="0"/>
              <a:cs typeface="Times New Roman" panose="02020603050405020304" pitchFamily="18" charset="0"/>
            </a:endParaRPr>
          </a:p>
        </p:txBody>
      </p:sp>
      <p:sp>
        <p:nvSpPr>
          <p:cNvPr id="71" name="Google Shape;3302;p51"/>
          <p:cNvSpPr/>
          <p:nvPr/>
        </p:nvSpPr>
        <p:spPr>
          <a:xfrm rot="10800000" flipH="1">
            <a:off x="1453219" y="3013856"/>
            <a:ext cx="7215343" cy="1419185"/>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Rectangle 71"/>
          <p:cNvSpPr/>
          <p:nvPr/>
        </p:nvSpPr>
        <p:spPr>
          <a:xfrm>
            <a:off x="1499652" y="3132261"/>
            <a:ext cx="7122475" cy="951992"/>
          </a:xfrm>
          <a:prstGeom prst="rect">
            <a:avLst/>
          </a:prstGeom>
        </p:spPr>
        <p:txBody>
          <a:bodyPr wrap="square">
            <a:spAutoFit/>
          </a:bodyPr>
          <a:lstStyle/>
          <a:p>
            <a:pPr indent="457200" algn="just">
              <a:lnSpc>
                <a:spcPts val="1700"/>
              </a:lnSpc>
            </a:pPr>
            <a:r>
              <a:rPr lang="en-US" dirty="0" err="1">
                <a:latin typeface="Times New Roman" panose="02020603050405020304" pitchFamily="18" charset="0"/>
                <a:ea typeface="Open Sans" panose="020B0604020202020204" charset="0"/>
                <a:cs typeface="Times New Roman" panose="02020603050405020304" pitchFamily="18" charset="0"/>
              </a:rPr>
              <a:t>Nhìn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thấy</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học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nhau</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nhìn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hiện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tình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cảm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nhau</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mọi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người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mọi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vật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một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cách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tự</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nhiên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đầy</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cảm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xúc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tôi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nhận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ra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rằng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mình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sự</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lựa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chọn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đúng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đắn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Từ</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tôi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thêm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động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lực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cố</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gắng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phấn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đấu</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hơn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nữa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trong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công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việc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chăm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sóc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giáo</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dục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tôi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tự</a:t>
            </a:r>
            <a:r>
              <a:rPr lang="en-US" dirty="0">
                <a:latin typeface="Times New Roman" panose="02020603050405020304" pitchFamily="18" charset="0"/>
                <a:ea typeface="Open Sans" panose="020B0604020202020204" charset="0"/>
                <a:cs typeface="Times New Roman" panose="02020603050405020304" pitchFamily="18" charset="0"/>
              </a:rPr>
              <a:t> tin </a:t>
            </a:r>
            <a:r>
              <a:rPr lang="en-US" dirty="0" err="1">
                <a:latin typeface="Times New Roman" panose="02020603050405020304" pitchFamily="18" charset="0"/>
                <a:ea typeface="Open Sans" panose="020B0604020202020204" charset="0"/>
                <a:cs typeface="Times New Roman" panose="02020603050405020304" pitchFamily="18" charset="0"/>
              </a:rPr>
              <a:t>đưa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ra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các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bài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tập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các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nhiệm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vụ</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thực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hiện</a:t>
            </a:r>
            <a:r>
              <a:rPr lang="en-US" dirty="0">
                <a:solidFill>
                  <a:srgbClr val="333333"/>
                </a:solidFill>
                <a:latin typeface="Times New Roman" panose="02020603050405020304" pitchFamily="18" charset="0"/>
                <a:ea typeface="Open Sans" panose="020B0604020202020204" charset="0"/>
                <a:cs typeface="Times New Roman" panose="02020603050405020304" pitchFamily="18" charset="0"/>
              </a:rPr>
              <a:t>.</a:t>
            </a:r>
            <a:endParaRPr lang="en-US" dirty="0">
              <a:effectLst/>
              <a:latin typeface="Times New Roman" panose="02020603050405020304" pitchFamily="18" charset="0"/>
              <a:ea typeface="Open Sans" panose="020B0604020202020204" charset="0"/>
              <a:cs typeface="Times New Roman" panose="02020603050405020304" pitchFamily="18" charset="0"/>
            </a:endParaRPr>
          </a:p>
        </p:txBody>
      </p:sp>
      <p:grpSp>
        <p:nvGrpSpPr>
          <p:cNvPr id="73" name="Google Shape;4212;p59"/>
          <p:cNvGrpSpPr/>
          <p:nvPr/>
        </p:nvGrpSpPr>
        <p:grpSpPr>
          <a:xfrm>
            <a:off x="619512" y="3454245"/>
            <a:ext cx="715239" cy="217052"/>
            <a:chOff x="5384063" y="3421013"/>
            <a:chExt cx="1119300" cy="465075"/>
          </a:xfrm>
        </p:grpSpPr>
        <p:sp>
          <p:nvSpPr>
            <p:cNvPr id="74"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4214;p59"/>
            <p:cNvGrpSpPr/>
            <p:nvPr/>
          </p:nvGrpSpPr>
          <p:grpSpPr>
            <a:xfrm>
              <a:off x="5384063" y="3421013"/>
              <a:ext cx="1119300" cy="465075"/>
              <a:chOff x="5394575" y="3098700"/>
              <a:chExt cx="1119300" cy="465075"/>
            </a:xfrm>
          </p:grpSpPr>
          <p:sp>
            <p:nvSpPr>
              <p:cNvPr id="76"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4220;p59"/>
              <p:cNvGrpSpPr/>
              <p:nvPr/>
            </p:nvGrpSpPr>
            <p:grpSpPr>
              <a:xfrm>
                <a:off x="5394575" y="3098700"/>
                <a:ext cx="1119300" cy="465075"/>
                <a:chOff x="5394575" y="3098700"/>
                <a:chExt cx="1119300" cy="465075"/>
              </a:xfrm>
            </p:grpSpPr>
            <p:sp>
              <p:nvSpPr>
                <p:cNvPr id="82"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0685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500" fill="hold"/>
                                        <p:tgtEl>
                                          <p:spTgt spid="73"/>
                                        </p:tgtEl>
                                        <p:attrNameLst>
                                          <p:attrName>ppt_x</p:attrName>
                                        </p:attrNameLst>
                                      </p:cBhvr>
                                      <p:tavLst>
                                        <p:tav tm="0">
                                          <p:val>
                                            <p:strVal val="#ppt_x"/>
                                          </p:val>
                                        </p:tav>
                                        <p:tav tm="100000">
                                          <p:val>
                                            <p:strVal val="#ppt_x"/>
                                          </p:val>
                                        </p:tav>
                                      </p:tavLst>
                                    </p:anim>
                                    <p:anim calcmode="lin" valueType="num">
                                      <p:cBhvr additive="base">
                                        <p:cTn id="24" dur="500" fill="hold"/>
                                        <p:tgtEl>
                                          <p:spTgt spid="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ppt_x"/>
                                          </p:val>
                                        </p:tav>
                                        <p:tav tm="100000">
                                          <p:val>
                                            <p:strVal val="#ppt_x"/>
                                          </p:val>
                                        </p:tav>
                                      </p:tavLst>
                                    </p:anim>
                                    <p:anim calcmode="lin" valueType="num">
                                      <p:cBhvr additive="base">
                                        <p:cTn id="28" dur="500" fill="hold"/>
                                        <p:tgtEl>
                                          <p:spTgt spid="7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4" grpId="0"/>
      <p:bldP spid="69" grpId="0"/>
      <p:bldP spid="71" grpId="0" animBg="1"/>
      <p:bldP spid="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3" name="Google Shape;2173;p37"/>
          <p:cNvSpPr txBox="1">
            <a:spLocks noGrp="1"/>
          </p:cNvSpPr>
          <p:nvPr>
            <p:ph type="title"/>
          </p:nvPr>
        </p:nvSpPr>
        <p:spPr>
          <a:xfrm>
            <a:off x="2017423" y="293919"/>
            <a:ext cx="7014000" cy="572700"/>
          </a:xfrm>
          <a:prstGeom prst="rect">
            <a:avLst/>
          </a:prstGeom>
        </p:spPr>
        <p:txBody>
          <a:bodyPr spcFirstLastPara="1" wrap="square" lIns="91425" tIns="91425" rIns="91425" bIns="91425" anchor="t" anchorCtr="0">
            <a:noAutofit/>
          </a:bodyPr>
          <a:lstStyle/>
          <a:p>
            <a:pPr lvl="0"/>
            <a:r>
              <a:rPr lang="vi-VN" dirty="0">
                <a:latin typeface="+mj-lt"/>
              </a:rPr>
              <a:t>TÌNH TRẠNG THỰC TIỄN</a:t>
            </a:r>
            <a:endParaRPr dirty="0">
              <a:highlight>
                <a:schemeClr val="dk2"/>
              </a:highlight>
              <a:latin typeface="+mj-lt"/>
            </a:endParaRPr>
          </a:p>
        </p:txBody>
      </p:sp>
      <p:grpSp>
        <p:nvGrpSpPr>
          <p:cNvPr id="2180" name="Google Shape;2180;p37"/>
          <p:cNvGrpSpPr/>
          <p:nvPr/>
        </p:nvGrpSpPr>
        <p:grpSpPr>
          <a:xfrm>
            <a:off x="7731426" y="272003"/>
            <a:ext cx="1039570" cy="1055091"/>
            <a:chOff x="2522614" y="409334"/>
            <a:chExt cx="595325" cy="806847"/>
          </a:xfrm>
        </p:grpSpPr>
        <p:sp>
          <p:nvSpPr>
            <p:cNvPr id="2181" name="Google Shape;2181;p37"/>
            <p:cNvSpPr/>
            <p:nvPr/>
          </p:nvSpPr>
          <p:spPr>
            <a:xfrm>
              <a:off x="2522614" y="1034575"/>
              <a:ext cx="273609" cy="181606"/>
            </a:xfrm>
            <a:custGeom>
              <a:avLst/>
              <a:gdLst/>
              <a:ahLst/>
              <a:cxnLst/>
              <a:rect l="l" t="t" r="r" b="b"/>
              <a:pathLst>
                <a:path w="5130" h="3405" extrusionOk="0">
                  <a:moveTo>
                    <a:pt x="701" y="1"/>
                  </a:moveTo>
                  <a:cubicBezTo>
                    <a:pt x="579" y="1"/>
                    <a:pt x="456" y="57"/>
                    <a:pt x="375" y="193"/>
                  </a:cubicBezTo>
                  <a:cubicBezTo>
                    <a:pt x="79" y="682"/>
                    <a:pt x="1" y="1192"/>
                    <a:pt x="410" y="1644"/>
                  </a:cubicBezTo>
                  <a:cubicBezTo>
                    <a:pt x="800" y="2077"/>
                    <a:pt x="1378" y="2429"/>
                    <a:pt x="1879" y="2716"/>
                  </a:cubicBezTo>
                  <a:cubicBezTo>
                    <a:pt x="2405" y="3019"/>
                    <a:pt x="2985" y="3260"/>
                    <a:pt x="3587" y="3356"/>
                  </a:cubicBezTo>
                  <a:cubicBezTo>
                    <a:pt x="3744" y="3380"/>
                    <a:pt x="3913" y="3404"/>
                    <a:pt x="4080" y="3404"/>
                  </a:cubicBezTo>
                  <a:cubicBezTo>
                    <a:pt x="4223" y="3404"/>
                    <a:pt x="4364" y="3386"/>
                    <a:pt x="4493" y="3335"/>
                  </a:cubicBezTo>
                  <a:cubicBezTo>
                    <a:pt x="4798" y="3213"/>
                    <a:pt x="4883" y="2901"/>
                    <a:pt x="4998" y="2623"/>
                  </a:cubicBezTo>
                  <a:cubicBezTo>
                    <a:pt x="5130" y="2303"/>
                    <a:pt x="4850" y="2015"/>
                    <a:pt x="4598" y="2015"/>
                  </a:cubicBezTo>
                  <a:cubicBezTo>
                    <a:pt x="4480" y="2015"/>
                    <a:pt x="4369" y="2077"/>
                    <a:pt x="4307" y="2227"/>
                  </a:cubicBezTo>
                  <a:cubicBezTo>
                    <a:pt x="4233" y="2405"/>
                    <a:pt x="4233" y="2594"/>
                    <a:pt x="4031" y="2605"/>
                  </a:cubicBezTo>
                  <a:cubicBezTo>
                    <a:pt x="4013" y="2606"/>
                    <a:pt x="3995" y="2606"/>
                    <a:pt x="3976" y="2606"/>
                  </a:cubicBezTo>
                  <a:cubicBezTo>
                    <a:pt x="3782" y="2606"/>
                    <a:pt x="3574" y="2549"/>
                    <a:pt x="3391" y="2500"/>
                  </a:cubicBezTo>
                  <a:cubicBezTo>
                    <a:pt x="2996" y="2396"/>
                    <a:pt x="2627" y="2227"/>
                    <a:pt x="2273" y="2025"/>
                  </a:cubicBezTo>
                  <a:cubicBezTo>
                    <a:pt x="1932" y="1830"/>
                    <a:pt x="1608" y="1607"/>
                    <a:pt x="1300" y="1366"/>
                  </a:cubicBezTo>
                  <a:cubicBezTo>
                    <a:pt x="1186" y="1278"/>
                    <a:pt x="998" y="1164"/>
                    <a:pt x="935" y="1029"/>
                  </a:cubicBezTo>
                  <a:cubicBezTo>
                    <a:pt x="862" y="875"/>
                    <a:pt x="986" y="719"/>
                    <a:pt x="1066" y="586"/>
                  </a:cubicBezTo>
                  <a:cubicBezTo>
                    <a:pt x="1250" y="283"/>
                    <a:pt x="97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7"/>
            <p:cNvSpPr/>
            <p:nvPr/>
          </p:nvSpPr>
          <p:spPr>
            <a:xfrm>
              <a:off x="2536907" y="1026362"/>
              <a:ext cx="257075" cy="157605"/>
            </a:xfrm>
            <a:custGeom>
              <a:avLst/>
              <a:gdLst/>
              <a:ahLst/>
              <a:cxnLst/>
              <a:rect l="l" t="t" r="r" b="b"/>
              <a:pathLst>
                <a:path w="4820" h="2955" extrusionOk="0">
                  <a:moveTo>
                    <a:pt x="1021" y="1"/>
                  </a:moveTo>
                  <a:cubicBezTo>
                    <a:pt x="987" y="1"/>
                    <a:pt x="955" y="6"/>
                    <a:pt x="927" y="14"/>
                  </a:cubicBezTo>
                  <a:cubicBezTo>
                    <a:pt x="888" y="11"/>
                    <a:pt x="849" y="9"/>
                    <a:pt x="810" y="9"/>
                  </a:cubicBezTo>
                  <a:cubicBezTo>
                    <a:pt x="684" y="9"/>
                    <a:pt x="564" y="28"/>
                    <a:pt x="456" y="72"/>
                  </a:cubicBezTo>
                  <a:cubicBezTo>
                    <a:pt x="39" y="242"/>
                    <a:pt x="0" y="696"/>
                    <a:pt x="277" y="1066"/>
                  </a:cubicBezTo>
                  <a:cubicBezTo>
                    <a:pt x="541" y="1419"/>
                    <a:pt x="948" y="1703"/>
                    <a:pt x="1326" y="1940"/>
                  </a:cubicBezTo>
                  <a:cubicBezTo>
                    <a:pt x="1721" y="2188"/>
                    <a:pt x="2146" y="2383"/>
                    <a:pt x="2581" y="2548"/>
                  </a:cubicBezTo>
                  <a:cubicBezTo>
                    <a:pt x="3032" y="2720"/>
                    <a:pt x="3511" y="2904"/>
                    <a:pt x="3984" y="2948"/>
                  </a:cubicBezTo>
                  <a:cubicBezTo>
                    <a:pt x="4027" y="2952"/>
                    <a:pt x="4070" y="2954"/>
                    <a:pt x="4112" y="2954"/>
                  </a:cubicBezTo>
                  <a:cubicBezTo>
                    <a:pt x="4485" y="2954"/>
                    <a:pt x="4819" y="2796"/>
                    <a:pt x="4778" y="2388"/>
                  </a:cubicBezTo>
                  <a:cubicBezTo>
                    <a:pt x="4737" y="1993"/>
                    <a:pt x="4301" y="1637"/>
                    <a:pt x="3984" y="1382"/>
                  </a:cubicBezTo>
                  <a:cubicBezTo>
                    <a:pt x="3156" y="717"/>
                    <a:pt x="2148" y="315"/>
                    <a:pt x="1147" y="21"/>
                  </a:cubicBezTo>
                  <a:cubicBezTo>
                    <a:pt x="1102" y="7"/>
                    <a:pt x="106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7"/>
            <p:cNvSpPr/>
            <p:nvPr/>
          </p:nvSpPr>
          <p:spPr>
            <a:xfrm>
              <a:off x="2645497" y="409334"/>
              <a:ext cx="365025" cy="710316"/>
            </a:xfrm>
            <a:custGeom>
              <a:avLst/>
              <a:gdLst/>
              <a:ahLst/>
              <a:cxnLst/>
              <a:rect l="l" t="t" r="r" b="b"/>
              <a:pathLst>
                <a:path w="6844" h="13318" extrusionOk="0">
                  <a:moveTo>
                    <a:pt x="6323" y="1"/>
                  </a:moveTo>
                  <a:cubicBezTo>
                    <a:pt x="6185" y="1"/>
                    <a:pt x="6048" y="69"/>
                    <a:pt x="5976" y="233"/>
                  </a:cubicBezTo>
                  <a:cubicBezTo>
                    <a:pt x="4000" y="4689"/>
                    <a:pt x="2414" y="8460"/>
                    <a:pt x="156" y="12784"/>
                  </a:cubicBezTo>
                  <a:cubicBezTo>
                    <a:pt x="1" y="13082"/>
                    <a:pt x="263" y="13318"/>
                    <a:pt x="528" y="13318"/>
                  </a:cubicBezTo>
                  <a:cubicBezTo>
                    <a:pt x="668" y="13318"/>
                    <a:pt x="809" y="13252"/>
                    <a:pt x="890" y="13096"/>
                  </a:cubicBezTo>
                  <a:cubicBezTo>
                    <a:pt x="3146" y="8772"/>
                    <a:pt x="4732" y="5001"/>
                    <a:pt x="6708" y="546"/>
                  </a:cubicBezTo>
                  <a:cubicBezTo>
                    <a:pt x="6844" y="239"/>
                    <a:pt x="6581" y="1"/>
                    <a:pt x="6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7"/>
            <p:cNvSpPr/>
            <p:nvPr/>
          </p:nvSpPr>
          <p:spPr>
            <a:xfrm>
              <a:off x="2536801" y="450508"/>
              <a:ext cx="516496" cy="512283"/>
            </a:xfrm>
            <a:custGeom>
              <a:avLst/>
              <a:gdLst/>
              <a:ahLst/>
              <a:cxnLst/>
              <a:rect l="l" t="t" r="r" b="b"/>
              <a:pathLst>
                <a:path w="9684" h="9605" extrusionOk="0">
                  <a:moveTo>
                    <a:pt x="4815" y="0"/>
                  </a:moveTo>
                  <a:cubicBezTo>
                    <a:pt x="4769" y="0"/>
                    <a:pt x="4725" y="1"/>
                    <a:pt x="4681" y="3"/>
                  </a:cubicBezTo>
                  <a:cubicBezTo>
                    <a:pt x="4133" y="24"/>
                    <a:pt x="3674" y="161"/>
                    <a:pt x="3026" y="363"/>
                  </a:cubicBezTo>
                  <a:cubicBezTo>
                    <a:pt x="2620" y="488"/>
                    <a:pt x="2258" y="749"/>
                    <a:pt x="1914" y="990"/>
                  </a:cubicBezTo>
                  <a:cubicBezTo>
                    <a:pt x="1746" y="1107"/>
                    <a:pt x="1537" y="1355"/>
                    <a:pt x="1455" y="1436"/>
                  </a:cubicBezTo>
                  <a:cubicBezTo>
                    <a:pt x="1301" y="1591"/>
                    <a:pt x="1133" y="1720"/>
                    <a:pt x="1007" y="1894"/>
                  </a:cubicBezTo>
                  <a:cubicBezTo>
                    <a:pt x="702" y="2319"/>
                    <a:pt x="468" y="2727"/>
                    <a:pt x="305" y="3175"/>
                  </a:cubicBezTo>
                  <a:cubicBezTo>
                    <a:pt x="201" y="3462"/>
                    <a:pt x="125" y="3765"/>
                    <a:pt x="75" y="4100"/>
                  </a:cubicBezTo>
                  <a:cubicBezTo>
                    <a:pt x="66" y="4169"/>
                    <a:pt x="57" y="4238"/>
                    <a:pt x="52" y="4307"/>
                  </a:cubicBezTo>
                  <a:cubicBezTo>
                    <a:pt x="1" y="4819"/>
                    <a:pt x="36" y="5346"/>
                    <a:pt x="153" y="5851"/>
                  </a:cubicBezTo>
                  <a:cubicBezTo>
                    <a:pt x="211" y="6109"/>
                    <a:pt x="293" y="6361"/>
                    <a:pt x="394" y="6604"/>
                  </a:cubicBezTo>
                  <a:cubicBezTo>
                    <a:pt x="713" y="7369"/>
                    <a:pt x="1209" y="7995"/>
                    <a:pt x="1861" y="8504"/>
                  </a:cubicBezTo>
                  <a:cubicBezTo>
                    <a:pt x="2085" y="8693"/>
                    <a:pt x="2324" y="8849"/>
                    <a:pt x="2579" y="8971"/>
                  </a:cubicBezTo>
                  <a:cubicBezTo>
                    <a:pt x="2749" y="9072"/>
                    <a:pt x="2926" y="9163"/>
                    <a:pt x="3111" y="9244"/>
                  </a:cubicBezTo>
                  <a:cubicBezTo>
                    <a:pt x="3454" y="9340"/>
                    <a:pt x="3800" y="9437"/>
                    <a:pt x="4142" y="9533"/>
                  </a:cubicBezTo>
                  <a:cubicBezTo>
                    <a:pt x="4174" y="9542"/>
                    <a:pt x="4206" y="9551"/>
                    <a:pt x="4238" y="9560"/>
                  </a:cubicBezTo>
                  <a:cubicBezTo>
                    <a:pt x="4455" y="9590"/>
                    <a:pt x="4670" y="9605"/>
                    <a:pt x="4884" y="9605"/>
                  </a:cubicBezTo>
                  <a:cubicBezTo>
                    <a:pt x="5477" y="9605"/>
                    <a:pt x="6055" y="9489"/>
                    <a:pt x="6619" y="9258"/>
                  </a:cubicBezTo>
                  <a:cubicBezTo>
                    <a:pt x="6756" y="9219"/>
                    <a:pt x="6972" y="9085"/>
                    <a:pt x="7096" y="9003"/>
                  </a:cubicBezTo>
                  <a:cubicBezTo>
                    <a:pt x="7146" y="8970"/>
                    <a:pt x="7181" y="8945"/>
                    <a:pt x="7190" y="8939"/>
                  </a:cubicBezTo>
                  <a:cubicBezTo>
                    <a:pt x="7364" y="8840"/>
                    <a:pt x="7583" y="8743"/>
                    <a:pt x="7752" y="8606"/>
                  </a:cubicBezTo>
                  <a:lnTo>
                    <a:pt x="8569" y="7791"/>
                  </a:lnTo>
                  <a:cubicBezTo>
                    <a:pt x="8579" y="7781"/>
                    <a:pt x="8590" y="7770"/>
                    <a:pt x="8601" y="7758"/>
                  </a:cubicBezTo>
                  <a:cubicBezTo>
                    <a:pt x="8608" y="7749"/>
                    <a:pt x="8615" y="7738"/>
                    <a:pt x="8620" y="7729"/>
                  </a:cubicBezTo>
                  <a:cubicBezTo>
                    <a:pt x="8755" y="7506"/>
                    <a:pt x="8889" y="7283"/>
                    <a:pt x="9021" y="7058"/>
                  </a:cubicBezTo>
                  <a:cubicBezTo>
                    <a:pt x="9084" y="6946"/>
                    <a:pt x="9148" y="6836"/>
                    <a:pt x="9212" y="6724"/>
                  </a:cubicBezTo>
                  <a:cubicBezTo>
                    <a:pt x="9518" y="6076"/>
                    <a:pt x="9683" y="5135"/>
                    <a:pt x="9607" y="4382"/>
                  </a:cubicBezTo>
                  <a:cubicBezTo>
                    <a:pt x="9598" y="4298"/>
                    <a:pt x="9586" y="4217"/>
                    <a:pt x="9572" y="4139"/>
                  </a:cubicBezTo>
                  <a:cubicBezTo>
                    <a:pt x="9403" y="3232"/>
                    <a:pt x="9198" y="2602"/>
                    <a:pt x="8629" y="1864"/>
                  </a:cubicBezTo>
                  <a:cubicBezTo>
                    <a:pt x="8124" y="1210"/>
                    <a:pt x="7495" y="735"/>
                    <a:pt x="6743" y="400"/>
                  </a:cubicBezTo>
                  <a:cubicBezTo>
                    <a:pt x="6354" y="224"/>
                    <a:pt x="5928" y="113"/>
                    <a:pt x="5505" y="52"/>
                  </a:cubicBezTo>
                  <a:cubicBezTo>
                    <a:pt x="5250" y="17"/>
                    <a:pt x="5025" y="0"/>
                    <a:pt x="48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7"/>
            <p:cNvSpPr/>
            <p:nvPr/>
          </p:nvSpPr>
          <p:spPr>
            <a:xfrm>
              <a:off x="2863741" y="683314"/>
              <a:ext cx="189553" cy="143631"/>
            </a:xfrm>
            <a:custGeom>
              <a:avLst/>
              <a:gdLst/>
              <a:ahLst/>
              <a:cxnLst/>
              <a:rect l="l" t="t" r="r" b="b"/>
              <a:pathLst>
                <a:path w="3554" h="2693" extrusionOk="0">
                  <a:moveTo>
                    <a:pt x="3255" y="1"/>
                  </a:moveTo>
                  <a:cubicBezTo>
                    <a:pt x="3083" y="1"/>
                    <a:pt x="2910" y="31"/>
                    <a:pt x="2742" y="96"/>
                  </a:cubicBezTo>
                  <a:cubicBezTo>
                    <a:pt x="2380" y="236"/>
                    <a:pt x="2146" y="515"/>
                    <a:pt x="1746" y="564"/>
                  </a:cubicBezTo>
                  <a:cubicBezTo>
                    <a:pt x="1241" y="626"/>
                    <a:pt x="0" y="617"/>
                    <a:pt x="241" y="1470"/>
                  </a:cubicBezTo>
                  <a:cubicBezTo>
                    <a:pt x="445" y="2191"/>
                    <a:pt x="1499" y="1893"/>
                    <a:pt x="1990" y="2189"/>
                  </a:cubicBezTo>
                  <a:cubicBezTo>
                    <a:pt x="2295" y="2372"/>
                    <a:pt x="2527" y="2623"/>
                    <a:pt x="2891" y="2693"/>
                  </a:cubicBezTo>
                  <a:cubicBezTo>
                    <a:pt x="2954" y="2581"/>
                    <a:pt x="3018" y="2471"/>
                    <a:pt x="3082" y="2359"/>
                  </a:cubicBezTo>
                  <a:cubicBezTo>
                    <a:pt x="3388" y="1711"/>
                    <a:pt x="3553" y="770"/>
                    <a:pt x="3477" y="17"/>
                  </a:cubicBezTo>
                  <a:cubicBezTo>
                    <a:pt x="3403" y="6"/>
                    <a:pt x="3329" y="1"/>
                    <a:pt x="3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7"/>
            <p:cNvSpPr/>
            <p:nvPr/>
          </p:nvSpPr>
          <p:spPr>
            <a:xfrm>
              <a:off x="2553068" y="450615"/>
              <a:ext cx="265342" cy="229767"/>
            </a:xfrm>
            <a:custGeom>
              <a:avLst/>
              <a:gdLst/>
              <a:ahLst/>
              <a:cxnLst/>
              <a:rect l="l" t="t" r="r" b="b"/>
              <a:pathLst>
                <a:path w="4975" h="4308" extrusionOk="0">
                  <a:moveTo>
                    <a:pt x="4376" y="1"/>
                  </a:moveTo>
                  <a:cubicBezTo>
                    <a:pt x="3828" y="22"/>
                    <a:pt x="3369" y="159"/>
                    <a:pt x="2721" y="361"/>
                  </a:cubicBezTo>
                  <a:cubicBezTo>
                    <a:pt x="2315" y="486"/>
                    <a:pt x="1953" y="747"/>
                    <a:pt x="1609" y="988"/>
                  </a:cubicBezTo>
                  <a:cubicBezTo>
                    <a:pt x="1441" y="1105"/>
                    <a:pt x="1232" y="1353"/>
                    <a:pt x="1150" y="1434"/>
                  </a:cubicBezTo>
                  <a:cubicBezTo>
                    <a:pt x="996" y="1589"/>
                    <a:pt x="828" y="1718"/>
                    <a:pt x="702" y="1892"/>
                  </a:cubicBezTo>
                  <a:cubicBezTo>
                    <a:pt x="397" y="2317"/>
                    <a:pt x="163" y="2725"/>
                    <a:pt x="0" y="3173"/>
                  </a:cubicBezTo>
                  <a:cubicBezTo>
                    <a:pt x="78" y="3504"/>
                    <a:pt x="240" y="3804"/>
                    <a:pt x="505" y="4023"/>
                  </a:cubicBezTo>
                  <a:cubicBezTo>
                    <a:pt x="727" y="4206"/>
                    <a:pt x="997" y="4307"/>
                    <a:pt x="1270" y="4307"/>
                  </a:cubicBezTo>
                  <a:cubicBezTo>
                    <a:pt x="1446" y="4307"/>
                    <a:pt x="1623" y="4265"/>
                    <a:pt x="1788" y="4176"/>
                  </a:cubicBezTo>
                  <a:cubicBezTo>
                    <a:pt x="2236" y="3935"/>
                    <a:pt x="2454" y="3436"/>
                    <a:pt x="2996" y="3436"/>
                  </a:cubicBezTo>
                  <a:cubicBezTo>
                    <a:pt x="3020" y="3436"/>
                    <a:pt x="3044" y="3437"/>
                    <a:pt x="3070" y="3439"/>
                  </a:cubicBezTo>
                  <a:cubicBezTo>
                    <a:pt x="3314" y="3458"/>
                    <a:pt x="3559" y="3499"/>
                    <a:pt x="3800" y="3499"/>
                  </a:cubicBezTo>
                  <a:cubicBezTo>
                    <a:pt x="4025" y="3499"/>
                    <a:pt x="4246" y="3463"/>
                    <a:pt x="4457" y="3338"/>
                  </a:cubicBezTo>
                  <a:cubicBezTo>
                    <a:pt x="4886" y="3086"/>
                    <a:pt x="4975" y="2599"/>
                    <a:pt x="4877" y="2142"/>
                  </a:cubicBezTo>
                  <a:cubicBezTo>
                    <a:pt x="4805" y="1812"/>
                    <a:pt x="4626" y="1559"/>
                    <a:pt x="4503" y="1252"/>
                  </a:cubicBezTo>
                  <a:cubicBezTo>
                    <a:pt x="4393" y="975"/>
                    <a:pt x="4624" y="752"/>
                    <a:pt x="4565" y="460"/>
                  </a:cubicBezTo>
                  <a:cubicBezTo>
                    <a:pt x="4533" y="300"/>
                    <a:pt x="4466" y="143"/>
                    <a:pt x="4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7"/>
            <p:cNvSpPr/>
            <p:nvPr/>
          </p:nvSpPr>
          <p:spPr>
            <a:xfrm>
              <a:off x="2682351" y="774142"/>
              <a:ext cx="232967" cy="188646"/>
            </a:xfrm>
            <a:custGeom>
              <a:avLst/>
              <a:gdLst/>
              <a:ahLst/>
              <a:cxnLst/>
              <a:rect l="l" t="t" r="r" b="b"/>
              <a:pathLst>
                <a:path w="4368" h="3537" extrusionOk="0">
                  <a:moveTo>
                    <a:pt x="951" y="1"/>
                  </a:moveTo>
                  <a:cubicBezTo>
                    <a:pt x="716" y="1"/>
                    <a:pt x="489" y="81"/>
                    <a:pt x="328" y="291"/>
                  </a:cubicBezTo>
                  <a:cubicBezTo>
                    <a:pt x="1" y="718"/>
                    <a:pt x="270" y="1227"/>
                    <a:pt x="562" y="1580"/>
                  </a:cubicBezTo>
                  <a:cubicBezTo>
                    <a:pt x="747" y="1801"/>
                    <a:pt x="871" y="2005"/>
                    <a:pt x="950" y="2283"/>
                  </a:cubicBezTo>
                  <a:cubicBezTo>
                    <a:pt x="1032" y="2563"/>
                    <a:pt x="1080" y="2856"/>
                    <a:pt x="1202" y="3123"/>
                  </a:cubicBezTo>
                  <a:cubicBezTo>
                    <a:pt x="1261" y="3247"/>
                    <a:pt x="1330" y="3362"/>
                    <a:pt x="1413" y="3465"/>
                  </a:cubicBezTo>
                  <a:cubicBezTo>
                    <a:pt x="1445" y="3474"/>
                    <a:pt x="1477" y="3483"/>
                    <a:pt x="1509" y="3492"/>
                  </a:cubicBezTo>
                  <a:cubicBezTo>
                    <a:pt x="1726" y="3522"/>
                    <a:pt x="1941" y="3537"/>
                    <a:pt x="2155" y="3537"/>
                  </a:cubicBezTo>
                  <a:cubicBezTo>
                    <a:pt x="2748" y="3537"/>
                    <a:pt x="3326" y="3421"/>
                    <a:pt x="3890" y="3190"/>
                  </a:cubicBezTo>
                  <a:cubicBezTo>
                    <a:pt x="4027" y="3151"/>
                    <a:pt x="4243" y="3017"/>
                    <a:pt x="4367" y="2935"/>
                  </a:cubicBezTo>
                  <a:cubicBezTo>
                    <a:pt x="4277" y="2558"/>
                    <a:pt x="4239" y="2163"/>
                    <a:pt x="4016" y="1830"/>
                  </a:cubicBezTo>
                  <a:cubicBezTo>
                    <a:pt x="3873" y="1615"/>
                    <a:pt x="3676" y="1461"/>
                    <a:pt x="3433" y="1372"/>
                  </a:cubicBezTo>
                  <a:cubicBezTo>
                    <a:pt x="3196" y="1284"/>
                    <a:pt x="2946" y="1273"/>
                    <a:pt x="2742" y="1112"/>
                  </a:cubicBezTo>
                  <a:cubicBezTo>
                    <a:pt x="2528" y="943"/>
                    <a:pt x="2375" y="706"/>
                    <a:pt x="2161" y="536"/>
                  </a:cubicBezTo>
                  <a:cubicBezTo>
                    <a:pt x="1975" y="387"/>
                    <a:pt x="1764" y="259"/>
                    <a:pt x="1551" y="153"/>
                  </a:cubicBezTo>
                  <a:cubicBezTo>
                    <a:pt x="1369" y="62"/>
                    <a:pt x="1157"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7"/>
            <p:cNvSpPr/>
            <p:nvPr/>
          </p:nvSpPr>
          <p:spPr>
            <a:xfrm>
              <a:off x="2840754" y="540163"/>
              <a:ext cx="123844" cy="114457"/>
            </a:xfrm>
            <a:custGeom>
              <a:avLst/>
              <a:gdLst/>
              <a:ahLst/>
              <a:cxnLst/>
              <a:rect l="l" t="t" r="r" b="b"/>
              <a:pathLst>
                <a:path w="2322" h="2146" extrusionOk="0">
                  <a:moveTo>
                    <a:pt x="388" y="0"/>
                  </a:moveTo>
                  <a:cubicBezTo>
                    <a:pt x="328" y="0"/>
                    <a:pt x="266" y="13"/>
                    <a:pt x="203" y="46"/>
                  </a:cubicBezTo>
                  <a:cubicBezTo>
                    <a:pt x="57" y="122"/>
                    <a:pt x="1" y="236"/>
                    <a:pt x="1" y="395"/>
                  </a:cubicBezTo>
                  <a:cubicBezTo>
                    <a:pt x="1" y="576"/>
                    <a:pt x="158" y="757"/>
                    <a:pt x="249" y="900"/>
                  </a:cubicBezTo>
                  <a:cubicBezTo>
                    <a:pt x="385" y="1120"/>
                    <a:pt x="522" y="1343"/>
                    <a:pt x="669" y="1559"/>
                  </a:cubicBezTo>
                  <a:cubicBezTo>
                    <a:pt x="893" y="1888"/>
                    <a:pt x="1184" y="2131"/>
                    <a:pt x="1583" y="2131"/>
                  </a:cubicBezTo>
                  <a:cubicBezTo>
                    <a:pt x="1618" y="2131"/>
                    <a:pt x="1654" y="2129"/>
                    <a:pt x="1691" y="2125"/>
                  </a:cubicBezTo>
                  <a:cubicBezTo>
                    <a:pt x="1709" y="2123"/>
                    <a:pt x="1725" y="2121"/>
                    <a:pt x="1741" y="2116"/>
                  </a:cubicBezTo>
                  <a:cubicBezTo>
                    <a:pt x="1786" y="2136"/>
                    <a:pt x="1835" y="2145"/>
                    <a:pt x="1884" y="2145"/>
                  </a:cubicBezTo>
                  <a:cubicBezTo>
                    <a:pt x="2105" y="2145"/>
                    <a:pt x="2322" y="1953"/>
                    <a:pt x="2193" y="1705"/>
                  </a:cubicBezTo>
                  <a:cubicBezTo>
                    <a:pt x="1962" y="1264"/>
                    <a:pt x="2039" y="599"/>
                    <a:pt x="1571" y="314"/>
                  </a:cubicBezTo>
                  <a:cubicBezTo>
                    <a:pt x="1363" y="188"/>
                    <a:pt x="1137" y="188"/>
                    <a:pt x="908" y="142"/>
                  </a:cubicBezTo>
                  <a:cubicBezTo>
                    <a:pt x="727" y="105"/>
                    <a:pt x="561"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7"/>
            <p:cNvSpPr/>
            <p:nvPr/>
          </p:nvSpPr>
          <p:spPr>
            <a:xfrm>
              <a:off x="2536801" y="680220"/>
              <a:ext cx="87683" cy="94616"/>
            </a:xfrm>
            <a:custGeom>
              <a:avLst/>
              <a:gdLst/>
              <a:ahLst/>
              <a:cxnLst/>
              <a:rect l="l" t="t" r="r" b="b"/>
              <a:pathLst>
                <a:path w="1644" h="1774" extrusionOk="0">
                  <a:moveTo>
                    <a:pt x="52" y="0"/>
                  </a:moveTo>
                  <a:lnTo>
                    <a:pt x="52" y="0"/>
                  </a:lnTo>
                  <a:cubicBezTo>
                    <a:pt x="1" y="512"/>
                    <a:pt x="36" y="1039"/>
                    <a:pt x="153" y="1544"/>
                  </a:cubicBezTo>
                  <a:cubicBezTo>
                    <a:pt x="250" y="1574"/>
                    <a:pt x="350" y="1597"/>
                    <a:pt x="451" y="1620"/>
                  </a:cubicBezTo>
                  <a:cubicBezTo>
                    <a:pt x="656" y="1666"/>
                    <a:pt x="873" y="1774"/>
                    <a:pt x="1086" y="1774"/>
                  </a:cubicBezTo>
                  <a:cubicBezTo>
                    <a:pt x="1144" y="1774"/>
                    <a:pt x="1201" y="1766"/>
                    <a:pt x="1257" y="1748"/>
                  </a:cubicBezTo>
                  <a:cubicBezTo>
                    <a:pt x="1475" y="1678"/>
                    <a:pt x="1643" y="1468"/>
                    <a:pt x="1611" y="1232"/>
                  </a:cubicBezTo>
                  <a:cubicBezTo>
                    <a:pt x="1580" y="977"/>
                    <a:pt x="1337" y="819"/>
                    <a:pt x="1121" y="729"/>
                  </a:cubicBezTo>
                  <a:cubicBezTo>
                    <a:pt x="853" y="619"/>
                    <a:pt x="600" y="555"/>
                    <a:pt x="373" y="360"/>
                  </a:cubicBezTo>
                  <a:cubicBezTo>
                    <a:pt x="250" y="254"/>
                    <a:pt x="144" y="13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7"/>
            <p:cNvSpPr/>
            <p:nvPr/>
          </p:nvSpPr>
          <p:spPr>
            <a:xfrm>
              <a:off x="2556215" y="410134"/>
              <a:ext cx="561724" cy="612659"/>
            </a:xfrm>
            <a:custGeom>
              <a:avLst/>
              <a:gdLst/>
              <a:ahLst/>
              <a:cxnLst/>
              <a:rect l="l" t="t" r="r" b="b"/>
              <a:pathLst>
                <a:path w="10532" h="11487" extrusionOk="0">
                  <a:moveTo>
                    <a:pt x="6776" y="1"/>
                  </a:moveTo>
                  <a:cubicBezTo>
                    <a:pt x="6462" y="1"/>
                    <a:pt x="6215" y="427"/>
                    <a:pt x="6535" y="643"/>
                  </a:cubicBezTo>
                  <a:cubicBezTo>
                    <a:pt x="7590" y="1353"/>
                    <a:pt x="8559" y="2071"/>
                    <a:pt x="9075" y="3271"/>
                  </a:cubicBezTo>
                  <a:cubicBezTo>
                    <a:pt x="9601" y="4492"/>
                    <a:pt x="9876" y="6011"/>
                    <a:pt x="9426" y="7297"/>
                  </a:cubicBezTo>
                  <a:cubicBezTo>
                    <a:pt x="9103" y="8211"/>
                    <a:pt x="8646" y="8993"/>
                    <a:pt x="7863" y="9574"/>
                  </a:cubicBezTo>
                  <a:cubicBezTo>
                    <a:pt x="7386" y="9927"/>
                    <a:pt x="6860" y="10207"/>
                    <a:pt x="6321" y="10450"/>
                  </a:cubicBezTo>
                  <a:cubicBezTo>
                    <a:pt x="5825" y="10674"/>
                    <a:pt x="5300" y="10758"/>
                    <a:pt x="4763" y="10758"/>
                  </a:cubicBezTo>
                  <a:cubicBezTo>
                    <a:pt x="4671" y="10758"/>
                    <a:pt x="4579" y="10756"/>
                    <a:pt x="4487" y="10751"/>
                  </a:cubicBezTo>
                  <a:cubicBezTo>
                    <a:pt x="3810" y="10715"/>
                    <a:pt x="3099" y="10622"/>
                    <a:pt x="2477" y="10336"/>
                  </a:cubicBezTo>
                  <a:cubicBezTo>
                    <a:pt x="1813" y="10030"/>
                    <a:pt x="1247" y="9549"/>
                    <a:pt x="718" y="9051"/>
                  </a:cubicBezTo>
                  <a:cubicBezTo>
                    <a:pt x="647" y="8985"/>
                    <a:pt x="572" y="8957"/>
                    <a:pt x="501" y="8957"/>
                  </a:cubicBezTo>
                  <a:cubicBezTo>
                    <a:pt x="226" y="8957"/>
                    <a:pt x="1" y="9375"/>
                    <a:pt x="271" y="9629"/>
                  </a:cubicBezTo>
                  <a:cubicBezTo>
                    <a:pt x="796" y="10122"/>
                    <a:pt x="1356" y="10581"/>
                    <a:pt x="1999" y="10912"/>
                  </a:cubicBezTo>
                  <a:cubicBezTo>
                    <a:pt x="2603" y="11226"/>
                    <a:pt x="3266" y="11362"/>
                    <a:pt x="3939" y="11437"/>
                  </a:cubicBezTo>
                  <a:cubicBezTo>
                    <a:pt x="4215" y="11467"/>
                    <a:pt x="4496" y="11486"/>
                    <a:pt x="4776" y="11486"/>
                  </a:cubicBezTo>
                  <a:cubicBezTo>
                    <a:pt x="5223" y="11486"/>
                    <a:pt x="5669" y="11438"/>
                    <a:pt x="6098" y="11314"/>
                  </a:cubicBezTo>
                  <a:cubicBezTo>
                    <a:pt x="6750" y="11127"/>
                    <a:pt x="7388" y="10762"/>
                    <a:pt x="7957" y="10395"/>
                  </a:cubicBezTo>
                  <a:cubicBezTo>
                    <a:pt x="8894" y="9790"/>
                    <a:pt x="9516" y="9000"/>
                    <a:pt x="9945" y="7974"/>
                  </a:cubicBezTo>
                  <a:cubicBezTo>
                    <a:pt x="10531" y="6571"/>
                    <a:pt x="10455" y="5036"/>
                    <a:pt x="9984" y="3608"/>
                  </a:cubicBezTo>
                  <a:cubicBezTo>
                    <a:pt x="9736" y="2854"/>
                    <a:pt x="9381" y="2126"/>
                    <a:pt x="8836" y="1545"/>
                  </a:cubicBezTo>
                  <a:cubicBezTo>
                    <a:pt x="8291" y="964"/>
                    <a:pt x="7641" y="508"/>
                    <a:pt x="6984" y="67"/>
                  </a:cubicBezTo>
                  <a:cubicBezTo>
                    <a:pt x="6915" y="21"/>
                    <a:pt x="6844" y="1"/>
                    <a:pt x="6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7"/>
            <p:cNvSpPr/>
            <p:nvPr/>
          </p:nvSpPr>
          <p:spPr>
            <a:xfrm>
              <a:off x="2718672" y="864598"/>
              <a:ext cx="276862" cy="100216"/>
            </a:xfrm>
            <a:custGeom>
              <a:avLst/>
              <a:gdLst/>
              <a:ahLst/>
              <a:cxnLst/>
              <a:rect l="l" t="t" r="r" b="b"/>
              <a:pathLst>
                <a:path w="5191" h="1879" extrusionOk="0">
                  <a:moveTo>
                    <a:pt x="5037" y="1"/>
                  </a:moveTo>
                  <a:cubicBezTo>
                    <a:pt x="4991" y="1"/>
                    <a:pt x="4949" y="27"/>
                    <a:pt x="4919" y="66"/>
                  </a:cubicBezTo>
                  <a:cubicBezTo>
                    <a:pt x="4111" y="1154"/>
                    <a:pt x="2718" y="1576"/>
                    <a:pt x="1418" y="1613"/>
                  </a:cubicBezTo>
                  <a:cubicBezTo>
                    <a:pt x="1348" y="1615"/>
                    <a:pt x="1278" y="1616"/>
                    <a:pt x="1208" y="1616"/>
                  </a:cubicBezTo>
                  <a:cubicBezTo>
                    <a:pt x="849" y="1616"/>
                    <a:pt x="491" y="1594"/>
                    <a:pt x="133" y="1556"/>
                  </a:cubicBezTo>
                  <a:cubicBezTo>
                    <a:pt x="130" y="1556"/>
                    <a:pt x="127" y="1556"/>
                    <a:pt x="123" y="1556"/>
                  </a:cubicBezTo>
                  <a:cubicBezTo>
                    <a:pt x="57" y="1556"/>
                    <a:pt x="0" y="1625"/>
                    <a:pt x="0" y="1689"/>
                  </a:cubicBezTo>
                  <a:cubicBezTo>
                    <a:pt x="0" y="1767"/>
                    <a:pt x="62" y="1815"/>
                    <a:pt x="133" y="1822"/>
                  </a:cubicBezTo>
                  <a:cubicBezTo>
                    <a:pt x="475" y="1858"/>
                    <a:pt x="824" y="1879"/>
                    <a:pt x="1173" y="1879"/>
                  </a:cubicBezTo>
                  <a:cubicBezTo>
                    <a:pt x="2298" y="1879"/>
                    <a:pt x="3427" y="1659"/>
                    <a:pt x="4352" y="986"/>
                  </a:cubicBezTo>
                  <a:cubicBezTo>
                    <a:pt x="4657" y="763"/>
                    <a:pt x="4923" y="502"/>
                    <a:pt x="5148" y="201"/>
                  </a:cubicBezTo>
                  <a:cubicBezTo>
                    <a:pt x="5191" y="142"/>
                    <a:pt x="5157" y="52"/>
                    <a:pt x="5100" y="18"/>
                  </a:cubicBezTo>
                  <a:cubicBezTo>
                    <a:pt x="5079" y="6"/>
                    <a:pt x="5058" y="1"/>
                    <a:pt x="5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7"/>
            <p:cNvSpPr/>
            <p:nvPr/>
          </p:nvSpPr>
          <p:spPr>
            <a:xfrm>
              <a:off x="3005825" y="743048"/>
              <a:ext cx="46615" cy="97070"/>
            </a:xfrm>
            <a:custGeom>
              <a:avLst/>
              <a:gdLst/>
              <a:ahLst/>
              <a:cxnLst/>
              <a:rect l="l" t="t" r="r" b="b"/>
              <a:pathLst>
                <a:path w="874" h="1820" extrusionOk="0">
                  <a:moveTo>
                    <a:pt x="732" y="1"/>
                  </a:moveTo>
                  <a:cubicBezTo>
                    <a:pt x="652" y="1"/>
                    <a:pt x="608" y="63"/>
                    <a:pt x="599" y="134"/>
                  </a:cubicBezTo>
                  <a:cubicBezTo>
                    <a:pt x="535" y="662"/>
                    <a:pt x="289" y="1149"/>
                    <a:pt x="53" y="1619"/>
                  </a:cubicBezTo>
                  <a:cubicBezTo>
                    <a:pt x="1" y="1723"/>
                    <a:pt x="92" y="1820"/>
                    <a:pt x="179" y="1820"/>
                  </a:cubicBezTo>
                  <a:cubicBezTo>
                    <a:pt x="219" y="1820"/>
                    <a:pt x="258" y="1800"/>
                    <a:pt x="281" y="1752"/>
                  </a:cubicBezTo>
                  <a:cubicBezTo>
                    <a:pt x="540" y="1236"/>
                    <a:pt x="794" y="713"/>
                    <a:pt x="864" y="134"/>
                  </a:cubicBezTo>
                  <a:cubicBezTo>
                    <a:pt x="873" y="63"/>
                    <a:pt x="797"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7"/>
            <p:cNvSpPr/>
            <p:nvPr/>
          </p:nvSpPr>
          <p:spPr>
            <a:xfrm>
              <a:off x="2535841" y="491256"/>
              <a:ext cx="122937" cy="175792"/>
            </a:xfrm>
            <a:custGeom>
              <a:avLst/>
              <a:gdLst/>
              <a:ahLst/>
              <a:cxnLst/>
              <a:rect l="l" t="t" r="r" b="b"/>
              <a:pathLst>
                <a:path w="2305" h="3296" extrusionOk="0">
                  <a:moveTo>
                    <a:pt x="2113" y="0"/>
                  </a:moveTo>
                  <a:cubicBezTo>
                    <a:pt x="2092" y="0"/>
                    <a:pt x="2069" y="6"/>
                    <a:pt x="2046" y="20"/>
                  </a:cubicBezTo>
                  <a:cubicBezTo>
                    <a:pt x="1181" y="538"/>
                    <a:pt x="524" y="1369"/>
                    <a:pt x="199" y="2321"/>
                  </a:cubicBezTo>
                  <a:cubicBezTo>
                    <a:pt x="107" y="2595"/>
                    <a:pt x="45" y="2875"/>
                    <a:pt x="10" y="3162"/>
                  </a:cubicBezTo>
                  <a:cubicBezTo>
                    <a:pt x="1" y="3233"/>
                    <a:pt x="77" y="3295"/>
                    <a:pt x="143" y="3295"/>
                  </a:cubicBezTo>
                  <a:cubicBezTo>
                    <a:pt x="222" y="3295"/>
                    <a:pt x="267" y="3233"/>
                    <a:pt x="276" y="3162"/>
                  </a:cubicBezTo>
                  <a:cubicBezTo>
                    <a:pt x="391" y="2232"/>
                    <a:pt x="859" y="1356"/>
                    <a:pt x="1546" y="724"/>
                  </a:cubicBezTo>
                  <a:cubicBezTo>
                    <a:pt x="1741" y="543"/>
                    <a:pt x="1954" y="385"/>
                    <a:pt x="2181" y="249"/>
                  </a:cubicBezTo>
                  <a:cubicBezTo>
                    <a:pt x="2305" y="176"/>
                    <a:pt x="2228"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7"/>
            <p:cNvSpPr/>
            <p:nvPr/>
          </p:nvSpPr>
          <p:spPr>
            <a:xfrm>
              <a:off x="2976864" y="444748"/>
              <a:ext cx="109390" cy="135471"/>
            </a:xfrm>
            <a:custGeom>
              <a:avLst/>
              <a:gdLst/>
              <a:ahLst/>
              <a:cxnLst/>
              <a:rect l="l" t="t" r="r" b="b"/>
              <a:pathLst>
                <a:path w="2051" h="2540" extrusionOk="0">
                  <a:moveTo>
                    <a:pt x="189" y="0"/>
                  </a:moveTo>
                  <a:cubicBezTo>
                    <a:pt x="91" y="0"/>
                    <a:pt x="1" y="133"/>
                    <a:pt x="89" y="230"/>
                  </a:cubicBezTo>
                  <a:cubicBezTo>
                    <a:pt x="720" y="921"/>
                    <a:pt x="1356" y="1624"/>
                    <a:pt x="1771" y="2471"/>
                  </a:cubicBezTo>
                  <a:cubicBezTo>
                    <a:pt x="1794" y="2519"/>
                    <a:pt x="1832" y="2539"/>
                    <a:pt x="1872" y="2539"/>
                  </a:cubicBezTo>
                  <a:cubicBezTo>
                    <a:pt x="1959" y="2539"/>
                    <a:pt x="2051" y="2443"/>
                    <a:pt x="1999" y="2338"/>
                  </a:cubicBezTo>
                  <a:cubicBezTo>
                    <a:pt x="1576" y="1470"/>
                    <a:pt x="922" y="749"/>
                    <a:pt x="277" y="42"/>
                  </a:cubicBezTo>
                  <a:cubicBezTo>
                    <a:pt x="250" y="12"/>
                    <a:pt x="21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7"/>
            <p:cNvSpPr/>
            <p:nvPr/>
          </p:nvSpPr>
          <p:spPr>
            <a:xfrm>
              <a:off x="3081026" y="599472"/>
              <a:ext cx="21761" cy="37655"/>
            </a:xfrm>
            <a:custGeom>
              <a:avLst/>
              <a:gdLst/>
              <a:ahLst/>
              <a:cxnLst/>
              <a:rect l="l" t="t" r="r" b="b"/>
              <a:pathLst>
                <a:path w="408" h="706" extrusionOk="0">
                  <a:moveTo>
                    <a:pt x="151" y="1"/>
                  </a:moveTo>
                  <a:cubicBezTo>
                    <a:pt x="139" y="1"/>
                    <a:pt x="128" y="2"/>
                    <a:pt x="115" y="6"/>
                  </a:cubicBezTo>
                  <a:cubicBezTo>
                    <a:pt x="52" y="27"/>
                    <a:pt x="0" y="100"/>
                    <a:pt x="23" y="171"/>
                  </a:cubicBezTo>
                  <a:cubicBezTo>
                    <a:pt x="73" y="313"/>
                    <a:pt x="110" y="460"/>
                    <a:pt x="139" y="607"/>
                  </a:cubicBezTo>
                  <a:cubicBezTo>
                    <a:pt x="144" y="639"/>
                    <a:pt x="172" y="671"/>
                    <a:pt x="199" y="687"/>
                  </a:cubicBezTo>
                  <a:cubicBezTo>
                    <a:pt x="218" y="699"/>
                    <a:pt x="244" y="706"/>
                    <a:pt x="268" y="706"/>
                  </a:cubicBezTo>
                  <a:cubicBezTo>
                    <a:pt x="280" y="706"/>
                    <a:pt x="291" y="704"/>
                    <a:pt x="302" y="701"/>
                  </a:cubicBezTo>
                  <a:cubicBezTo>
                    <a:pt x="374" y="676"/>
                    <a:pt x="408" y="610"/>
                    <a:pt x="394" y="538"/>
                  </a:cubicBezTo>
                  <a:cubicBezTo>
                    <a:pt x="367" y="389"/>
                    <a:pt x="328" y="242"/>
                    <a:pt x="280" y="100"/>
                  </a:cubicBezTo>
                  <a:cubicBezTo>
                    <a:pt x="261" y="45"/>
                    <a:pt x="210"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7"/>
            <p:cNvSpPr/>
            <p:nvPr/>
          </p:nvSpPr>
          <p:spPr>
            <a:xfrm>
              <a:off x="2613229" y="960173"/>
              <a:ext cx="113817" cy="54562"/>
            </a:xfrm>
            <a:custGeom>
              <a:avLst/>
              <a:gdLst/>
              <a:ahLst/>
              <a:cxnLst/>
              <a:rect l="l" t="t" r="r" b="b"/>
              <a:pathLst>
                <a:path w="2134" h="1023" extrusionOk="0">
                  <a:moveTo>
                    <a:pt x="193" y="0"/>
                  </a:moveTo>
                  <a:cubicBezTo>
                    <a:pt x="78" y="0"/>
                    <a:pt x="1" y="175"/>
                    <a:pt x="125" y="248"/>
                  </a:cubicBezTo>
                  <a:cubicBezTo>
                    <a:pt x="685" y="581"/>
                    <a:pt x="1288" y="838"/>
                    <a:pt x="1913" y="1017"/>
                  </a:cubicBezTo>
                  <a:cubicBezTo>
                    <a:pt x="1927" y="1021"/>
                    <a:pt x="1940" y="1023"/>
                    <a:pt x="1952" y="1023"/>
                  </a:cubicBezTo>
                  <a:cubicBezTo>
                    <a:pt x="2088" y="1023"/>
                    <a:pt x="2134" y="804"/>
                    <a:pt x="1984" y="760"/>
                  </a:cubicBezTo>
                  <a:cubicBezTo>
                    <a:pt x="1378" y="589"/>
                    <a:pt x="800" y="340"/>
                    <a:pt x="260" y="20"/>
                  </a:cubicBezTo>
                  <a:cubicBezTo>
                    <a:pt x="237" y="6"/>
                    <a:pt x="215"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7"/>
            <p:cNvSpPr/>
            <p:nvPr/>
          </p:nvSpPr>
          <p:spPr>
            <a:xfrm>
              <a:off x="2625709" y="1135324"/>
              <a:ext cx="174832" cy="52855"/>
            </a:xfrm>
            <a:custGeom>
              <a:avLst/>
              <a:gdLst/>
              <a:ahLst/>
              <a:cxnLst/>
              <a:rect l="l" t="t" r="r" b="b"/>
              <a:pathLst>
                <a:path w="3278" h="991" extrusionOk="0">
                  <a:moveTo>
                    <a:pt x="3109" y="1"/>
                  </a:moveTo>
                  <a:cubicBezTo>
                    <a:pt x="3030" y="1"/>
                    <a:pt x="2946" y="66"/>
                    <a:pt x="2968" y="166"/>
                  </a:cubicBezTo>
                  <a:cubicBezTo>
                    <a:pt x="3014" y="379"/>
                    <a:pt x="2842" y="581"/>
                    <a:pt x="2657" y="661"/>
                  </a:cubicBezTo>
                  <a:cubicBezTo>
                    <a:pt x="2544" y="710"/>
                    <a:pt x="2422" y="728"/>
                    <a:pt x="2298" y="728"/>
                  </a:cubicBezTo>
                  <a:cubicBezTo>
                    <a:pt x="2150" y="728"/>
                    <a:pt x="1999" y="702"/>
                    <a:pt x="1860" y="675"/>
                  </a:cubicBezTo>
                  <a:cubicBezTo>
                    <a:pt x="1298" y="565"/>
                    <a:pt x="760" y="368"/>
                    <a:pt x="262" y="90"/>
                  </a:cubicBezTo>
                  <a:cubicBezTo>
                    <a:pt x="239" y="78"/>
                    <a:pt x="217" y="72"/>
                    <a:pt x="196" y="72"/>
                  </a:cubicBezTo>
                  <a:cubicBezTo>
                    <a:pt x="78" y="72"/>
                    <a:pt x="0" y="250"/>
                    <a:pt x="127" y="321"/>
                  </a:cubicBezTo>
                  <a:cubicBezTo>
                    <a:pt x="579" y="572"/>
                    <a:pt x="1064" y="764"/>
                    <a:pt x="1568" y="882"/>
                  </a:cubicBezTo>
                  <a:cubicBezTo>
                    <a:pt x="1794" y="936"/>
                    <a:pt x="2048" y="991"/>
                    <a:pt x="2293" y="991"/>
                  </a:cubicBezTo>
                  <a:cubicBezTo>
                    <a:pt x="2546" y="991"/>
                    <a:pt x="2791" y="933"/>
                    <a:pt x="2989" y="758"/>
                  </a:cubicBezTo>
                  <a:cubicBezTo>
                    <a:pt x="3177" y="592"/>
                    <a:pt x="3278" y="344"/>
                    <a:pt x="3225" y="96"/>
                  </a:cubicBezTo>
                  <a:cubicBezTo>
                    <a:pt x="3210" y="29"/>
                    <a:pt x="3160" y="1"/>
                    <a:pt x="3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7"/>
            <p:cNvSpPr/>
            <p:nvPr/>
          </p:nvSpPr>
          <p:spPr>
            <a:xfrm>
              <a:off x="2541548" y="1054202"/>
              <a:ext cx="32748" cy="49175"/>
            </a:xfrm>
            <a:custGeom>
              <a:avLst/>
              <a:gdLst/>
              <a:ahLst/>
              <a:cxnLst/>
              <a:rect l="l" t="t" r="r" b="b"/>
              <a:pathLst>
                <a:path w="614" h="922" extrusionOk="0">
                  <a:moveTo>
                    <a:pt x="317" y="188"/>
                  </a:moveTo>
                  <a:cubicBezTo>
                    <a:pt x="318" y="188"/>
                    <a:pt x="318" y="189"/>
                    <a:pt x="318" y="190"/>
                  </a:cubicBezTo>
                  <a:lnTo>
                    <a:pt x="318" y="190"/>
                  </a:lnTo>
                  <a:cubicBezTo>
                    <a:pt x="318" y="189"/>
                    <a:pt x="318" y="189"/>
                    <a:pt x="317" y="188"/>
                  </a:cubicBezTo>
                  <a:close/>
                  <a:moveTo>
                    <a:pt x="198" y="0"/>
                  </a:moveTo>
                  <a:cubicBezTo>
                    <a:pt x="139" y="0"/>
                    <a:pt x="79" y="35"/>
                    <a:pt x="68" y="96"/>
                  </a:cubicBezTo>
                  <a:cubicBezTo>
                    <a:pt x="0" y="404"/>
                    <a:pt x="133" y="729"/>
                    <a:pt x="395" y="902"/>
                  </a:cubicBezTo>
                  <a:cubicBezTo>
                    <a:pt x="415" y="915"/>
                    <a:pt x="437" y="921"/>
                    <a:pt x="460" y="921"/>
                  </a:cubicBezTo>
                  <a:cubicBezTo>
                    <a:pt x="508" y="921"/>
                    <a:pt x="556" y="896"/>
                    <a:pt x="578" y="855"/>
                  </a:cubicBezTo>
                  <a:cubicBezTo>
                    <a:pt x="613" y="789"/>
                    <a:pt x="592" y="715"/>
                    <a:pt x="530" y="674"/>
                  </a:cubicBezTo>
                  <a:cubicBezTo>
                    <a:pt x="523" y="668"/>
                    <a:pt x="518" y="665"/>
                    <a:pt x="511" y="660"/>
                  </a:cubicBezTo>
                  <a:cubicBezTo>
                    <a:pt x="505" y="653"/>
                    <a:pt x="486" y="638"/>
                    <a:pt x="479" y="633"/>
                  </a:cubicBezTo>
                  <a:cubicBezTo>
                    <a:pt x="459" y="614"/>
                    <a:pt x="440" y="592"/>
                    <a:pt x="422" y="573"/>
                  </a:cubicBezTo>
                  <a:cubicBezTo>
                    <a:pt x="417" y="566"/>
                    <a:pt x="413" y="560"/>
                    <a:pt x="408" y="553"/>
                  </a:cubicBezTo>
                  <a:cubicBezTo>
                    <a:pt x="401" y="543"/>
                    <a:pt x="394" y="530"/>
                    <a:pt x="387" y="518"/>
                  </a:cubicBezTo>
                  <a:cubicBezTo>
                    <a:pt x="379" y="505"/>
                    <a:pt x="372" y="493"/>
                    <a:pt x="365" y="481"/>
                  </a:cubicBezTo>
                  <a:cubicBezTo>
                    <a:pt x="362" y="474"/>
                    <a:pt x="358" y="466"/>
                    <a:pt x="355" y="459"/>
                  </a:cubicBezTo>
                  <a:cubicBezTo>
                    <a:pt x="346" y="433"/>
                    <a:pt x="337" y="408"/>
                    <a:pt x="330" y="381"/>
                  </a:cubicBezTo>
                  <a:cubicBezTo>
                    <a:pt x="326" y="367"/>
                    <a:pt x="323" y="353"/>
                    <a:pt x="321" y="339"/>
                  </a:cubicBezTo>
                  <a:cubicBezTo>
                    <a:pt x="319" y="334"/>
                    <a:pt x="317" y="326"/>
                    <a:pt x="317" y="321"/>
                  </a:cubicBezTo>
                  <a:cubicBezTo>
                    <a:pt x="317" y="319"/>
                    <a:pt x="317" y="319"/>
                    <a:pt x="317" y="319"/>
                  </a:cubicBezTo>
                  <a:cubicBezTo>
                    <a:pt x="316" y="291"/>
                    <a:pt x="314" y="263"/>
                    <a:pt x="314" y="234"/>
                  </a:cubicBezTo>
                  <a:cubicBezTo>
                    <a:pt x="316" y="222"/>
                    <a:pt x="317" y="208"/>
                    <a:pt x="317" y="195"/>
                  </a:cubicBezTo>
                  <a:lnTo>
                    <a:pt x="317" y="195"/>
                  </a:lnTo>
                  <a:cubicBezTo>
                    <a:pt x="317" y="199"/>
                    <a:pt x="317" y="203"/>
                    <a:pt x="317" y="203"/>
                  </a:cubicBezTo>
                  <a:cubicBezTo>
                    <a:pt x="317" y="203"/>
                    <a:pt x="317" y="201"/>
                    <a:pt x="317" y="195"/>
                  </a:cubicBezTo>
                  <a:lnTo>
                    <a:pt x="317" y="195"/>
                  </a:lnTo>
                  <a:cubicBezTo>
                    <a:pt x="317" y="195"/>
                    <a:pt x="317" y="195"/>
                    <a:pt x="317" y="195"/>
                  </a:cubicBezTo>
                  <a:cubicBezTo>
                    <a:pt x="317" y="194"/>
                    <a:pt x="317" y="194"/>
                    <a:pt x="317" y="194"/>
                  </a:cubicBezTo>
                  <a:cubicBezTo>
                    <a:pt x="317" y="193"/>
                    <a:pt x="318" y="193"/>
                    <a:pt x="318" y="192"/>
                  </a:cubicBezTo>
                  <a:lnTo>
                    <a:pt x="318" y="192"/>
                  </a:lnTo>
                  <a:cubicBezTo>
                    <a:pt x="318" y="191"/>
                    <a:pt x="318" y="191"/>
                    <a:pt x="318" y="190"/>
                  </a:cubicBezTo>
                  <a:lnTo>
                    <a:pt x="318" y="190"/>
                  </a:lnTo>
                  <a:cubicBezTo>
                    <a:pt x="320" y="182"/>
                    <a:pt x="321" y="175"/>
                    <a:pt x="323" y="167"/>
                  </a:cubicBezTo>
                  <a:cubicBezTo>
                    <a:pt x="337" y="100"/>
                    <a:pt x="303" y="20"/>
                    <a:pt x="231" y="4"/>
                  </a:cubicBezTo>
                  <a:cubicBezTo>
                    <a:pt x="220" y="1"/>
                    <a:pt x="209"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7"/>
            <p:cNvSpPr/>
            <p:nvPr/>
          </p:nvSpPr>
          <p:spPr>
            <a:xfrm>
              <a:off x="2558455" y="1064496"/>
              <a:ext cx="53" cy="160"/>
            </a:xfrm>
            <a:custGeom>
              <a:avLst/>
              <a:gdLst/>
              <a:ahLst/>
              <a:cxnLst/>
              <a:rect l="l" t="t" r="r" b="b"/>
              <a:pathLst>
                <a:path w="1" h="3" extrusionOk="0">
                  <a:moveTo>
                    <a:pt x="0" y="2"/>
                  </a:moveTo>
                  <a:cubicBezTo>
                    <a:pt x="0" y="1"/>
                    <a:pt x="0" y="1"/>
                    <a:pt x="0" y="1"/>
                  </a:cubicBezTo>
                  <a:cubicBezTo>
                    <a:pt x="0" y="1"/>
                    <a:pt x="0" y="1"/>
                    <a:pt x="0" y="1"/>
                  </a:cubicBezTo>
                  <a:cubicBezTo>
                    <a:pt x="0" y="1"/>
                    <a:pt x="0" y="1"/>
                    <a:pt x="0" y="2"/>
                  </a:cubicBezTo>
                  <a:close/>
                </a:path>
              </a:pathLst>
            </a:custGeom>
            <a:solidFill>
              <a:srgbClr val="480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7"/>
            <p:cNvSpPr/>
            <p:nvPr/>
          </p:nvSpPr>
          <p:spPr>
            <a:xfrm>
              <a:off x="2890089" y="430828"/>
              <a:ext cx="37228" cy="30508"/>
            </a:xfrm>
            <a:custGeom>
              <a:avLst/>
              <a:gdLst/>
              <a:ahLst/>
              <a:cxnLst/>
              <a:rect l="l" t="t" r="r" b="b"/>
              <a:pathLst>
                <a:path w="698" h="572" extrusionOk="0">
                  <a:moveTo>
                    <a:pt x="139" y="0"/>
                  </a:moveTo>
                  <a:cubicBezTo>
                    <a:pt x="127" y="0"/>
                    <a:pt x="115" y="2"/>
                    <a:pt x="105" y="5"/>
                  </a:cubicBezTo>
                  <a:cubicBezTo>
                    <a:pt x="73" y="14"/>
                    <a:pt x="40" y="37"/>
                    <a:pt x="25" y="67"/>
                  </a:cubicBezTo>
                  <a:cubicBezTo>
                    <a:pt x="10" y="97"/>
                    <a:pt x="1" y="134"/>
                    <a:pt x="11" y="168"/>
                  </a:cubicBezTo>
                  <a:cubicBezTo>
                    <a:pt x="24" y="203"/>
                    <a:pt x="43" y="227"/>
                    <a:pt x="73" y="248"/>
                  </a:cubicBezTo>
                  <a:cubicBezTo>
                    <a:pt x="212" y="351"/>
                    <a:pt x="352" y="452"/>
                    <a:pt x="492" y="554"/>
                  </a:cubicBezTo>
                  <a:cubicBezTo>
                    <a:pt x="507" y="567"/>
                    <a:pt x="531" y="572"/>
                    <a:pt x="554" y="572"/>
                  </a:cubicBezTo>
                  <a:cubicBezTo>
                    <a:pt x="568" y="572"/>
                    <a:pt x="581" y="570"/>
                    <a:pt x="593" y="567"/>
                  </a:cubicBezTo>
                  <a:cubicBezTo>
                    <a:pt x="624" y="560"/>
                    <a:pt x="658" y="535"/>
                    <a:pt x="672" y="507"/>
                  </a:cubicBezTo>
                  <a:cubicBezTo>
                    <a:pt x="688" y="476"/>
                    <a:pt x="697" y="439"/>
                    <a:pt x="686" y="404"/>
                  </a:cubicBezTo>
                  <a:cubicBezTo>
                    <a:pt x="674" y="370"/>
                    <a:pt x="655" y="347"/>
                    <a:pt x="624" y="324"/>
                  </a:cubicBezTo>
                  <a:cubicBezTo>
                    <a:pt x="486" y="223"/>
                    <a:pt x="346" y="120"/>
                    <a:pt x="206" y="19"/>
                  </a:cubicBezTo>
                  <a:cubicBezTo>
                    <a:pt x="190" y="6"/>
                    <a:pt x="16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7"/>
            <p:cNvSpPr/>
            <p:nvPr/>
          </p:nvSpPr>
          <p:spPr>
            <a:xfrm>
              <a:off x="2567415" y="1141351"/>
              <a:ext cx="45335" cy="30988"/>
            </a:xfrm>
            <a:custGeom>
              <a:avLst/>
              <a:gdLst/>
              <a:ahLst/>
              <a:cxnLst/>
              <a:rect l="l" t="t" r="r" b="b"/>
              <a:pathLst>
                <a:path w="850" h="581" extrusionOk="0">
                  <a:moveTo>
                    <a:pt x="151" y="0"/>
                  </a:moveTo>
                  <a:cubicBezTo>
                    <a:pt x="119" y="0"/>
                    <a:pt x="80" y="14"/>
                    <a:pt x="57" y="39"/>
                  </a:cubicBezTo>
                  <a:cubicBezTo>
                    <a:pt x="13" y="87"/>
                    <a:pt x="1" y="179"/>
                    <a:pt x="57" y="227"/>
                  </a:cubicBezTo>
                  <a:cubicBezTo>
                    <a:pt x="242" y="376"/>
                    <a:pt x="446" y="493"/>
                    <a:pt x="669" y="574"/>
                  </a:cubicBezTo>
                  <a:cubicBezTo>
                    <a:pt x="680" y="579"/>
                    <a:pt x="692" y="581"/>
                    <a:pt x="704" y="581"/>
                  </a:cubicBezTo>
                  <a:cubicBezTo>
                    <a:pt x="761" y="581"/>
                    <a:pt x="819" y="536"/>
                    <a:pt x="832" y="482"/>
                  </a:cubicBezTo>
                  <a:cubicBezTo>
                    <a:pt x="850" y="408"/>
                    <a:pt x="809" y="346"/>
                    <a:pt x="740" y="319"/>
                  </a:cubicBezTo>
                  <a:cubicBezTo>
                    <a:pt x="715" y="310"/>
                    <a:pt x="690" y="303"/>
                    <a:pt x="667" y="291"/>
                  </a:cubicBezTo>
                  <a:lnTo>
                    <a:pt x="667" y="291"/>
                  </a:lnTo>
                  <a:cubicBezTo>
                    <a:pt x="677" y="296"/>
                    <a:pt x="680" y="298"/>
                    <a:pt x="680" y="298"/>
                  </a:cubicBezTo>
                  <a:cubicBezTo>
                    <a:pt x="679" y="298"/>
                    <a:pt x="660" y="288"/>
                    <a:pt x="655" y="286"/>
                  </a:cubicBezTo>
                  <a:cubicBezTo>
                    <a:pt x="642" y="280"/>
                    <a:pt x="630" y="275"/>
                    <a:pt x="619" y="270"/>
                  </a:cubicBezTo>
                  <a:cubicBezTo>
                    <a:pt x="573" y="247"/>
                    <a:pt x="527" y="224"/>
                    <a:pt x="481" y="199"/>
                  </a:cubicBezTo>
                  <a:cubicBezTo>
                    <a:pt x="437" y="172"/>
                    <a:pt x="392" y="146"/>
                    <a:pt x="350" y="115"/>
                  </a:cubicBezTo>
                  <a:cubicBezTo>
                    <a:pt x="329" y="101"/>
                    <a:pt x="307" y="87"/>
                    <a:pt x="288" y="71"/>
                  </a:cubicBezTo>
                  <a:cubicBezTo>
                    <a:pt x="284" y="69"/>
                    <a:pt x="263" y="55"/>
                    <a:pt x="264" y="55"/>
                  </a:cubicBezTo>
                  <a:lnTo>
                    <a:pt x="264" y="55"/>
                  </a:lnTo>
                  <a:cubicBezTo>
                    <a:pt x="264" y="55"/>
                    <a:pt x="267" y="57"/>
                    <a:pt x="275" y="62"/>
                  </a:cubicBezTo>
                  <a:cubicBezTo>
                    <a:pt x="265" y="55"/>
                    <a:pt x="256" y="46"/>
                    <a:pt x="245" y="39"/>
                  </a:cubicBezTo>
                  <a:cubicBezTo>
                    <a:pt x="217" y="16"/>
                    <a:pt x="189"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2" name="Google Shape;2202;p37"/>
          <p:cNvSpPr/>
          <p:nvPr/>
        </p:nvSpPr>
        <p:spPr>
          <a:xfrm>
            <a:off x="6228953" y="10788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7"/>
          <p:cNvSpPr/>
          <p:nvPr/>
        </p:nvSpPr>
        <p:spPr>
          <a:xfrm>
            <a:off x="7242053" y="1010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7"/>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37"/>
          <p:cNvGrpSpPr/>
          <p:nvPr/>
        </p:nvGrpSpPr>
        <p:grpSpPr>
          <a:xfrm>
            <a:off x="70092" y="2606354"/>
            <a:ext cx="1189455" cy="1221626"/>
            <a:chOff x="1742490" y="367839"/>
            <a:chExt cx="629242" cy="646260"/>
          </a:xfrm>
        </p:grpSpPr>
        <p:sp>
          <p:nvSpPr>
            <p:cNvPr id="2206" name="Google Shape;2206;p37"/>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7"/>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7"/>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7"/>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7"/>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7"/>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7"/>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7"/>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7"/>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7"/>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7"/>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59742488-49C7-49C0-AE3C-93886A337D10}"/>
              </a:ext>
            </a:extLst>
          </p:cNvPr>
          <p:cNvSpPr txBox="1"/>
          <p:nvPr/>
        </p:nvSpPr>
        <p:spPr>
          <a:xfrm>
            <a:off x="1196640" y="844155"/>
            <a:ext cx="6668082" cy="5262979"/>
          </a:xfrm>
          <a:prstGeom prst="rect">
            <a:avLst/>
          </a:prstGeom>
          <a:noFill/>
        </p:spPr>
        <p:txBody>
          <a:bodyPr wrap="square" rtlCol="0">
            <a:spAutoFit/>
          </a:bodyPr>
          <a:lstStyle/>
          <a:p>
            <a:r>
              <a:rPr lang="vi-VN" dirty="0">
                <a:latin typeface="+mj-lt"/>
              </a:rPr>
              <a:t>Những năm gần đây, chứng rối loạn cảm xúc và hành vi có số người mắc phải ngày càng nhiều. Không ít người cho rằng, chứng bệnh tâm lý này chỉ xuất hiện chủ yếu ở những người lạm dụng chất kích thích, do quá căng thẳng mệt mỏi. Song thực tế, không ít trẻ nhỏ, trẻ vị thành niên mắc phải chứng bệnh này và cần sự can thiệp của bác sĩ. Vậy vì sao trẻ rối loạn cảm xúc và hành vi? </a:t>
            </a:r>
            <a:endParaRPr lang="en-US" dirty="0">
              <a:latin typeface="+mj-lt"/>
            </a:endParaRPr>
          </a:p>
          <a:p>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vi-VN" dirty="0">
                <a:latin typeface="+mj-lt"/>
              </a:rPr>
              <a:t>Đây là tình trạng cảm xúc bị trầm trọng quá mức so với bình thường mà người bệnh không thể kiểm soát, làm ảnh hưởng tới sức khỏe tinh thần, gây sa sút học tập, làm việc kém hiệu quả. Rối loạn cảm xúc khá thường gặp và có thể chữa khỏi khi tìm ra nguyên nhân. Song nếu chủ quan để bệnh tiến triển, nhiều người rối loạn cảm xúc dẫn đến</a:t>
            </a:r>
            <a:r>
              <a:rPr lang="vi-VN" u="sng" dirty="0">
                <a:latin typeface="+mj-lt"/>
              </a:rPr>
              <a:t> </a:t>
            </a:r>
            <a:r>
              <a:rPr lang="vi-VN" u="sng" dirty="0">
                <a:latin typeface="+mj-lt"/>
                <a:hlinkClick r:id="rId3" tooltip="trầm cảm"/>
              </a:rPr>
              <a:t>trầm cảm</a:t>
            </a:r>
            <a:r>
              <a:rPr lang="vi-VN" u="sng" dirty="0">
                <a:latin typeface="+mj-lt"/>
              </a:rPr>
              <a:t>.</a:t>
            </a:r>
            <a:endParaRPr lang="en-US" u="sng" dirty="0">
              <a:latin typeface="+mj-lt"/>
            </a:endParaRPr>
          </a:p>
          <a:p>
            <a:r>
              <a:rPr lang="vi-VN" dirty="0">
                <a:latin typeface="+mj-lt"/>
              </a:rPr>
              <a:t>Bệnh rối loạn hành vi</a:t>
            </a:r>
            <a:r>
              <a:rPr lang="en-US" dirty="0">
                <a:latin typeface="+mj-lt"/>
              </a:rPr>
              <a:t>- </a:t>
            </a:r>
            <a:r>
              <a:rPr lang="vi-VN" dirty="0">
                <a:latin typeface="+mj-lt"/>
              </a:rPr>
              <a:t>Bệnh lý này chỉ đến tình trạng người bệnh gặp phải các vấn đề về </a:t>
            </a:r>
            <a:endParaRPr lang="en-US" dirty="0">
              <a:latin typeface="+mj-lt"/>
            </a:endParaRPr>
          </a:p>
          <a:p>
            <a:r>
              <a:rPr lang="vi-VN" dirty="0">
                <a:latin typeface="+mj-lt"/>
              </a:rPr>
              <a:t>cảm xúc và hành vi xuất hiện từ khi còn nhỏ hoặc tuổi vị thành niên. Với căn bệnh này, trẻ gặp khó khăn khi phải tuân theo nguyên tắc xử sự thông thường, đây cũng là nguyên nhân khiến trẻ dễ sa đà vào những tệ nạn xã hội.</a:t>
            </a:r>
          </a:p>
          <a:p>
            <a:r>
              <a:rPr lang="vi-VN" dirty="0">
                <a:latin typeface="+mj-lt"/>
              </a:rPr>
              <a:t>Chưa có thống kê cụ thể về số trẻ em ở nước ta gặp phải chứng rối loạn cảm xúc và hành vi song căn bệnh này đang phổ biến thấy rõ. Có đến khoảng 20% trẻ mắc rối loạn nặng phải can thiệp y tế và điều trị, gây tốn kém thời gian, chi phí và ảnh hưởng lâu dài đến sự phát triển, trưởng thành của trẻ.</a:t>
            </a:r>
          </a:p>
          <a:p>
            <a:endParaRPr lang="en-US" dirty="0">
              <a:latin typeface="+mj-lt"/>
            </a:endParaRPr>
          </a:p>
          <a:p>
            <a:r>
              <a:rPr lang="vi-VN" dirty="0">
                <a:latin typeface="+mj-lt"/>
              </a:rPr>
              <a:t>.</a:t>
            </a:r>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26;p48"/>
          <p:cNvSpPr txBox="1">
            <a:spLocks noGrp="1"/>
          </p:cNvSpPr>
          <p:nvPr>
            <p:ph type="title"/>
          </p:nvPr>
        </p:nvSpPr>
        <p:spPr>
          <a:xfrm>
            <a:off x="1100276" y="156686"/>
            <a:ext cx="7281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a:solidFill>
                  <a:schemeClr val="tx1"/>
                </a:solidFill>
                <a:latin typeface="+mj-lt"/>
              </a:rPr>
              <a:t>KẾT QUẢ</a:t>
            </a:r>
            <a:endParaRPr sz="4400" dirty="0">
              <a:solidFill>
                <a:schemeClr val="tx1"/>
              </a:solidFill>
              <a:latin typeface="+mj-lt"/>
            </a:endParaRPr>
          </a:p>
        </p:txBody>
      </p:sp>
      <p:grpSp>
        <p:nvGrpSpPr>
          <p:cNvPr id="4" name="Google Shape;3028;p48"/>
          <p:cNvGrpSpPr/>
          <p:nvPr/>
        </p:nvGrpSpPr>
        <p:grpSpPr>
          <a:xfrm>
            <a:off x="3050199" y="407075"/>
            <a:ext cx="342026" cy="339201"/>
            <a:chOff x="2614200" y="1106950"/>
            <a:chExt cx="142250" cy="141075"/>
          </a:xfrm>
        </p:grpSpPr>
        <p:sp>
          <p:nvSpPr>
            <p:cNvPr id="5" name="Google Shape;3029;p48"/>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30;p48"/>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1;p48"/>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32;p48"/>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33;p48"/>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34;p48"/>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35;p48"/>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6;p48"/>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7;p48"/>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8;p48"/>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39;p48"/>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040;p48"/>
          <p:cNvGrpSpPr/>
          <p:nvPr/>
        </p:nvGrpSpPr>
        <p:grpSpPr>
          <a:xfrm>
            <a:off x="7659230" y="86171"/>
            <a:ext cx="1156111" cy="1156111"/>
            <a:chOff x="7334446" y="389710"/>
            <a:chExt cx="1156111" cy="1156111"/>
          </a:xfrm>
        </p:grpSpPr>
        <p:sp>
          <p:nvSpPr>
            <p:cNvPr id="17" name="Google Shape;3041;p48"/>
            <p:cNvSpPr/>
            <p:nvPr/>
          </p:nvSpPr>
          <p:spPr>
            <a:xfrm flipH="1">
              <a:off x="8029981" y="594689"/>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42;p48"/>
            <p:cNvSpPr/>
            <p:nvPr/>
          </p:nvSpPr>
          <p:spPr>
            <a:xfrm rot="2700000">
              <a:off x="7503755" y="559018"/>
              <a:ext cx="817492"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043;p48"/>
          <p:cNvGrpSpPr/>
          <p:nvPr/>
        </p:nvGrpSpPr>
        <p:grpSpPr>
          <a:xfrm>
            <a:off x="1018520" y="365722"/>
            <a:ext cx="457201" cy="449703"/>
            <a:chOff x="437165" y="464710"/>
            <a:chExt cx="457201" cy="449703"/>
          </a:xfrm>
        </p:grpSpPr>
        <p:sp>
          <p:nvSpPr>
            <p:cNvPr id="20" name="Google Shape;3044;p48"/>
            <p:cNvSpPr/>
            <p:nvPr/>
          </p:nvSpPr>
          <p:spPr>
            <a:xfrm>
              <a:off x="455954" y="464710"/>
              <a:ext cx="419623" cy="449703"/>
            </a:xfrm>
            <a:custGeom>
              <a:avLst/>
              <a:gdLst/>
              <a:ahLst/>
              <a:cxnLst/>
              <a:rect l="l" t="t" r="r" b="b"/>
              <a:pathLst>
                <a:path w="4087" h="4352" extrusionOk="0">
                  <a:moveTo>
                    <a:pt x="3216" y="0"/>
                  </a:moveTo>
                  <a:cubicBezTo>
                    <a:pt x="3210" y="0"/>
                    <a:pt x="3204" y="0"/>
                    <a:pt x="3199" y="1"/>
                  </a:cubicBezTo>
                  <a:cubicBezTo>
                    <a:pt x="2839" y="1"/>
                    <a:pt x="2416" y="212"/>
                    <a:pt x="2036" y="466"/>
                  </a:cubicBezTo>
                  <a:lnTo>
                    <a:pt x="2009" y="445"/>
                  </a:lnTo>
                  <a:lnTo>
                    <a:pt x="1607" y="741"/>
                  </a:lnTo>
                  <a:lnTo>
                    <a:pt x="296" y="339"/>
                  </a:lnTo>
                  <a:lnTo>
                    <a:pt x="296" y="339"/>
                  </a:lnTo>
                  <a:cubicBezTo>
                    <a:pt x="333" y="847"/>
                    <a:pt x="476" y="1344"/>
                    <a:pt x="719" y="1793"/>
                  </a:cubicBezTo>
                  <a:cubicBezTo>
                    <a:pt x="386" y="1983"/>
                    <a:pt x="0" y="2248"/>
                    <a:pt x="48" y="2438"/>
                  </a:cubicBezTo>
                  <a:cubicBezTo>
                    <a:pt x="58" y="2480"/>
                    <a:pt x="85" y="2512"/>
                    <a:pt x="122" y="2528"/>
                  </a:cubicBezTo>
                  <a:cubicBezTo>
                    <a:pt x="145" y="2540"/>
                    <a:pt x="169" y="2546"/>
                    <a:pt x="195" y="2546"/>
                  </a:cubicBezTo>
                  <a:cubicBezTo>
                    <a:pt x="204" y="2546"/>
                    <a:pt x="213" y="2545"/>
                    <a:pt x="222" y="2544"/>
                  </a:cubicBezTo>
                  <a:cubicBezTo>
                    <a:pt x="418" y="2544"/>
                    <a:pt x="783" y="2406"/>
                    <a:pt x="1052" y="2290"/>
                  </a:cubicBezTo>
                  <a:cubicBezTo>
                    <a:pt x="1422" y="2729"/>
                    <a:pt x="1893" y="3072"/>
                    <a:pt x="2422" y="3294"/>
                  </a:cubicBezTo>
                  <a:cubicBezTo>
                    <a:pt x="2316" y="3643"/>
                    <a:pt x="2189" y="4135"/>
                    <a:pt x="2284" y="4288"/>
                  </a:cubicBezTo>
                  <a:cubicBezTo>
                    <a:pt x="2305" y="4320"/>
                    <a:pt x="2342" y="4347"/>
                    <a:pt x="2385" y="4352"/>
                  </a:cubicBezTo>
                  <a:lnTo>
                    <a:pt x="2395" y="4352"/>
                  </a:lnTo>
                  <a:cubicBezTo>
                    <a:pt x="2607" y="4352"/>
                    <a:pt x="2839" y="3860"/>
                    <a:pt x="2982" y="3506"/>
                  </a:cubicBezTo>
                  <a:cubicBezTo>
                    <a:pt x="3331" y="3612"/>
                    <a:pt x="3690" y="3675"/>
                    <a:pt x="4050" y="3701"/>
                  </a:cubicBezTo>
                  <a:lnTo>
                    <a:pt x="3468" y="2316"/>
                  </a:lnTo>
                  <a:lnTo>
                    <a:pt x="3733" y="1936"/>
                  </a:lnTo>
                  <a:lnTo>
                    <a:pt x="3680" y="1888"/>
                  </a:lnTo>
                  <a:cubicBezTo>
                    <a:pt x="3934" y="1354"/>
                    <a:pt x="4087" y="714"/>
                    <a:pt x="3749" y="265"/>
                  </a:cubicBezTo>
                  <a:cubicBezTo>
                    <a:pt x="3625" y="95"/>
                    <a:pt x="3426" y="0"/>
                    <a:pt x="3216"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45;p48"/>
            <p:cNvGrpSpPr/>
            <p:nvPr/>
          </p:nvGrpSpPr>
          <p:grpSpPr>
            <a:xfrm>
              <a:off x="437165" y="464968"/>
              <a:ext cx="457201" cy="449186"/>
              <a:chOff x="-108123" y="464968"/>
              <a:chExt cx="457201" cy="449186"/>
            </a:xfrm>
          </p:grpSpPr>
          <p:sp>
            <p:nvSpPr>
              <p:cNvPr id="22" name="Google Shape;3046;p48"/>
              <p:cNvSpPr/>
              <p:nvPr/>
            </p:nvSpPr>
            <p:spPr>
              <a:xfrm>
                <a:off x="-108123" y="632264"/>
                <a:ext cx="148567" cy="95583"/>
              </a:xfrm>
              <a:custGeom>
                <a:avLst/>
                <a:gdLst/>
                <a:ahLst/>
                <a:cxnLst/>
                <a:rect l="l" t="t" r="r" b="b"/>
                <a:pathLst>
                  <a:path w="1447" h="925" extrusionOk="0">
                    <a:moveTo>
                      <a:pt x="1063" y="1"/>
                    </a:moveTo>
                    <a:cubicBezTo>
                      <a:pt x="1052" y="1"/>
                      <a:pt x="1041" y="4"/>
                      <a:pt x="1031" y="10"/>
                    </a:cubicBezTo>
                    <a:cubicBezTo>
                      <a:pt x="720" y="169"/>
                      <a:pt x="1" y="565"/>
                      <a:pt x="59" y="819"/>
                    </a:cubicBezTo>
                    <a:cubicBezTo>
                      <a:pt x="69" y="856"/>
                      <a:pt x="96" y="888"/>
                      <a:pt x="133" y="909"/>
                    </a:cubicBezTo>
                    <a:cubicBezTo>
                      <a:pt x="164" y="920"/>
                      <a:pt x="196" y="925"/>
                      <a:pt x="233" y="925"/>
                    </a:cubicBezTo>
                    <a:cubicBezTo>
                      <a:pt x="529" y="925"/>
                      <a:pt x="1158" y="629"/>
                      <a:pt x="1370" y="528"/>
                    </a:cubicBezTo>
                    <a:cubicBezTo>
                      <a:pt x="1446" y="488"/>
                      <a:pt x="1408" y="386"/>
                      <a:pt x="1339" y="386"/>
                    </a:cubicBezTo>
                    <a:cubicBezTo>
                      <a:pt x="1327" y="386"/>
                      <a:pt x="1314" y="389"/>
                      <a:pt x="1301" y="396"/>
                    </a:cubicBezTo>
                    <a:cubicBezTo>
                      <a:pt x="830" y="629"/>
                      <a:pt x="372" y="794"/>
                      <a:pt x="231" y="794"/>
                    </a:cubicBezTo>
                    <a:cubicBezTo>
                      <a:pt x="215" y="794"/>
                      <a:pt x="204" y="792"/>
                      <a:pt x="196" y="787"/>
                    </a:cubicBezTo>
                    <a:cubicBezTo>
                      <a:pt x="175" y="697"/>
                      <a:pt x="603" y="386"/>
                      <a:pt x="1095" y="137"/>
                    </a:cubicBezTo>
                    <a:cubicBezTo>
                      <a:pt x="1132" y="121"/>
                      <a:pt x="1143" y="74"/>
                      <a:pt x="1127" y="42"/>
                    </a:cubicBezTo>
                    <a:cubicBezTo>
                      <a:pt x="1112" y="16"/>
                      <a:pt x="1087"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47;p48"/>
              <p:cNvSpPr/>
              <p:nvPr/>
            </p:nvSpPr>
            <p:spPr>
              <a:xfrm>
                <a:off x="114471" y="770832"/>
                <a:ext cx="93637" cy="143322"/>
              </a:xfrm>
              <a:custGeom>
                <a:avLst/>
                <a:gdLst/>
                <a:ahLst/>
                <a:cxnLst/>
                <a:rect l="l" t="t" r="r" b="b"/>
                <a:pathLst>
                  <a:path w="912" h="1387" extrusionOk="0">
                    <a:moveTo>
                      <a:pt x="425" y="0"/>
                    </a:moveTo>
                    <a:cubicBezTo>
                      <a:pt x="397" y="0"/>
                      <a:pt x="370" y="16"/>
                      <a:pt x="360" y="54"/>
                    </a:cubicBezTo>
                    <a:cubicBezTo>
                      <a:pt x="270" y="303"/>
                      <a:pt x="0" y="1122"/>
                      <a:pt x="127" y="1328"/>
                    </a:cubicBezTo>
                    <a:cubicBezTo>
                      <a:pt x="148" y="1360"/>
                      <a:pt x="185" y="1387"/>
                      <a:pt x="228" y="1387"/>
                    </a:cubicBezTo>
                    <a:lnTo>
                      <a:pt x="238" y="1387"/>
                    </a:lnTo>
                    <a:cubicBezTo>
                      <a:pt x="497" y="1387"/>
                      <a:pt x="793" y="646"/>
                      <a:pt x="904" y="324"/>
                    </a:cubicBezTo>
                    <a:cubicBezTo>
                      <a:pt x="911" y="276"/>
                      <a:pt x="872" y="244"/>
                      <a:pt x="832" y="244"/>
                    </a:cubicBezTo>
                    <a:cubicBezTo>
                      <a:pt x="810" y="244"/>
                      <a:pt x="787" y="254"/>
                      <a:pt x="772" y="276"/>
                    </a:cubicBezTo>
                    <a:cubicBezTo>
                      <a:pt x="587" y="789"/>
                      <a:pt x="333" y="1249"/>
                      <a:pt x="249" y="1249"/>
                    </a:cubicBezTo>
                    <a:cubicBezTo>
                      <a:pt x="191" y="1180"/>
                      <a:pt x="302" y="652"/>
                      <a:pt x="492" y="102"/>
                    </a:cubicBezTo>
                    <a:cubicBezTo>
                      <a:pt x="518" y="43"/>
                      <a:pt x="471"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48;p48"/>
              <p:cNvSpPr/>
              <p:nvPr/>
            </p:nvSpPr>
            <p:spPr>
              <a:xfrm>
                <a:off x="-3910" y="464968"/>
                <a:ext cx="352988" cy="306071"/>
              </a:xfrm>
              <a:custGeom>
                <a:avLst/>
                <a:gdLst/>
                <a:ahLst/>
                <a:cxnLst/>
                <a:rect l="l" t="t" r="r" b="b"/>
                <a:pathLst>
                  <a:path w="3438" h="2962" extrusionOk="0">
                    <a:moveTo>
                      <a:pt x="2212" y="143"/>
                    </a:moveTo>
                    <a:cubicBezTo>
                      <a:pt x="2375" y="143"/>
                      <a:pt x="2531" y="217"/>
                      <a:pt x="2628" y="350"/>
                    </a:cubicBezTo>
                    <a:cubicBezTo>
                      <a:pt x="3189" y="1090"/>
                      <a:pt x="2179" y="2486"/>
                      <a:pt x="1952" y="2782"/>
                    </a:cubicBezTo>
                    <a:lnTo>
                      <a:pt x="191" y="1328"/>
                    </a:lnTo>
                    <a:cubicBezTo>
                      <a:pt x="445" y="1090"/>
                      <a:pt x="1497" y="144"/>
                      <a:pt x="2195" y="144"/>
                    </a:cubicBezTo>
                    <a:cubicBezTo>
                      <a:pt x="2200" y="143"/>
                      <a:pt x="2206" y="143"/>
                      <a:pt x="2212" y="143"/>
                    </a:cubicBezTo>
                    <a:close/>
                    <a:moveTo>
                      <a:pt x="2211" y="1"/>
                    </a:moveTo>
                    <a:cubicBezTo>
                      <a:pt x="2206" y="1"/>
                      <a:pt x="2200" y="1"/>
                      <a:pt x="2195" y="1"/>
                    </a:cubicBezTo>
                    <a:cubicBezTo>
                      <a:pt x="1338" y="1"/>
                      <a:pt x="85" y="1227"/>
                      <a:pt x="32" y="1280"/>
                    </a:cubicBezTo>
                    <a:cubicBezTo>
                      <a:pt x="1" y="1307"/>
                      <a:pt x="1" y="1360"/>
                      <a:pt x="32" y="1386"/>
                    </a:cubicBezTo>
                    <a:lnTo>
                      <a:pt x="1915" y="2940"/>
                    </a:lnTo>
                    <a:cubicBezTo>
                      <a:pt x="1925" y="2951"/>
                      <a:pt x="1941" y="2956"/>
                      <a:pt x="1962" y="2956"/>
                    </a:cubicBezTo>
                    <a:lnTo>
                      <a:pt x="1967" y="2961"/>
                    </a:lnTo>
                    <a:cubicBezTo>
                      <a:pt x="1989" y="2956"/>
                      <a:pt x="2004" y="2951"/>
                      <a:pt x="2015" y="2935"/>
                    </a:cubicBezTo>
                    <a:cubicBezTo>
                      <a:pt x="2073" y="2866"/>
                      <a:pt x="3437" y="1180"/>
                      <a:pt x="2745" y="265"/>
                    </a:cubicBezTo>
                    <a:cubicBezTo>
                      <a:pt x="2621" y="100"/>
                      <a:pt x="2422" y="1"/>
                      <a:pt x="2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49;p48"/>
              <p:cNvSpPr/>
              <p:nvPr/>
            </p:nvSpPr>
            <p:spPr>
              <a:xfrm>
                <a:off x="-77218" y="500515"/>
                <a:ext cx="386049" cy="347507"/>
              </a:xfrm>
              <a:custGeom>
                <a:avLst/>
                <a:gdLst/>
                <a:ahLst/>
                <a:cxnLst/>
                <a:rect l="l" t="t" r="r" b="b"/>
                <a:pathLst>
                  <a:path w="3760" h="3363" extrusionOk="0">
                    <a:moveTo>
                      <a:pt x="1" y="0"/>
                    </a:moveTo>
                    <a:lnTo>
                      <a:pt x="1" y="0"/>
                    </a:lnTo>
                    <a:cubicBezTo>
                      <a:pt x="297" y="3231"/>
                      <a:pt x="3760" y="3363"/>
                      <a:pt x="3760" y="3363"/>
                    </a:cubicBezTo>
                    <a:lnTo>
                      <a:pt x="3173" y="1972"/>
                    </a:lnTo>
                    <a:lnTo>
                      <a:pt x="1312" y="3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50;p48"/>
              <p:cNvSpPr/>
              <p:nvPr/>
            </p:nvSpPr>
            <p:spPr>
              <a:xfrm>
                <a:off x="233161" y="511881"/>
                <a:ext cx="48564" cy="91449"/>
              </a:xfrm>
              <a:custGeom>
                <a:avLst/>
                <a:gdLst/>
                <a:ahLst/>
                <a:cxnLst/>
                <a:rect l="l" t="t" r="r" b="b"/>
                <a:pathLst>
                  <a:path w="473" h="885" extrusionOk="0">
                    <a:moveTo>
                      <a:pt x="101" y="1"/>
                    </a:moveTo>
                    <a:cubicBezTo>
                      <a:pt x="48" y="1"/>
                      <a:pt x="0" y="65"/>
                      <a:pt x="44" y="118"/>
                    </a:cubicBezTo>
                    <a:cubicBezTo>
                      <a:pt x="55" y="134"/>
                      <a:pt x="351" y="467"/>
                      <a:pt x="87" y="768"/>
                    </a:cubicBezTo>
                    <a:cubicBezTo>
                      <a:pt x="60" y="794"/>
                      <a:pt x="60" y="842"/>
                      <a:pt x="92" y="869"/>
                    </a:cubicBezTo>
                    <a:cubicBezTo>
                      <a:pt x="108" y="879"/>
                      <a:pt x="124" y="884"/>
                      <a:pt x="139" y="884"/>
                    </a:cubicBezTo>
                    <a:cubicBezTo>
                      <a:pt x="161" y="884"/>
                      <a:pt x="182" y="879"/>
                      <a:pt x="192" y="863"/>
                    </a:cubicBezTo>
                    <a:cubicBezTo>
                      <a:pt x="473" y="546"/>
                      <a:pt x="288" y="176"/>
                      <a:pt x="150" y="23"/>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51;p48"/>
              <p:cNvSpPr/>
              <p:nvPr/>
            </p:nvSpPr>
            <p:spPr>
              <a:xfrm>
                <a:off x="58001" y="511468"/>
                <a:ext cx="218282" cy="192922"/>
              </a:xfrm>
              <a:custGeom>
                <a:avLst/>
                <a:gdLst/>
                <a:ahLst/>
                <a:cxnLst/>
                <a:rect l="l" t="t" r="r" b="b"/>
                <a:pathLst>
                  <a:path w="2126" h="1867" extrusionOk="0">
                    <a:moveTo>
                      <a:pt x="402" y="0"/>
                    </a:moveTo>
                    <a:lnTo>
                      <a:pt x="0" y="291"/>
                    </a:lnTo>
                    <a:lnTo>
                      <a:pt x="1861" y="1866"/>
                    </a:lnTo>
                    <a:lnTo>
                      <a:pt x="2126" y="1486"/>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2;p48"/>
              <p:cNvSpPr/>
              <p:nvPr/>
            </p:nvSpPr>
            <p:spPr>
              <a:xfrm>
                <a:off x="-19106" y="559621"/>
                <a:ext cx="88606" cy="72126"/>
              </a:xfrm>
              <a:custGeom>
                <a:avLst/>
                <a:gdLst/>
                <a:ahLst/>
                <a:cxnLst/>
                <a:rect l="l" t="t" r="r" b="b"/>
                <a:pathLst>
                  <a:path w="863" h="698" extrusionOk="0">
                    <a:moveTo>
                      <a:pt x="407" y="141"/>
                    </a:moveTo>
                    <a:cubicBezTo>
                      <a:pt x="449" y="141"/>
                      <a:pt x="491" y="161"/>
                      <a:pt x="524" y="190"/>
                    </a:cubicBezTo>
                    <a:cubicBezTo>
                      <a:pt x="609" y="269"/>
                      <a:pt x="619" y="396"/>
                      <a:pt x="545" y="481"/>
                    </a:cubicBezTo>
                    <a:cubicBezTo>
                      <a:pt x="502" y="526"/>
                      <a:pt x="445" y="549"/>
                      <a:pt x="388" y="549"/>
                    </a:cubicBezTo>
                    <a:cubicBezTo>
                      <a:pt x="340" y="549"/>
                      <a:pt x="293" y="533"/>
                      <a:pt x="254" y="502"/>
                    </a:cubicBezTo>
                    <a:cubicBezTo>
                      <a:pt x="112" y="375"/>
                      <a:pt x="202" y="142"/>
                      <a:pt x="392" y="142"/>
                    </a:cubicBezTo>
                    <a:cubicBezTo>
                      <a:pt x="397" y="142"/>
                      <a:pt x="402" y="141"/>
                      <a:pt x="407" y="141"/>
                    </a:cubicBezTo>
                    <a:close/>
                    <a:moveTo>
                      <a:pt x="391" y="0"/>
                    </a:moveTo>
                    <a:cubicBezTo>
                      <a:pt x="295" y="0"/>
                      <a:pt x="199" y="39"/>
                      <a:pt x="127" y="116"/>
                    </a:cubicBezTo>
                    <a:cubicBezTo>
                      <a:pt x="1" y="258"/>
                      <a:pt x="11" y="481"/>
                      <a:pt x="159" y="607"/>
                    </a:cubicBezTo>
                    <a:cubicBezTo>
                      <a:pt x="223" y="666"/>
                      <a:pt x="302" y="697"/>
                      <a:pt x="392" y="697"/>
                    </a:cubicBezTo>
                    <a:cubicBezTo>
                      <a:pt x="714" y="697"/>
                      <a:pt x="862" y="295"/>
                      <a:pt x="624" y="84"/>
                    </a:cubicBezTo>
                    <a:cubicBezTo>
                      <a:pt x="556" y="28"/>
                      <a:pt x="474"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53;p48"/>
              <p:cNvSpPr/>
              <p:nvPr/>
            </p:nvSpPr>
            <p:spPr>
              <a:xfrm>
                <a:off x="59028" y="659543"/>
                <a:ext cx="88606" cy="71609"/>
              </a:xfrm>
              <a:custGeom>
                <a:avLst/>
                <a:gdLst/>
                <a:ahLst/>
                <a:cxnLst/>
                <a:rect l="l" t="t" r="r" b="b"/>
                <a:pathLst>
                  <a:path w="863" h="693" extrusionOk="0">
                    <a:moveTo>
                      <a:pt x="392" y="137"/>
                    </a:moveTo>
                    <a:cubicBezTo>
                      <a:pt x="567" y="137"/>
                      <a:pt x="662" y="349"/>
                      <a:pt x="545" y="481"/>
                    </a:cubicBezTo>
                    <a:cubicBezTo>
                      <a:pt x="506" y="526"/>
                      <a:pt x="450" y="549"/>
                      <a:pt x="393" y="549"/>
                    </a:cubicBezTo>
                    <a:cubicBezTo>
                      <a:pt x="344" y="549"/>
                      <a:pt x="294" y="531"/>
                      <a:pt x="255" y="497"/>
                    </a:cubicBezTo>
                    <a:cubicBezTo>
                      <a:pt x="170" y="423"/>
                      <a:pt x="160" y="296"/>
                      <a:pt x="239" y="206"/>
                    </a:cubicBezTo>
                    <a:cubicBezTo>
                      <a:pt x="276" y="164"/>
                      <a:pt x="334" y="137"/>
                      <a:pt x="392" y="137"/>
                    </a:cubicBezTo>
                    <a:close/>
                    <a:moveTo>
                      <a:pt x="389" y="0"/>
                    </a:moveTo>
                    <a:cubicBezTo>
                      <a:pt x="294" y="0"/>
                      <a:pt x="199" y="37"/>
                      <a:pt x="128" y="111"/>
                    </a:cubicBezTo>
                    <a:cubicBezTo>
                      <a:pt x="1" y="259"/>
                      <a:pt x="17" y="481"/>
                      <a:pt x="160" y="608"/>
                    </a:cubicBezTo>
                    <a:cubicBezTo>
                      <a:pt x="223" y="666"/>
                      <a:pt x="308" y="693"/>
                      <a:pt x="392" y="693"/>
                    </a:cubicBezTo>
                    <a:cubicBezTo>
                      <a:pt x="715" y="693"/>
                      <a:pt x="863" y="296"/>
                      <a:pt x="625" y="85"/>
                    </a:cubicBezTo>
                    <a:cubicBezTo>
                      <a:pt x="556" y="28"/>
                      <a:pt x="472"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4;p48"/>
              <p:cNvSpPr/>
              <p:nvPr/>
            </p:nvSpPr>
            <p:spPr>
              <a:xfrm>
                <a:off x="152460" y="727846"/>
                <a:ext cx="96101" cy="72126"/>
              </a:xfrm>
              <a:custGeom>
                <a:avLst/>
                <a:gdLst/>
                <a:ahLst/>
                <a:cxnLst/>
                <a:rect l="l" t="t" r="r" b="b"/>
                <a:pathLst>
                  <a:path w="936" h="698" extrusionOk="0">
                    <a:moveTo>
                      <a:pt x="459" y="142"/>
                    </a:moveTo>
                    <a:cubicBezTo>
                      <a:pt x="461" y="142"/>
                      <a:pt x="463" y="142"/>
                      <a:pt x="466" y="143"/>
                    </a:cubicBezTo>
                    <a:cubicBezTo>
                      <a:pt x="640" y="143"/>
                      <a:pt x="735" y="349"/>
                      <a:pt x="619" y="486"/>
                    </a:cubicBezTo>
                    <a:cubicBezTo>
                      <a:pt x="576" y="529"/>
                      <a:pt x="520" y="550"/>
                      <a:pt x="464" y="550"/>
                    </a:cubicBezTo>
                    <a:cubicBezTo>
                      <a:pt x="416" y="550"/>
                      <a:pt x="367" y="534"/>
                      <a:pt x="328" y="502"/>
                    </a:cubicBezTo>
                    <a:cubicBezTo>
                      <a:pt x="187" y="377"/>
                      <a:pt x="273" y="142"/>
                      <a:pt x="459" y="142"/>
                    </a:cubicBezTo>
                    <a:close/>
                    <a:moveTo>
                      <a:pt x="460" y="0"/>
                    </a:moveTo>
                    <a:cubicBezTo>
                      <a:pt x="364" y="0"/>
                      <a:pt x="270" y="39"/>
                      <a:pt x="201" y="116"/>
                    </a:cubicBezTo>
                    <a:cubicBezTo>
                      <a:pt x="1" y="343"/>
                      <a:pt x="158" y="696"/>
                      <a:pt x="463" y="698"/>
                    </a:cubicBezTo>
                    <a:lnTo>
                      <a:pt x="463" y="698"/>
                    </a:lnTo>
                    <a:cubicBezTo>
                      <a:pt x="784" y="695"/>
                      <a:pt x="935" y="295"/>
                      <a:pt x="693" y="84"/>
                    </a:cubicBezTo>
                    <a:cubicBezTo>
                      <a:pt x="625" y="28"/>
                      <a:pt x="542" y="0"/>
                      <a:pt x="460" y="0"/>
                    </a:cubicBezTo>
                    <a:close/>
                    <a:moveTo>
                      <a:pt x="463" y="698"/>
                    </a:moveTo>
                    <a:lnTo>
                      <a:pt x="463" y="698"/>
                    </a:lnTo>
                    <a:cubicBezTo>
                      <a:pt x="462" y="698"/>
                      <a:pt x="461" y="698"/>
                      <a:pt x="460" y="698"/>
                    </a:cubicBezTo>
                    <a:lnTo>
                      <a:pt x="466" y="698"/>
                    </a:lnTo>
                    <a:cubicBezTo>
                      <a:pt x="465" y="698"/>
                      <a:pt x="464" y="698"/>
                      <a:pt x="463" y="6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055;p48"/>
          <p:cNvSpPr/>
          <p:nvPr/>
        </p:nvSpPr>
        <p:spPr>
          <a:xfrm>
            <a:off x="1879780" y="452442"/>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6;p48"/>
          <p:cNvSpPr/>
          <p:nvPr/>
        </p:nvSpPr>
        <p:spPr>
          <a:xfrm>
            <a:off x="2338861" y="68642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57;p48"/>
          <p:cNvSpPr/>
          <p:nvPr/>
        </p:nvSpPr>
        <p:spPr>
          <a:xfrm>
            <a:off x="8162438" y="686425"/>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058;p48"/>
          <p:cNvGrpSpPr/>
          <p:nvPr/>
        </p:nvGrpSpPr>
        <p:grpSpPr>
          <a:xfrm>
            <a:off x="6708277" y="404828"/>
            <a:ext cx="223202" cy="253961"/>
            <a:chOff x="1151521" y="1179691"/>
            <a:chExt cx="223202" cy="253961"/>
          </a:xfrm>
        </p:grpSpPr>
        <p:sp>
          <p:nvSpPr>
            <p:cNvPr id="35" name="Google Shape;3059;p48"/>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60;p48"/>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302;p51"/>
          <p:cNvSpPr/>
          <p:nvPr/>
        </p:nvSpPr>
        <p:spPr>
          <a:xfrm rot="10800000" flipH="1">
            <a:off x="1453218" y="1623971"/>
            <a:ext cx="7197598" cy="663142"/>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4212;p59"/>
          <p:cNvGrpSpPr/>
          <p:nvPr/>
        </p:nvGrpSpPr>
        <p:grpSpPr>
          <a:xfrm>
            <a:off x="584478" y="1838060"/>
            <a:ext cx="715239" cy="217052"/>
            <a:chOff x="5384063" y="3421013"/>
            <a:chExt cx="1119300" cy="465075"/>
          </a:xfrm>
        </p:grpSpPr>
        <p:sp>
          <p:nvSpPr>
            <p:cNvPr id="3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214;p59"/>
            <p:cNvGrpSpPr/>
            <p:nvPr/>
          </p:nvGrpSpPr>
          <p:grpSpPr>
            <a:xfrm>
              <a:off x="5384063" y="3421013"/>
              <a:ext cx="1119300" cy="465075"/>
              <a:chOff x="5394575" y="3098700"/>
              <a:chExt cx="1119300" cy="465075"/>
            </a:xfrm>
          </p:grpSpPr>
          <p:sp>
            <p:nvSpPr>
              <p:cNvPr id="4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220;p59"/>
              <p:cNvGrpSpPr/>
              <p:nvPr/>
            </p:nvGrpSpPr>
            <p:grpSpPr>
              <a:xfrm>
                <a:off x="5394575" y="3098700"/>
                <a:ext cx="1119300" cy="465075"/>
                <a:chOff x="5394575" y="3098700"/>
                <a:chExt cx="1119300" cy="465075"/>
              </a:xfrm>
            </p:grpSpPr>
            <p:sp>
              <p:nvSpPr>
                <p:cNvPr id="4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 name="Rectangle 63"/>
          <p:cNvSpPr/>
          <p:nvPr/>
        </p:nvSpPr>
        <p:spPr>
          <a:xfrm>
            <a:off x="1570869" y="1698266"/>
            <a:ext cx="6987080" cy="523220"/>
          </a:xfrm>
          <a:prstGeom prst="rect">
            <a:avLst/>
          </a:prstGeom>
        </p:spPr>
        <p:txBody>
          <a:bodyPr wrap="square">
            <a:spAutoFit/>
          </a:bodyPr>
          <a:lstStyle/>
          <a:p>
            <a:pPr algn="just"/>
            <a:r>
              <a:rPr lang="vi-VN" dirty="0">
                <a:latin typeface="Open Sans" panose="020B0604020202020204" charset="0"/>
                <a:ea typeface="Open Sans" panose="020B0604020202020204" charset="0"/>
                <a:cs typeface="Open Sans" panose="020B0604020202020204" charset="0"/>
              </a:rPr>
              <a:t>Phụ huynh </a:t>
            </a:r>
            <a:r>
              <a:rPr lang="en-US" dirty="0" err="1">
                <a:latin typeface="Open Sans" panose="020B0604020202020204" charset="0"/>
                <a:ea typeface="Open Sans" panose="020B0604020202020204" charset="0"/>
                <a:cs typeface="Open Sans" panose="020B0604020202020204" charset="0"/>
              </a:rPr>
              <a:t>hoàn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toàn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yên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tâm</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và</a:t>
            </a:r>
            <a:r>
              <a:rPr lang="en-US" dirty="0">
                <a:latin typeface="Open Sans" panose="020B0604020202020204" charset="0"/>
                <a:ea typeface="Open Sans" panose="020B0604020202020204" charset="0"/>
                <a:cs typeface="Open Sans" panose="020B0604020202020204" charset="0"/>
              </a:rPr>
              <a:t> tin </a:t>
            </a:r>
            <a:r>
              <a:rPr lang="en-US" dirty="0" err="1">
                <a:latin typeface="Open Sans" panose="020B0604020202020204" charset="0"/>
                <a:ea typeface="Open Sans" panose="020B0604020202020204" charset="0"/>
                <a:cs typeface="Open Sans" panose="020B0604020202020204" charset="0"/>
              </a:rPr>
              <a:t>tưởng</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vào</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các</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cô</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giáo</a:t>
            </a:r>
            <a:r>
              <a:rPr lang="vi-VN" dirty="0">
                <a:latin typeface="Open Sans" panose="020B0604020202020204" charset="0"/>
                <a:ea typeface="Open Sans" panose="020B0604020202020204" charset="0"/>
                <a:cs typeface="Open Sans" panose="020B0604020202020204" charset="0"/>
              </a:rPr>
              <a:t> v</a:t>
            </a:r>
            <a:r>
              <a:rPr lang="en-US" dirty="0">
                <a:latin typeface="Open Sans" panose="020B0604020202020204" charset="0"/>
                <a:ea typeface="Open Sans" panose="020B0604020202020204" charset="0"/>
                <a:cs typeface="Open Sans" panose="020B0604020202020204" charset="0"/>
              </a:rPr>
              <a:t>ề </a:t>
            </a:r>
            <a:r>
              <a:rPr lang="en-US" dirty="0" err="1">
                <a:latin typeface="Open Sans" panose="020B0604020202020204" charset="0"/>
                <a:ea typeface="Open Sans" panose="020B0604020202020204" charset="0"/>
                <a:cs typeface="Open Sans" panose="020B0604020202020204" charset="0"/>
              </a:rPr>
              <a:t>cách</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chăm</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sóc</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và</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giáo</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dục</a:t>
            </a:r>
            <a:r>
              <a:rPr lang="en-US" dirty="0">
                <a:latin typeface="Open Sans" panose="020B0604020202020204" charset="0"/>
                <a:ea typeface="Open Sans" panose="020B0604020202020204" charset="0"/>
                <a:cs typeface="Open Sans" panose="020B0604020202020204" charset="0"/>
              </a:rPr>
              <a:t> </a:t>
            </a:r>
            <a:r>
              <a:rPr lang="vi-VN" dirty="0">
                <a:latin typeface="Open Sans" panose="020B0604020202020204" charset="0"/>
                <a:ea typeface="Open Sans" panose="020B0604020202020204" charset="0"/>
                <a:cs typeface="Open Sans" panose="020B0604020202020204" charset="0"/>
              </a:rPr>
              <a:t>trẻ</a:t>
            </a:r>
            <a:endParaRPr lang="en-US" dirty="0">
              <a:latin typeface="Open Sans" panose="020B0604020202020204" charset="0"/>
              <a:ea typeface="Open Sans" panose="020B0604020202020204" charset="0"/>
              <a:cs typeface="Open Sans" panose="020B0604020202020204" charset="0"/>
            </a:endParaRPr>
          </a:p>
        </p:txBody>
      </p:sp>
      <p:sp>
        <p:nvSpPr>
          <p:cNvPr id="65" name="TextBox 64"/>
          <p:cNvSpPr txBox="1"/>
          <p:nvPr/>
        </p:nvSpPr>
        <p:spPr>
          <a:xfrm>
            <a:off x="967151" y="941736"/>
            <a:ext cx="3852942" cy="584775"/>
          </a:xfrm>
          <a:prstGeom prst="rect">
            <a:avLst/>
          </a:prstGeom>
          <a:noFill/>
        </p:spPr>
        <p:txBody>
          <a:bodyPr wrap="square" rtlCol="0">
            <a:spAutoFit/>
          </a:bodyPr>
          <a:lstStyle/>
          <a:p>
            <a:r>
              <a:rPr lang="vi-VN" sz="3200" dirty="0">
                <a:latin typeface="Open Sans" panose="020B0604020202020204" charset="0"/>
                <a:ea typeface="Open Sans" panose="020B0604020202020204" charset="0"/>
                <a:cs typeface="Open Sans" panose="020B0604020202020204" charset="0"/>
              </a:rPr>
              <a:t>Về phía phụ huynh</a:t>
            </a:r>
            <a:endParaRPr lang="en-US" sz="3200" dirty="0">
              <a:latin typeface="Open Sans" panose="020B0604020202020204" charset="0"/>
              <a:ea typeface="Open Sans" panose="020B0604020202020204" charset="0"/>
              <a:cs typeface="Open Sans" panose="020B0604020202020204" charset="0"/>
            </a:endParaRPr>
          </a:p>
        </p:txBody>
      </p:sp>
      <p:sp>
        <p:nvSpPr>
          <p:cNvPr id="66" name="Google Shape;3302;p51"/>
          <p:cNvSpPr/>
          <p:nvPr/>
        </p:nvSpPr>
        <p:spPr>
          <a:xfrm rot="10800000" flipH="1">
            <a:off x="1402926" y="2712618"/>
            <a:ext cx="7217729" cy="519006"/>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endParaRPr dirty="0"/>
          </a:p>
        </p:txBody>
      </p:sp>
      <p:grpSp>
        <p:nvGrpSpPr>
          <p:cNvPr id="68" name="Google Shape;4212;p59"/>
          <p:cNvGrpSpPr/>
          <p:nvPr/>
        </p:nvGrpSpPr>
        <p:grpSpPr>
          <a:xfrm>
            <a:off x="583988" y="3842264"/>
            <a:ext cx="715239" cy="217052"/>
            <a:chOff x="5384063" y="3421013"/>
            <a:chExt cx="1119300" cy="465075"/>
          </a:xfrm>
        </p:grpSpPr>
        <p:sp>
          <p:nvSpPr>
            <p:cNvPr id="6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214;p59"/>
            <p:cNvGrpSpPr/>
            <p:nvPr/>
          </p:nvGrpSpPr>
          <p:grpSpPr>
            <a:xfrm>
              <a:off x="5384063" y="3421013"/>
              <a:ext cx="1119300" cy="465075"/>
              <a:chOff x="5394575" y="3098700"/>
              <a:chExt cx="1119300" cy="465075"/>
            </a:xfrm>
          </p:grpSpPr>
          <p:sp>
            <p:nvSpPr>
              <p:cNvPr id="7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4220;p59"/>
              <p:cNvGrpSpPr/>
              <p:nvPr/>
            </p:nvGrpSpPr>
            <p:grpSpPr>
              <a:xfrm>
                <a:off x="5394575" y="3098700"/>
                <a:ext cx="1119300" cy="465075"/>
                <a:chOff x="5394575" y="3098700"/>
                <a:chExt cx="1119300" cy="465075"/>
              </a:xfrm>
            </p:grpSpPr>
            <p:sp>
              <p:nvSpPr>
                <p:cNvPr id="7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5" name="Rectangle 94"/>
          <p:cNvSpPr/>
          <p:nvPr/>
        </p:nvSpPr>
        <p:spPr>
          <a:xfrm>
            <a:off x="1550648" y="2808523"/>
            <a:ext cx="6239015" cy="307777"/>
          </a:xfrm>
          <a:prstGeom prst="rect">
            <a:avLst/>
          </a:prstGeom>
        </p:spPr>
        <p:txBody>
          <a:bodyPr wrap="square">
            <a:spAutoFit/>
          </a:bodyPr>
          <a:lstStyle/>
          <a:p>
            <a:r>
              <a:rPr lang="vi-VN" dirty="0">
                <a:latin typeface="Open Sans" panose="020B0604020202020204" charset="0"/>
                <a:ea typeface="Open Sans" panose="020B0604020202020204" charset="0"/>
                <a:cs typeface="Open Sans" panose="020B0604020202020204" charset="0"/>
              </a:rPr>
              <a:t>Ghi nhận những thành quả mà chính con họ đã học được từ trường lớp</a:t>
            </a:r>
            <a:endParaRPr lang="en-US" dirty="0">
              <a:latin typeface="Open Sans" panose="020B0604020202020204" charset="0"/>
              <a:ea typeface="Open Sans" panose="020B0604020202020204" charset="0"/>
              <a:cs typeface="Open Sans" panose="020B0604020202020204" charset="0"/>
            </a:endParaRPr>
          </a:p>
        </p:txBody>
      </p:sp>
      <p:sp>
        <p:nvSpPr>
          <p:cNvPr id="96" name="Google Shape;3302;p51"/>
          <p:cNvSpPr/>
          <p:nvPr/>
        </p:nvSpPr>
        <p:spPr>
          <a:xfrm rot="10800000" flipH="1">
            <a:off x="1415010" y="3633727"/>
            <a:ext cx="7217723" cy="634125"/>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endParaRPr dirty="0"/>
          </a:p>
        </p:txBody>
      </p:sp>
      <p:sp>
        <p:nvSpPr>
          <p:cNvPr id="97" name="Rectangle 96"/>
          <p:cNvSpPr/>
          <p:nvPr/>
        </p:nvSpPr>
        <p:spPr>
          <a:xfrm>
            <a:off x="1446672" y="3689180"/>
            <a:ext cx="7235474" cy="523220"/>
          </a:xfrm>
          <a:prstGeom prst="rect">
            <a:avLst/>
          </a:prstGeom>
        </p:spPr>
        <p:txBody>
          <a:bodyPr wrap="square">
            <a:spAutoFit/>
          </a:bodyPr>
          <a:lstStyle/>
          <a:p>
            <a:pPr algn="just"/>
            <a:r>
              <a:rPr lang="en-US" dirty="0" err="1">
                <a:latin typeface="Open Sans" panose="020B0604020202020204" charset="0"/>
                <a:ea typeface="Open Sans" panose="020B0604020202020204" charset="0"/>
                <a:cs typeface="Open Sans" panose="020B0604020202020204" charset="0"/>
              </a:rPr>
              <a:t>Mối</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quan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hệ</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giữa</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phụ</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huynh</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với</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cô</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giáo</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đã</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trở</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nên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thân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tình</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các</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bậc</a:t>
            </a:r>
            <a:r>
              <a:rPr lang="en-US" dirty="0">
                <a:latin typeface="Open Sans" panose="020B0604020202020204" charset="0"/>
                <a:ea typeface="Open Sans" panose="020B0604020202020204" charset="0"/>
                <a:cs typeface="Open Sans" panose="020B0604020202020204" charset="0"/>
              </a:rPr>
              <a:t> </a:t>
            </a:r>
            <a:r>
              <a:rPr lang="vi-VN" dirty="0">
                <a:latin typeface="Open Sans" panose="020B0604020202020204" charset="0"/>
                <a:ea typeface="Open Sans" panose="020B0604020202020204" charset="0"/>
                <a:cs typeface="Open Sans" panose="020B0604020202020204" charset="0"/>
              </a:rPr>
              <a:t>cha mẹ học sinh </a:t>
            </a:r>
            <a:r>
              <a:rPr lang="en-US" dirty="0" err="1">
                <a:latin typeface="Open Sans" panose="020B0604020202020204" charset="0"/>
                <a:ea typeface="Open Sans" panose="020B0604020202020204" charset="0"/>
                <a:cs typeface="Open Sans" panose="020B0604020202020204" charset="0"/>
              </a:rPr>
              <a:t>luôn</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ủng</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hộ</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hết</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mình</a:t>
            </a:r>
            <a:r>
              <a:rPr lang="en-US" dirty="0">
                <a:latin typeface="Open Sans" panose="020B0604020202020204" charset="0"/>
                <a:ea typeface="Open Sans" panose="020B0604020202020204" charset="0"/>
                <a:cs typeface="Open Sans" panose="020B0604020202020204" charset="0"/>
              </a:rPr>
              <a:t> </a:t>
            </a:r>
            <a:r>
              <a:rPr lang="en-US" dirty="0" err="1">
                <a:latin typeface="Open Sans" panose="020B0604020202020204" charset="0"/>
                <a:ea typeface="Open Sans" panose="020B0604020202020204" charset="0"/>
                <a:cs typeface="Open Sans" panose="020B0604020202020204" charset="0"/>
              </a:rPr>
              <a:t>cho</a:t>
            </a:r>
            <a:r>
              <a:rPr lang="en-US" dirty="0">
                <a:latin typeface="Open Sans" panose="020B0604020202020204" charset="0"/>
                <a:ea typeface="Open Sans" panose="020B0604020202020204" charset="0"/>
                <a:cs typeface="Open Sans" panose="020B0604020202020204" charset="0"/>
              </a:rPr>
              <a:t> </a:t>
            </a:r>
            <a:r>
              <a:rPr lang="vi-VN" dirty="0">
                <a:latin typeface="Open Sans" panose="020B0604020202020204" charset="0"/>
                <a:ea typeface="Open Sans" panose="020B0604020202020204" charset="0"/>
                <a:cs typeface="Open Sans" panose="020B0604020202020204" charset="0"/>
              </a:rPr>
              <a:t>các hoạt động của lớp</a:t>
            </a:r>
            <a:endParaRPr lang="en-US" dirty="0">
              <a:latin typeface="Open Sans" panose="020B0604020202020204" charset="0"/>
              <a:ea typeface="Open Sans" panose="020B0604020202020204" charset="0"/>
              <a:cs typeface="Open Sans" panose="020B0604020202020204" charset="0"/>
            </a:endParaRPr>
          </a:p>
        </p:txBody>
      </p:sp>
      <p:grpSp>
        <p:nvGrpSpPr>
          <p:cNvPr id="98" name="Google Shape;4212;p59"/>
          <p:cNvGrpSpPr/>
          <p:nvPr/>
        </p:nvGrpSpPr>
        <p:grpSpPr>
          <a:xfrm>
            <a:off x="584060" y="2863595"/>
            <a:ext cx="715239" cy="217052"/>
            <a:chOff x="5384063" y="3421013"/>
            <a:chExt cx="1119300" cy="465075"/>
          </a:xfrm>
        </p:grpSpPr>
        <p:sp>
          <p:nvSpPr>
            <p:cNvPr id="99"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4214;p59"/>
            <p:cNvGrpSpPr/>
            <p:nvPr/>
          </p:nvGrpSpPr>
          <p:grpSpPr>
            <a:xfrm>
              <a:off x="5384063" y="3421013"/>
              <a:ext cx="1119300" cy="465075"/>
              <a:chOff x="5394575" y="3098700"/>
              <a:chExt cx="1119300" cy="465075"/>
            </a:xfrm>
          </p:grpSpPr>
          <p:sp>
            <p:nvSpPr>
              <p:cNvPr id="101"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4220;p59"/>
              <p:cNvGrpSpPr/>
              <p:nvPr/>
            </p:nvGrpSpPr>
            <p:grpSpPr>
              <a:xfrm>
                <a:off x="5394575" y="3098700"/>
                <a:ext cx="1119300" cy="465075"/>
                <a:chOff x="5394575" y="3098700"/>
                <a:chExt cx="1119300" cy="465075"/>
              </a:xfrm>
            </p:grpSpPr>
            <p:sp>
              <p:nvSpPr>
                <p:cNvPr id="107"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64344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ppt_x"/>
                                          </p:val>
                                        </p:tav>
                                        <p:tav tm="100000">
                                          <p:val>
                                            <p:strVal val="#ppt_x"/>
                                          </p:val>
                                        </p:tav>
                                      </p:tavLst>
                                    </p:anim>
                                    <p:anim calcmode="lin" valueType="num">
                                      <p:cBhvr additive="base">
                                        <p:cTn id="16" dur="50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 calcmode="lin" valueType="num">
                                      <p:cBhvr additive="base">
                                        <p:cTn id="23" dur="500" fill="hold"/>
                                        <p:tgtEl>
                                          <p:spTgt spid="98"/>
                                        </p:tgtEl>
                                        <p:attrNameLst>
                                          <p:attrName>ppt_x</p:attrName>
                                        </p:attrNameLst>
                                      </p:cBhvr>
                                      <p:tavLst>
                                        <p:tav tm="0">
                                          <p:val>
                                            <p:strVal val="#ppt_x"/>
                                          </p:val>
                                        </p:tav>
                                        <p:tav tm="100000">
                                          <p:val>
                                            <p:strVal val="#ppt_x"/>
                                          </p:val>
                                        </p:tav>
                                      </p:tavLst>
                                    </p:anim>
                                    <p:anim calcmode="lin" valueType="num">
                                      <p:cBhvr additive="base">
                                        <p:cTn id="24" dur="500" fill="hold"/>
                                        <p:tgtEl>
                                          <p:spTgt spid="9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ppt_x"/>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ppt_x"/>
                                          </p:val>
                                        </p:tav>
                                        <p:tav tm="100000">
                                          <p:val>
                                            <p:strVal val="#ppt_x"/>
                                          </p:val>
                                        </p:tav>
                                      </p:tavLst>
                                    </p:anim>
                                    <p:anim calcmode="lin" valueType="num">
                                      <p:cBhvr additive="base">
                                        <p:cTn id="36" dur="500" fill="hold"/>
                                        <p:tgtEl>
                                          <p:spTgt spid="6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 calcmode="lin" valueType="num">
                                      <p:cBhvr additive="base">
                                        <p:cTn id="39" dur="500" fill="hold"/>
                                        <p:tgtEl>
                                          <p:spTgt spid="96"/>
                                        </p:tgtEl>
                                        <p:attrNameLst>
                                          <p:attrName>ppt_x</p:attrName>
                                        </p:attrNameLst>
                                      </p:cBhvr>
                                      <p:tavLst>
                                        <p:tav tm="0">
                                          <p:val>
                                            <p:strVal val="#ppt_x"/>
                                          </p:val>
                                        </p:tav>
                                        <p:tav tm="100000">
                                          <p:val>
                                            <p:strVal val="#ppt_x"/>
                                          </p:val>
                                        </p:tav>
                                      </p:tavLst>
                                    </p:anim>
                                    <p:anim calcmode="lin" valueType="num">
                                      <p:cBhvr additive="base">
                                        <p:cTn id="40" dur="500" fill="hold"/>
                                        <p:tgtEl>
                                          <p:spTgt spid="9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500" fill="hold"/>
                                        <p:tgtEl>
                                          <p:spTgt spid="97"/>
                                        </p:tgtEl>
                                        <p:attrNameLst>
                                          <p:attrName>ppt_x</p:attrName>
                                        </p:attrNameLst>
                                      </p:cBhvr>
                                      <p:tavLst>
                                        <p:tav tm="0">
                                          <p:val>
                                            <p:strVal val="#ppt_x"/>
                                          </p:val>
                                        </p:tav>
                                        <p:tav tm="100000">
                                          <p:val>
                                            <p:strVal val="#ppt_x"/>
                                          </p:val>
                                        </p:tav>
                                      </p:tavLst>
                                    </p:anim>
                                    <p:anim calcmode="lin" valueType="num">
                                      <p:cBhvr additive="base">
                                        <p:cTn id="4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4" grpId="0"/>
      <p:bldP spid="65" grpId="0"/>
      <p:bldP spid="66" grpId="0" animBg="1"/>
      <p:bldP spid="95" grpId="0"/>
      <p:bldP spid="96" grpId="0" animBg="1"/>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Google Shape;3801;p57"/>
          <p:cNvSpPr txBox="1">
            <a:spLocks noGrp="1"/>
          </p:cNvSpPr>
          <p:nvPr>
            <p:ph type="title"/>
          </p:nvPr>
        </p:nvSpPr>
        <p:spPr>
          <a:xfrm>
            <a:off x="1881477" y="170386"/>
            <a:ext cx="551898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b="1" dirty="0">
                <a:latin typeface="+mj-lt"/>
              </a:rPr>
              <a:t>Bài học kinh nghiệm</a:t>
            </a:r>
            <a:endParaRPr sz="4400" b="1" dirty="0">
              <a:latin typeface="+mj-lt"/>
            </a:endParaRPr>
          </a:p>
        </p:txBody>
      </p:sp>
      <p:grpSp>
        <p:nvGrpSpPr>
          <p:cNvPr id="123" name="Google Shape;3858;p57"/>
          <p:cNvGrpSpPr/>
          <p:nvPr/>
        </p:nvGrpSpPr>
        <p:grpSpPr>
          <a:xfrm>
            <a:off x="7012894" y="1211706"/>
            <a:ext cx="775129" cy="516816"/>
            <a:chOff x="2428962" y="554585"/>
            <a:chExt cx="682392" cy="457197"/>
          </a:xfrm>
        </p:grpSpPr>
        <p:sp>
          <p:nvSpPr>
            <p:cNvPr id="124" name="Google Shape;3859;p57"/>
            <p:cNvSpPr/>
            <p:nvPr/>
          </p:nvSpPr>
          <p:spPr>
            <a:xfrm>
              <a:off x="2428962" y="554585"/>
              <a:ext cx="682392" cy="457197"/>
            </a:xfrm>
            <a:custGeom>
              <a:avLst/>
              <a:gdLst/>
              <a:ahLst/>
              <a:cxnLst/>
              <a:rect l="l" t="t" r="r" b="b"/>
              <a:pathLst>
                <a:path w="10893" h="7262" extrusionOk="0">
                  <a:moveTo>
                    <a:pt x="5722" y="1"/>
                  </a:moveTo>
                  <a:cubicBezTo>
                    <a:pt x="4375" y="1"/>
                    <a:pt x="3220" y="360"/>
                    <a:pt x="3220" y="360"/>
                  </a:cubicBezTo>
                  <a:cubicBezTo>
                    <a:pt x="0" y="1147"/>
                    <a:pt x="1127" y="6397"/>
                    <a:pt x="2760" y="7005"/>
                  </a:cubicBezTo>
                  <a:cubicBezTo>
                    <a:pt x="3242" y="7183"/>
                    <a:pt x="4027" y="7261"/>
                    <a:pt x="4923" y="7261"/>
                  </a:cubicBezTo>
                  <a:cubicBezTo>
                    <a:pt x="7464" y="7261"/>
                    <a:pt x="10893" y="6631"/>
                    <a:pt x="10807" y="5853"/>
                  </a:cubicBezTo>
                  <a:cubicBezTo>
                    <a:pt x="10759" y="5435"/>
                    <a:pt x="10807" y="5853"/>
                    <a:pt x="9739" y="4832"/>
                  </a:cubicBezTo>
                  <a:cubicBezTo>
                    <a:pt x="8671" y="3812"/>
                    <a:pt x="10141" y="1676"/>
                    <a:pt x="8169" y="555"/>
                  </a:cubicBezTo>
                  <a:cubicBezTo>
                    <a:pt x="7425" y="132"/>
                    <a:pt x="6538" y="1"/>
                    <a:pt x="572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860;p57"/>
            <p:cNvGrpSpPr/>
            <p:nvPr/>
          </p:nvGrpSpPr>
          <p:grpSpPr>
            <a:xfrm>
              <a:off x="2428962" y="554711"/>
              <a:ext cx="682392" cy="456946"/>
              <a:chOff x="2102300" y="3336850"/>
              <a:chExt cx="272325" cy="181450"/>
            </a:xfrm>
          </p:grpSpPr>
          <p:sp>
            <p:nvSpPr>
              <p:cNvPr id="126" name="Google Shape;3861;p57"/>
              <p:cNvSpPr/>
              <p:nvPr/>
            </p:nvSpPr>
            <p:spPr>
              <a:xfrm>
                <a:off x="2102300" y="3336850"/>
                <a:ext cx="272325" cy="181450"/>
              </a:xfrm>
              <a:custGeom>
                <a:avLst/>
                <a:gdLst/>
                <a:ahLst/>
                <a:cxnLst/>
                <a:rect l="l" t="t" r="r" b="b"/>
                <a:pathLst>
                  <a:path w="10893" h="7258" extrusionOk="0">
                    <a:moveTo>
                      <a:pt x="5729" y="1"/>
                    </a:moveTo>
                    <a:cubicBezTo>
                      <a:pt x="4379" y="1"/>
                      <a:pt x="3220" y="361"/>
                      <a:pt x="3220" y="361"/>
                    </a:cubicBezTo>
                    <a:cubicBezTo>
                      <a:pt x="0" y="1143"/>
                      <a:pt x="1127" y="6393"/>
                      <a:pt x="2760" y="7001"/>
                    </a:cubicBezTo>
                    <a:cubicBezTo>
                      <a:pt x="3242" y="7179"/>
                      <a:pt x="4027" y="7257"/>
                      <a:pt x="4923" y="7257"/>
                    </a:cubicBezTo>
                    <a:cubicBezTo>
                      <a:pt x="7464" y="7257"/>
                      <a:pt x="10893" y="6627"/>
                      <a:pt x="10807" y="5849"/>
                    </a:cubicBezTo>
                    <a:cubicBezTo>
                      <a:pt x="10759" y="5431"/>
                      <a:pt x="10802" y="5849"/>
                      <a:pt x="9739" y="4828"/>
                    </a:cubicBezTo>
                    <a:cubicBezTo>
                      <a:pt x="8671" y="3808"/>
                      <a:pt x="10141" y="1672"/>
                      <a:pt x="8169" y="551"/>
                    </a:cubicBezTo>
                    <a:cubicBezTo>
                      <a:pt x="7427" y="132"/>
                      <a:pt x="6543" y="1"/>
                      <a:pt x="5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862;p57"/>
              <p:cNvSpPr/>
              <p:nvPr/>
            </p:nvSpPr>
            <p:spPr>
              <a:xfrm>
                <a:off x="2175775" y="3371625"/>
                <a:ext cx="128900" cy="114100"/>
              </a:xfrm>
              <a:custGeom>
                <a:avLst/>
                <a:gdLst/>
                <a:ahLst/>
                <a:cxnLst/>
                <a:rect l="l" t="t" r="r" b="b"/>
                <a:pathLst>
                  <a:path w="5156" h="4564" extrusionOk="0">
                    <a:moveTo>
                      <a:pt x="3512" y="0"/>
                    </a:moveTo>
                    <a:cubicBezTo>
                      <a:pt x="2380" y="0"/>
                      <a:pt x="2380" y="1687"/>
                      <a:pt x="2380" y="1687"/>
                    </a:cubicBezTo>
                    <a:cubicBezTo>
                      <a:pt x="2380" y="1687"/>
                      <a:pt x="1525" y="928"/>
                      <a:pt x="887" y="928"/>
                    </a:cubicBezTo>
                    <a:cubicBezTo>
                      <a:pt x="568" y="928"/>
                      <a:pt x="304" y="1118"/>
                      <a:pt x="228" y="1687"/>
                    </a:cubicBezTo>
                    <a:cubicBezTo>
                      <a:pt x="1" y="3395"/>
                      <a:pt x="3083" y="4563"/>
                      <a:pt x="3083" y="4563"/>
                    </a:cubicBezTo>
                    <a:cubicBezTo>
                      <a:pt x="3083" y="4563"/>
                      <a:pt x="5156" y="302"/>
                      <a:pt x="3771" y="27"/>
                    </a:cubicBezTo>
                    <a:cubicBezTo>
                      <a:pt x="3678" y="9"/>
                      <a:pt x="3592" y="0"/>
                      <a:pt x="3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863;p57"/>
              <p:cNvSpPr/>
              <p:nvPr/>
            </p:nvSpPr>
            <p:spPr>
              <a:xfrm>
                <a:off x="2260075" y="3354325"/>
                <a:ext cx="55300" cy="39525"/>
              </a:xfrm>
              <a:custGeom>
                <a:avLst/>
                <a:gdLst/>
                <a:ahLst/>
                <a:cxnLst/>
                <a:rect l="l" t="t" r="r" b="b"/>
                <a:pathLst>
                  <a:path w="2212" h="1581" extrusionOk="0">
                    <a:moveTo>
                      <a:pt x="357" y="0"/>
                    </a:moveTo>
                    <a:cubicBezTo>
                      <a:pt x="196" y="0"/>
                      <a:pt x="92" y="16"/>
                      <a:pt x="87" y="16"/>
                    </a:cubicBezTo>
                    <a:cubicBezTo>
                      <a:pt x="0" y="31"/>
                      <a:pt x="16" y="159"/>
                      <a:pt x="103" y="159"/>
                    </a:cubicBezTo>
                    <a:cubicBezTo>
                      <a:pt x="106" y="159"/>
                      <a:pt x="110" y="159"/>
                      <a:pt x="113" y="159"/>
                    </a:cubicBezTo>
                    <a:cubicBezTo>
                      <a:pt x="130" y="155"/>
                      <a:pt x="237" y="138"/>
                      <a:pt x="395" y="138"/>
                    </a:cubicBezTo>
                    <a:cubicBezTo>
                      <a:pt x="880" y="138"/>
                      <a:pt x="1838" y="301"/>
                      <a:pt x="2069" y="1523"/>
                    </a:cubicBezTo>
                    <a:cubicBezTo>
                      <a:pt x="2075" y="1555"/>
                      <a:pt x="2101" y="1576"/>
                      <a:pt x="2133" y="1581"/>
                    </a:cubicBezTo>
                    <a:lnTo>
                      <a:pt x="2149" y="1581"/>
                    </a:lnTo>
                    <a:cubicBezTo>
                      <a:pt x="2186" y="1570"/>
                      <a:pt x="2212" y="1533"/>
                      <a:pt x="2201" y="1496"/>
                    </a:cubicBezTo>
                    <a:cubicBezTo>
                      <a:pt x="1956" y="160"/>
                      <a:pt x="870" y="0"/>
                      <a:pt x="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864;p57"/>
              <p:cNvSpPr/>
              <p:nvPr/>
            </p:nvSpPr>
            <p:spPr>
              <a:xfrm>
                <a:off x="2315600" y="3398625"/>
                <a:ext cx="6800" cy="23650"/>
              </a:xfrm>
              <a:custGeom>
                <a:avLst/>
                <a:gdLst/>
                <a:ahLst/>
                <a:cxnLst/>
                <a:rect l="l" t="t" r="r" b="b"/>
                <a:pathLst>
                  <a:path w="272" h="946" extrusionOk="0">
                    <a:moveTo>
                      <a:pt x="96" y="0"/>
                    </a:moveTo>
                    <a:cubicBezTo>
                      <a:pt x="48" y="0"/>
                      <a:pt x="0" y="46"/>
                      <a:pt x="28" y="105"/>
                    </a:cubicBezTo>
                    <a:cubicBezTo>
                      <a:pt x="28" y="105"/>
                      <a:pt x="192" y="475"/>
                      <a:pt x="28" y="845"/>
                    </a:cubicBezTo>
                    <a:cubicBezTo>
                      <a:pt x="12" y="877"/>
                      <a:pt x="28" y="919"/>
                      <a:pt x="60" y="935"/>
                    </a:cubicBezTo>
                    <a:cubicBezTo>
                      <a:pt x="70" y="940"/>
                      <a:pt x="81" y="940"/>
                      <a:pt x="91" y="946"/>
                    </a:cubicBezTo>
                    <a:cubicBezTo>
                      <a:pt x="118" y="946"/>
                      <a:pt x="144" y="930"/>
                      <a:pt x="160" y="903"/>
                    </a:cubicBezTo>
                    <a:cubicBezTo>
                      <a:pt x="271" y="628"/>
                      <a:pt x="271" y="322"/>
                      <a:pt x="160" y="42"/>
                    </a:cubicBezTo>
                    <a:cubicBezTo>
                      <a:pt x="146" y="13"/>
                      <a:pt x="12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 name="Google Shape;3865;p57"/>
          <p:cNvSpPr/>
          <p:nvPr/>
        </p:nvSpPr>
        <p:spPr>
          <a:xfrm>
            <a:off x="7392673" y="2048895"/>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866;p57"/>
          <p:cNvSpPr/>
          <p:nvPr/>
        </p:nvSpPr>
        <p:spPr>
          <a:xfrm>
            <a:off x="7058425" y="4041249"/>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867;p57"/>
          <p:cNvSpPr/>
          <p:nvPr/>
        </p:nvSpPr>
        <p:spPr>
          <a:xfrm>
            <a:off x="1517540" y="776908"/>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868;p57"/>
          <p:cNvSpPr/>
          <p:nvPr/>
        </p:nvSpPr>
        <p:spPr>
          <a:xfrm>
            <a:off x="7657829" y="970905"/>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869;p57"/>
          <p:cNvSpPr/>
          <p:nvPr/>
        </p:nvSpPr>
        <p:spPr>
          <a:xfrm flipH="1">
            <a:off x="8528214" y="4052933"/>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3870;p57"/>
          <p:cNvGrpSpPr/>
          <p:nvPr/>
        </p:nvGrpSpPr>
        <p:grpSpPr>
          <a:xfrm>
            <a:off x="7730446" y="3950174"/>
            <a:ext cx="415958" cy="365702"/>
            <a:chOff x="1019747" y="679477"/>
            <a:chExt cx="415958" cy="365702"/>
          </a:xfrm>
        </p:grpSpPr>
        <p:sp>
          <p:nvSpPr>
            <p:cNvPr id="136" name="Google Shape;3871;p57"/>
            <p:cNvSpPr/>
            <p:nvPr/>
          </p:nvSpPr>
          <p:spPr>
            <a:xfrm>
              <a:off x="1019747" y="679711"/>
              <a:ext cx="415958" cy="365234"/>
            </a:xfrm>
            <a:custGeom>
              <a:avLst/>
              <a:gdLst/>
              <a:ahLst/>
              <a:cxnLst/>
              <a:rect l="l" t="t" r="r" b="b"/>
              <a:pathLst>
                <a:path w="3559" h="3125" extrusionOk="0">
                  <a:moveTo>
                    <a:pt x="756" y="1"/>
                  </a:moveTo>
                  <a:cubicBezTo>
                    <a:pt x="751" y="1"/>
                    <a:pt x="746" y="1"/>
                    <a:pt x="741" y="1"/>
                  </a:cubicBezTo>
                  <a:cubicBezTo>
                    <a:pt x="302" y="22"/>
                    <a:pt x="815" y="1027"/>
                    <a:pt x="815" y="1027"/>
                  </a:cubicBezTo>
                  <a:cubicBezTo>
                    <a:pt x="815" y="1027"/>
                    <a:pt x="629" y="865"/>
                    <a:pt x="479" y="865"/>
                  </a:cubicBezTo>
                  <a:cubicBezTo>
                    <a:pt x="396" y="865"/>
                    <a:pt x="325" y="915"/>
                    <a:pt x="302" y="1069"/>
                  </a:cubicBezTo>
                  <a:cubicBezTo>
                    <a:pt x="244" y="1497"/>
                    <a:pt x="815" y="2031"/>
                    <a:pt x="815" y="2031"/>
                  </a:cubicBezTo>
                  <a:lnTo>
                    <a:pt x="1" y="2206"/>
                  </a:lnTo>
                  <a:cubicBezTo>
                    <a:pt x="1" y="2206"/>
                    <a:pt x="387" y="3125"/>
                    <a:pt x="1446" y="3125"/>
                  </a:cubicBezTo>
                  <a:cubicBezTo>
                    <a:pt x="1626" y="3125"/>
                    <a:pt x="1826" y="3098"/>
                    <a:pt x="2047" y="3036"/>
                  </a:cubicBezTo>
                  <a:cubicBezTo>
                    <a:pt x="3056" y="2756"/>
                    <a:pt x="3252" y="1751"/>
                    <a:pt x="3035" y="1022"/>
                  </a:cubicBezTo>
                  <a:cubicBezTo>
                    <a:pt x="3215" y="842"/>
                    <a:pt x="3559" y="504"/>
                    <a:pt x="3532" y="414"/>
                  </a:cubicBezTo>
                  <a:cubicBezTo>
                    <a:pt x="3522" y="383"/>
                    <a:pt x="3514" y="358"/>
                    <a:pt x="3420" y="358"/>
                  </a:cubicBezTo>
                  <a:cubicBezTo>
                    <a:pt x="3321" y="358"/>
                    <a:pt x="3127" y="385"/>
                    <a:pt x="2734" y="461"/>
                  </a:cubicBezTo>
                  <a:cubicBezTo>
                    <a:pt x="2655" y="366"/>
                    <a:pt x="2549" y="292"/>
                    <a:pt x="2433" y="244"/>
                  </a:cubicBezTo>
                  <a:cubicBezTo>
                    <a:pt x="2382" y="226"/>
                    <a:pt x="2336" y="218"/>
                    <a:pt x="2293" y="218"/>
                  </a:cubicBezTo>
                  <a:cubicBezTo>
                    <a:pt x="1842" y="218"/>
                    <a:pt x="1772" y="1143"/>
                    <a:pt x="1772" y="1143"/>
                  </a:cubicBezTo>
                  <a:cubicBezTo>
                    <a:pt x="1772" y="1143"/>
                    <a:pt x="1198" y="1"/>
                    <a:pt x="756"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3872;p57"/>
            <p:cNvGrpSpPr/>
            <p:nvPr/>
          </p:nvGrpSpPr>
          <p:grpSpPr>
            <a:xfrm>
              <a:off x="1019747" y="679477"/>
              <a:ext cx="415958" cy="365702"/>
              <a:chOff x="1019747" y="1179469"/>
              <a:chExt cx="415958" cy="365702"/>
            </a:xfrm>
          </p:grpSpPr>
          <p:sp>
            <p:nvSpPr>
              <p:cNvPr id="138" name="Google Shape;3873;p57"/>
              <p:cNvSpPr/>
              <p:nvPr/>
            </p:nvSpPr>
            <p:spPr>
              <a:xfrm>
                <a:off x="1350970" y="1238842"/>
                <a:ext cx="57502" cy="42776"/>
              </a:xfrm>
              <a:custGeom>
                <a:avLst/>
                <a:gdLst/>
                <a:ahLst/>
                <a:cxnLst/>
                <a:rect l="l" t="t" r="r" b="b"/>
                <a:pathLst>
                  <a:path w="492" h="366" extrusionOk="0">
                    <a:moveTo>
                      <a:pt x="492" y="1"/>
                    </a:moveTo>
                    <a:lnTo>
                      <a:pt x="492" y="1"/>
                    </a:lnTo>
                    <a:cubicBezTo>
                      <a:pt x="375" y="17"/>
                      <a:pt x="196" y="43"/>
                      <a:pt x="0" y="80"/>
                    </a:cubicBezTo>
                    <a:cubicBezTo>
                      <a:pt x="58" y="170"/>
                      <a:pt x="111" y="265"/>
                      <a:pt x="148" y="366"/>
                    </a:cubicBezTo>
                    <a:cubicBezTo>
                      <a:pt x="259" y="249"/>
                      <a:pt x="407" y="101"/>
                      <a:pt x="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874;p57"/>
              <p:cNvSpPr/>
              <p:nvPr/>
            </p:nvSpPr>
            <p:spPr>
              <a:xfrm>
                <a:off x="1310765" y="1241997"/>
                <a:ext cx="5610" cy="11804"/>
              </a:xfrm>
              <a:custGeom>
                <a:avLst/>
                <a:gdLst/>
                <a:ahLst/>
                <a:cxnLst/>
                <a:rect l="l" t="t" r="r" b="b"/>
                <a:pathLst>
                  <a:path w="48" h="101" extrusionOk="0">
                    <a:moveTo>
                      <a:pt x="11" y="0"/>
                    </a:moveTo>
                    <a:cubicBezTo>
                      <a:pt x="6" y="11"/>
                      <a:pt x="0" y="32"/>
                      <a:pt x="6" y="48"/>
                    </a:cubicBezTo>
                    <a:cubicBezTo>
                      <a:pt x="11" y="69"/>
                      <a:pt x="27" y="90"/>
                      <a:pt x="48" y="101"/>
                    </a:cubicBezTo>
                    <a:cubicBezTo>
                      <a:pt x="37" y="64"/>
                      <a:pt x="27" y="27"/>
                      <a:pt x="1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3875;p57"/>
              <p:cNvGrpSpPr/>
              <p:nvPr/>
            </p:nvGrpSpPr>
            <p:grpSpPr>
              <a:xfrm>
                <a:off x="1019747" y="1179469"/>
                <a:ext cx="415958" cy="365702"/>
                <a:chOff x="1019747" y="1179469"/>
                <a:chExt cx="415958" cy="365702"/>
              </a:xfrm>
            </p:grpSpPr>
            <p:sp>
              <p:nvSpPr>
                <p:cNvPr id="141" name="Google Shape;3876;p57"/>
                <p:cNvSpPr/>
                <p:nvPr/>
              </p:nvSpPr>
              <p:spPr>
                <a:xfrm>
                  <a:off x="1343023" y="1280917"/>
                  <a:ext cx="30855" cy="32258"/>
                </a:xfrm>
                <a:custGeom>
                  <a:avLst/>
                  <a:gdLst/>
                  <a:ahLst/>
                  <a:cxnLst/>
                  <a:rect l="l" t="t" r="r" b="b"/>
                  <a:pathLst>
                    <a:path w="264" h="276" extrusionOk="0">
                      <a:moveTo>
                        <a:pt x="211" y="0"/>
                      </a:moveTo>
                      <a:cubicBezTo>
                        <a:pt x="142" y="74"/>
                        <a:pt x="84" y="127"/>
                        <a:pt x="63" y="143"/>
                      </a:cubicBezTo>
                      <a:cubicBezTo>
                        <a:pt x="1" y="179"/>
                        <a:pt x="29" y="275"/>
                        <a:pt x="99" y="275"/>
                      </a:cubicBezTo>
                      <a:cubicBezTo>
                        <a:pt x="101" y="275"/>
                        <a:pt x="103" y="275"/>
                        <a:pt x="105" y="275"/>
                      </a:cubicBezTo>
                      <a:cubicBezTo>
                        <a:pt x="121" y="275"/>
                        <a:pt x="137" y="270"/>
                        <a:pt x="147" y="259"/>
                      </a:cubicBezTo>
                      <a:cubicBezTo>
                        <a:pt x="147" y="259"/>
                        <a:pt x="200" y="217"/>
                        <a:pt x="264" y="154"/>
                      </a:cubicBezTo>
                      <a:cubicBezTo>
                        <a:pt x="253" y="101"/>
                        <a:pt x="232" y="53"/>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877;p57"/>
                <p:cNvSpPr/>
                <p:nvPr/>
              </p:nvSpPr>
              <p:spPr>
                <a:xfrm>
                  <a:off x="1311934" y="1233349"/>
                  <a:ext cx="39153" cy="20921"/>
                </a:xfrm>
                <a:custGeom>
                  <a:avLst/>
                  <a:gdLst/>
                  <a:ahLst/>
                  <a:cxnLst/>
                  <a:rect l="l" t="t" r="r" b="b"/>
                  <a:pathLst>
                    <a:path w="335" h="179" extrusionOk="0">
                      <a:moveTo>
                        <a:pt x="239" y="0"/>
                      </a:moveTo>
                      <a:lnTo>
                        <a:pt x="49" y="37"/>
                      </a:lnTo>
                      <a:cubicBezTo>
                        <a:pt x="27" y="43"/>
                        <a:pt x="12" y="53"/>
                        <a:pt x="1" y="74"/>
                      </a:cubicBezTo>
                      <a:cubicBezTo>
                        <a:pt x="12" y="106"/>
                        <a:pt x="27" y="138"/>
                        <a:pt x="38" y="175"/>
                      </a:cubicBezTo>
                      <a:cubicBezTo>
                        <a:pt x="43" y="177"/>
                        <a:pt x="50" y="179"/>
                        <a:pt x="56" y="179"/>
                      </a:cubicBezTo>
                      <a:cubicBezTo>
                        <a:pt x="63" y="179"/>
                        <a:pt x="70" y="177"/>
                        <a:pt x="75" y="175"/>
                      </a:cubicBezTo>
                      <a:cubicBezTo>
                        <a:pt x="165" y="159"/>
                        <a:pt x="249" y="143"/>
                        <a:pt x="334" y="127"/>
                      </a:cubicBezTo>
                      <a:cubicBezTo>
                        <a:pt x="308" y="85"/>
                        <a:pt x="271" y="37"/>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878;p57"/>
                <p:cNvSpPr/>
                <p:nvPr/>
              </p:nvSpPr>
              <p:spPr>
                <a:xfrm>
                  <a:off x="1339750" y="1221310"/>
                  <a:ext cx="95954" cy="77605"/>
                </a:xfrm>
                <a:custGeom>
                  <a:avLst/>
                  <a:gdLst/>
                  <a:ahLst/>
                  <a:cxnLst/>
                  <a:rect l="l" t="t" r="r" b="b"/>
                  <a:pathLst>
                    <a:path w="821" h="664" extrusionOk="0">
                      <a:moveTo>
                        <a:pt x="683" y="1"/>
                      </a:moveTo>
                      <a:cubicBezTo>
                        <a:pt x="583" y="1"/>
                        <a:pt x="389" y="28"/>
                        <a:pt x="1" y="103"/>
                      </a:cubicBezTo>
                      <a:cubicBezTo>
                        <a:pt x="33" y="140"/>
                        <a:pt x="70" y="188"/>
                        <a:pt x="96" y="230"/>
                      </a:cubicBezTo>
                      <a:cubicBezTo>
                        <a:pt x="292" y="193"/>
                        <a:pt x="471" y="167"/>
                        <a:pt x="588" y="151"/>
                      </a:cubicBezTo>
                      <a:lnTo>
                        <a:pt x="588" y="151"/>
                      </a:lnTo>
                      <a:cubicBezTo>
                        <a:pt x="503" y="246"/>
                        <a:pt x="355" y="399"/>
                        <a:pt x="244" y="510"/>
                      </a:cubicBezTo>
                      <a:cubicBezTo>
                        <a:pt x="260" y="563"/>
                        <a:pt x="281" y="611"/>
                        <a:pt x="297" y="664"/>
                      </a:cubicBezTo>
                      <a:cubicBezTo>
                        <a:pt x="482" y="484"/>
                        <a:pt x="820" y="146"/>
                        <a:pt x="794" y="61"/>
                      </a:cubicBezTo>
                      <a:cubicBezTo>
                        <a:pt x="786" y="27"/>
                        <a:pt x="780"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879;p57"/>
                <p:cNvSpPr/>
                <p:nvPr/>
              </p:nvSpPr>
              <p:spPr>
                <a:xfrm>
                  <a:off x="1019747" y="1179469"/>
                  <a:ext cx="379493" cy="365702"/>
                </a:xfrm>
                <a:custGeom>
                  <a:avLst/>
                  <a:gdLst/>
                  <a:ahLst/>
                  <a:cxnLst/>
                  <a:rect l="l" t="t" r="r" b="b"/>
                  <a:pathLst>
                    <a:path w="3247" h="3129" extrusionOk="0">
                      <a:moveTo>
                        <a:pt x="1163" y="891"/>
                      </a:moveTo>
                      <a:cubicBezTo>
                        <a:pt x="1225" y="891"/>
                        <a:pt x="1375" y="960"/>
                        <a:pt x="1761" y="1587"/>
                      </a:cubicBezTo>
                      <a:cubicBezTo>
                        <a:pt x="1790" y="1643"/>
                        <a:pt x="1745" y="1691"/>
                        <a:pt x="1698" y="1691"/>
                      </a:cubicBezTo>
                      <a:cubicBezTo>
                        <a:pt x="1679" y="1691"/>
                        <a:pt x="1659" y="1682"/>
                        <a:pt x="1644" y="1661"/>
                      </a:cubicBezTo>
                      <a:cubicBezTo>
                        <a:pt x="1475" y="1392"/>
                        <a:pt x="1253" y="1096"/>
                        <a:pt x="1174" y="1043"/>
                      </a:cubicBezTo>
                      <a:lnTo>
                        <a:pt x="1174" y="1043"/>
                      </a:lnTo>
                      <a:cubicBezTo>
                        <a:pt x="1169" y="1201"/>
                        <a:pt x="1184" y="1360"/>
                        <a:pt x="1227" y="1513"/>
                      </a:cubicBezTo>
                      <a:cubicBezTo>
                        <a:pt x="1232" y="1545"/>
                        <a:pt x="1221" y="1577"/>
                        <a:pt x="1195" y="1593"/>
                      </a:cubicBezTo>
                      <a:cubicBezTo>
                        <a:pt x="1183" y="1600"/>
                        <a:pt x="1168" y="1604"/>
                        <a:pt x="1154" y="1604"/>
                      </a:cubicBezTo>
                      <a:cubicBezTo>
                        <a:pt x="1138" y="1604"/>
                        <a:pt x="1122" y="1599"/>
                        <a:pt x="1110" y="1587"/>
                      </a:cubicBezTo>
                      <a:cubicBezTo>
                        <a:pt x="990" y="1477"/>
                        <a:pt x="846" y="1386"/>
                        <a:pt x="791" y="1386"/>
                      </a:cubicBezTo>
                      <a:cubicBezTo>
                        <a:pt x="788" y="1386"/>
                        <a:pt x="785" y="1386"/>
                        <a:pt x="783" y="1386"/>
                      </a:cubicBezTo>
                      <a:cubicBezTo>
                        <a:pt x="783" y="1392"/>
                        <a:pt x="783" y="1397"/>
                        <a:pt x="783" y="1402"/>
                      </a:cubicBezTo>
                      <a:cubicBezTo>
                        <a:pt x="767" y="1545"/>
                        <a:pt x="984" y="1788"/>
                        <a:pt x="1121" y="1910"/>
                      </a:cubicBezTo>
                      <a:cubicBezTo>
                        <a:pt x="1182" y="1959"/>
                        <a:pt x="1136" y="2039"/>
                        <a:pt x="1078" y="2039"/>
                      </a:cubicBezTo>
                      <a:cubicBezTo>
                        <a:pt x="1061" y="2039"/>
                        <a:pt x="1043" y="2032"/>
                        <a:pt x="1026" y="2016"/>
                      </a:cubicBezTo>
                      <a:cubicBezTo>
                        <a:pt x="984" y="1979"/>
                        <a:pt x="608" y="1651"/>
                        <a:pt x="640" y="1386"/>
                      </a:cubicBezTo>
                      <a:cubicBezTo>
                        <a:pt x="645" y="1328"/>
                        <a:pt x="682" y="1275"/>
                        <a:pt x="735" y="1254"/>
                      </a:cubicBezTo>
                      <a:cubicBezTo>
                        <a:pt x="751" y="1248"/>
                        <a:pt x="769" y="1245"/>
                        <a:pt x="788" y="1245"/>
                      </a:cubicBezTo>
                      <a:cubicBezTo>
                        <a:pt x="868" y="1245"/>
                        <a:pt x="967" y="1295"/>
                        <a:pt x="1052" y="1355"/>
                      </a:cubicBezTo>
                      <a:cubicBezTo>
                        <a:pt x="1005" y="1080"/>
                        <a:pt x="1036" y="926"/>
                        <a:pt x="1137" y="895"/>
                      </a:cubicBezTo>
                      <a:cubicBezTo>
                        <a:pt x="1143" y="893"/>
                        <a:pt x="1152" y="891"/>
                        <a:pt x="1163" y="891"/>
                      </a:cubicBezTo>
                      <a:close/>
                      <a:moveTo>
                        <a:pt x="2924" y="1570"/>
                      </a:moveTo>
                      <a:cubicBezTo>
                        <a:pt x="2965" y="1570"/>
                        <a:pt x="3007" y="1602"/>
                        <a:pt x="2998" y="1656"/>
                      </a:cubicBezTo>
                      <a:cubicBezTo>
                        <a:pt x="2919" y="2095"/>
                        <a:pt x="2734" y="2412"/>
                        <a:pt x="2438" y="2597"/>
                      </a:cubicBezTo>
                      <a:cubicBezTo>
                        <a:pt x="2239" y="2714"/>
                        <a:pt x="2012" y="2777"/>
                        <a:pt x="1783" y="2777"/>
                      </a:cubicBezTo>
                      <a:cubicBezTo>
                        <a:pt x="1774" y="2777"/>
                        <a:pt x="1765" y="2777"/>
                        <a:pt x="1755" y="2777"/>
                      </a:cubicBezTo>
                      <a:cubicBezTo>
                        <a:pt x="1613" y="2777"/>
                        <a:pt x="1475" y="2761"/>
                        <a:pt x="1338" y="2724"/>
                      </a:cubicBezTo>
                      <a:cubicBezTo>
                        <a:pt x="1247" y="2705"/>
                        <a:pt x="1277" y="2582"/>
                        <a:pt x="1354" y="2582"/>
                      </a:cubicBezTo>
                      <a:cubicBezTo>
                        <a:pt x="1362" y="2582"/>
                        <a:pt x="1371" y="2584"/>
                        <a:pt x="1380" y="2587"/>
                      </a:cubicBezTo>
                      <a:cubicBezTo>
                        <a:pt x="1383" y="2589"/>
                        <a:pt x="1542" y="2635"/>
                        <a:pt x="1755" y="2635"/>
                      </a:cubicBezTo>
                      <a:cubicBezTo>
                        <a:pt x="1940" y="2635"/>
                        <a:pt x="2165" y="2601"/>
                        <a:pt x="2363" y="2476"/>
                      </a:cubicBezTo>
                      <a:cubicBezTo>
                        <a:pt x="2623" y="2312"/>
                        <a:pt x="2786" y="2026"/>
                        <a:pt x="2855" y="1630"/>
                      </a:cubicBezTo>
                      <a:cubicBezTo>
                        <a:pt x="2862" y="1589"/>
                        <a:pt x="2893" y="1570"/>
                        <a:pt x="2924" y="1570"/>
                      </a:cubicBezTo>
                      <a:close/>
                      <a:moveTo>
                        <a:pt x="752" y="1"/>
                      </a:moveTo>
                      <a:cubicBezTo>
                        <a:pt x="748" y="1"/>
                        <a:pt x="744" y="1"/>
                        <a:pt x="740" y="1"/>
                      </a:cubicBezTo>
                      <a:cubicBezTo>
                        <a:pt x="296" y="22"/>
                        <a:pt x="814" y="1027"/>
                        <a:pt x="814" y="1027"/>
                      </a:cubicBezTo>
                      <a:cubicBezTo>
                        <a:pt x="814" y="1027"/>
                        <a:pt x="629" y="867"/>
                        <a:pt x="479" y="867"/>
                      </a:cubicBezTo>
                      <a:cubicBezTo>
                        <a:pt x="396" y="867"/>
                        <a:pt x="324" y="916"/>
                        <a:pt x="302" y="1069"/>
                      </a:cubicBezTo>
                      <a:cubicBezTo>
                        <a:pt x="238" y="1497"/>
                        <a:pt x="814" y="2037"/>
                        <a:pt x="814" y="2037"/>
                      </a:cubicBezTo>
                      <a:lnTo>
                        <a:pt x="0" y="2211"/>
                      </a:lnTo>
                      <a:cubicBezTo>
                        <a:pt x="0" y="2211"/>
                        <a:pt x="387" y="3128"/>
                        <a:pt x="1449" y="3128"/>
                      </a:cubicBezTo>
                      <a:cubicBezTo>
                        <a:pt x="1629" y="3128"/>
                        <a:pt x="1827" y="3102"/>
                        <a:pt x="2046" y="3041"/>
                      </a:cubicBezTo>
                      <a:cubicBezTo>
                        <a:pt x="3056" y="2761"/>
                        <a:pt x="3246" y="1757"/>
                        <a:pt x="3030" y="1022"/>
                      </a:cubicBezTo>
                      <a:lnTo>
                        <a:pt x="3030" y="1022"/>
                      </a:lnTo>
                      <a:cubicBezTo>
                        <a:pt x="2961" y="1090"/>
                        <a:pt x="2913" y="1133"/>
                        <a:pt x="2913" y="1133"/>
                      </a:cubicBezTo>
                      <a:cubicBezTo>
                        <a:pt x="2906" y="1140"/>
                        <a:pt x="2895" y="1145"/>
                        <a:pt x="2884" y="1145"/>
                      </a:cubicBezTo>
                      <a:cubicBezTo>
                        <a:pt x="2880" y="1145"/>
                        <a:pt x="2875" y="1145"/>
                        <a:pt x="2871" y="1143"/>
                      </a:cubicBezTo>
                      <a:cubicBezTo>
                        <a:pt x="2869" y="1143"/>
                        <a:pt x="2867" y="1143"/>
                        <a:pt x="2865" y="1143"/>
                      </a:cubicBezTo>
                      <a:cubicBezTo>
                        <a:pt x="2796" y="1143"/>
                        <a:pt x="2772" y="1052"/>
                        <a:pt x="2834" y="1011"/>
                      </a:cubicBezTo>
                      <a:cubicBezTo>
                        <a:pt x="2850" y="1000"/>
                        <a:pt x="2908" y="942"/>
                        <a:pt x="2982" y="868"/>
                      </a:cubicBezTo>
                      <a:cubicBezTo>
                        <a:pt x="2945" y="773"/>
                        <a:pt x="2892" y="678"/>
                        <a:pt x="2834" y="588"/>
                      </a:cubicBezTo>
                      <a:cubicBezTo>
                        <a:pt x="2749" y="604"/>
                        <a:pt x="2660" y="620"/>
                        <a:pt x="2575" y="636"/>
                      </a:cubicBezTo>
                      <a:cubicBezTo>
                        <a:pt x="2570" y="638"/>
                        <a:pt x="2563" y="640"/>
                        <a:pt x="2556" y="640"/>
                      </a:cubicBezTo>
                      <a:cubicBezTo>
                        <a:pt x="2550" y="640"/>
                        <a:pt x="2543" y="638"/>
                        <a:pt x="2538" y="636"/>
                      </a:cubicBezTo>
                      <a:lnTo>
                        <a:pt x="2538" y="636"/>
                      </a:lnTo>
                      <a:cubicBezTo>
                        <a:pt x="2575" y="763"/>
                        <a:pt x="2607" y="905"/>
                        <a:pt x="2559" y="974"/>
                      </a:cubicBezTo>
                      <a:cubicBezTo>
                        <a:pt x="2538" y="1006"/>
                        <a:pt x="2506" y="1027"/>
                        <a:pt x="2469" y="1027"/>
                      </a:cubicBezTo>
                      <a:lnTo>
                        <a:pt x="2459" y="1027"/>
                      </a:lnTo>
                      <a:cubicBezTo>
                        <a:pt x="2305" y="1027"/>
                        <a:pt x="2157" y="800"/>
                        <a:pt x="2115" y="726"/>
                      </a:cubicBezTo>
                      <a:cubicBezTo>
                        <a:pt x="2094" y="689"/>
                        <a:pt x="2104" y="646"/>
                        <a:pt x="2141" y="625"/>
                      </a:cubicBezTo>
                      <a:cubicBezTo>
                        <a:pt x="2151" y="620"/>
                        <a:pt x="2162" y="618"/>
                        <a:pt x="2173" y="618"/>
                      </a:cubicBezTo>
                      <a:cubicBezTo>
                        <a:pt x="2197" y="618"/>
                        <a:pt x="2222" y="630"/>
                        <a:pt x="2237" y="652"/>
                      </a:cubicBezTo>
                      <a:cubicBezTo>
                        <a:pt x="2284" y="741"/>
                        <a:pt x="2358" y="821"/>
                        <a:pt x="2443" y="879"/>
                      </a:cubicBezTo>
                      <a:cubicBezTo>
                        <a:pt x="2427" y="768"/>
                        <a:pt x="2400" y="652"/>
                        <a:pt x="2353" y="546"/>
                      </a:cubicBezTo>
                      <a:cubicBezTo>
                        <a:pt x="2326" y="488"/>
                        <a:pt x="2372" y="444"/>
                        <a:pt x="2419" y="444"/>
                      </a:cubicBezTo>
                      <a:cubicBezTo>
                        <a:pt x="2445" y="444"/>
                        <a:pt x="2472" y="458"/>
                        <a:pt x="2485" y="493"/>
                      </a:cubicBezTo>
                      <a:cubicBezTo>
                        <a:pt x="2490" y="504"/>
                        <a:pt x="2496" y="519"/>
                        <a:pt x="2501" y="535"/>
                      </a:cubicBezTo>
                      <a:cubicBezTo>
                        <a:pt x="2512" y="519"/>
                        <a:pt x="2527" y="504"/>
                        <a:pt x="2549" y="498"/>
                      </a:cubicBezTo>
                      <a:lnTo>
                        <a:pt x="2739" y="461"/>
                      </a:lnTo>
                      <a:cubicBezTo>
                        <a:pt x="2654" y="366"/>
                        <a:pt x="2554" y="292"/>
                        <a:pt x="2438" y="244"/>
                      </a:cubicBezTo>
                      <a:cubicBezTo>
                        <a:pt x="2387" y="226"/>
                        <a:pt x="2341" y="218"/>
                        <a:pt x="2298" y="218"/>
                      </a:cubicBezTo>
                      <a:cubicBezTo>
                        <a:pt x="1847" y="218"/>
                        <a:pt x="1777" y="1143"/>
                        <a:pt x="1777" y="1143"/>
                      </a:cubicBezTo>
                      <a:cubicBezTo>
                        <a:pt x="1777" y="1143"/>
                        <a:pt x="1195" y="1"/>
                        <a:pt x="7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880;p57"/>
                <p:cNvSpPr/>
                <p:nvPr/>
              </p:nvSpPr>
              <p:spPr>
                <a:xfrm>
                  <a:off x="1264366" y="1230660"/>
                  <a:ext cx="59489" cy="68839"/>
                </a:xfrm>
                <a:custGeom>
                  <a:avLst/>
                  <a:gdLst/>
                  <a:ahLst/>
                  <a:cxnLst/>
                  <a:rect l="l" t="t" r="r" b="b"/>
                  <a:pathLst>
                    <a:path w="509" h="589" extrusionOk="0">
                      <a:moveTo>
                        <a:pt x="326" y="1"/>
                      </a:moveTo>
                      <a:cubicBezTo>
                        <a:pt x="279" y="1"/>
                        <a:pt x="233" y="45"/>
                        <a:pt x="260" y="103"/>
                      </a:cubicBezTo>
                      <a:cubicBezTo>
                        <a:pt x="307" y="208"/>
                        <a:pt x="334" y="325"/>
                        <a:pt x="350" y="441"/>
                      </a:cubicBezTo>
                      <a:cubicBezTo>
                        <a:pt x="265" y="383"/>
                        <a:pt x="191" y="303"/>
                        <a:pt x="144" y="208"/>
                      </a:cubicBezTo>
                      <a:cubicBezTo>
                        <a:pt x="130" y="188"/>
                        <a:pt x="107" y="176"/>
                        <a:pt x="85" y="176"/>
                      </a:cubicBezTo>
                      <a:cubicBezTo>
                        <a:pt x="72" y="176"/>
                        <a:pt x="60" y="180"/>
                        <a:pt x="48" y="187"/>
                      </a:cubicBezTo>
                      <a:cubicBezTo>
                        <a:pt x="11" y="208"/>
                        <a:pt x="1" y="251"/>
                        <a:pt x="22" y="282"/>
                      </a:cubicBezTo>
                      <a:cubicBezTo>
                        <a:pt x="64" y="356"/>
                        <a:pt x="212" y="589"/>
                        <a:pt x="371" y="589"/>
                      </a:cubicBezTo>
                      <a:lnTo>
                        <a:pt x="376" y="589"/>
                      </a:lnTo>
                      <a:cubicBezTo>
                        <a:pt x="413" y="584"/>
                        <a:pt x="445" y="568"/>
                        <a:pt x="466" y="536"/>
                      </a:cubicBezTo>
                      <a:cubicBezTo>
                        <a:pt x="508" y="462"/>
                        <a:pt x="482" y="325"/>
                        <a:pt x="445" y="198"/>
                      </a:cubicBezTo>
                      <a:cubicBezTo>
                        <a:pt x="424" y="187"/>
                        <a:pt x="403" y="166"/>
                        <a:pt x="403" y="145"/>
                      </a:cubicBezTo>
                      <a:cubicBezTo>
                        <a:pt x="397" y="129"/>
                        <a:pt x="397" y="108"/>
                        <a:pt x="408" y="97"/>
                      </a:cubicBezTo>
                      <a:cubicBezTo>
                        <a:pt x="403" y="76"/>
                        <a:pt x="397" y="66"/>
                        <a:pt x="392" y="50"/>
                      </a:cubicBezTo>
                      <a:cubicBezTo>
                        <a:pt x="379" y="15"/>
                        <a:pt x="352"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881;p57"/>
                <p:cNvSpPr/>
                <p:nvPr/>
              </p:nvSpPr>
              <p:spPr>
                <a:xfrm>
                  <a:off x="1165607" y="1362612"/>
                  <a:ext cx="205583" cy="141536"/>
                </a:xfrm>
                <a:custGeom>
                  <a:avLst/>
                  <a:gdLst/>
                  <a:ahLst/>
                  <a:cxnLst/>
                  <a:rect l="l" t="t" r="r" b="b"/>
                  <a:pathLst>
                    <a:path w="1759" h="1211" extrusionOk="0">
                      <a:moveTo>
                        <a:pt x="1679" y="1"/>
                      </a:moveTo>
                      <a:cubicBezTo>
                        <a:pt x="1646" y="1"/>
                        <a:pt x="1614" y="20"/>
                        <a:pt x="1607" y="63"/>
                      </a:cubicBezTo>
                      <a:cubicBezTo>
                        <a:pt x="1538" y="459"/>
                        <a:pt x="1375" y="745"/>
                        <a:pt x="1115" y="909"/>
                      </a:cubicBezTo>
                      <a:cubicBezTo>
                        <a:pt x="919" y="1032"/>
                        <a:pt x="696" y="1066"/>
                        <a:pt x="513" y="1066"/>
                      </a:cubicBezTo>
                      <a:cubicBezTo>
                        <a:pt x="297" y="1066"/>
                        <a:pt x="135" y="1020"/>
                        <a:pt x="132" y="1020"/>
                      </a:cubicBezTo>
                      <a:cubicBezTo>
                        <a:pt x="122" y="1016"/>
                        <a:pt x="112" y="1014"/>
                        <a:pt x="103" y="1014"/>
                      </a:cubicBezTo>
                      <a:cubicBezTo>
                        <a:pt x="28" y="1014"/>
                        <a:pt x="0" y="1138"/>
                        <a:pt x="90" y="1157"/>
                      </a:cubicBezTo>
                      <a:cubicBezTo>
                        <a:pt x="227" y="1194"/>
                        <a:pt x="365" y="1210"/>
                        <a:pt x="507" y="1210"/>
                      </a:cubicBezTo>
                      <a:cubicBezTo>
                        <a:pt x="517" y="1210"/>
                        <a:pt x="526" y="1210"/>
                        <a:pt x="535" y="1210"/>
                      </a:cubicBezTo>
                      <a:cubicBezTo>
                        <a:pt x="764" y="1210"/>
                        <a:pt x="991" y="1147"/>
                        <a:pt x="1190" y="1025"/>
                      </a:cubicBezTo>
                      <a:cubicBezTo>
                        <a:pt x="1486" y="840"/>
                        <a:pt x="1671" y="528"/>
                        <a:pt x="1750" y="84"/>
                      </a:cubicBezTo>
                      <a:cubicBezTo>
                        <a:pt x="1759" y="31"/>
                        <a:pt x="171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882;p57"/>
                <p:cNvSpPr/>
                <p:nvPr/>
              </p:nvSpPr>
              <p:spPr>
                <a:xfrm>
                  <a:off x="1091391" y="1283488"/>
                  <a:ext cx="137796" cy="134289"/>
                </a:xfrm>
                <a:custGeom>
                  <a:avLst/>
                  <a:gdLst/>
                  <a:ahLst/>
                  <a:cxnLst/>
                  <a:rect l="l" t="t" r="r" b="b"/>
                  <a:pathLst>
                    <a:path w="1179" h="1149" extrusionOk="0">
                      <a:moveTo>
                        <a:pt x="550" y="1"/>
                      </a:moveTo>
                      <a:cubicBezTo>
                        <a:pt x="539" y="1"/>
                        <a:pt x="530" y="3"/>
                        <a:pt x="524" y="5"/>
                      </a:cubicBezTo>
                      <a:cubicBezTo>
                        <a:pt x="423" y="36"/>
                        <a:pt x="397" y="190"/>
                        <a:pt x="439" y="465"/>
                      </a:cubicBezTo>
                      <a:cubicBezTo>
                        <a:pt x="359" y="406"/>
                        <a:pt x="262" y="353"/>
                        <a:pt x="181" y="353"/>
                      </a:cubicBezTo>
                      <a:cubicBezTo>
                        <a:pt x="160" y="353"/>
                        <a:pt x="140" y="357"/>
                        <a:pt x="122" y="364"/>
                      </a:cubicBezTo>
                      <a:cubicBezTo>
                        <a:pt x="69" y="385"/>
                        <a:pt x="32" y="438"/>
                        <a:pt x="32" y="496"/>
                      </a:cubicBezTo>
                      <a:cubicBezTo>
                        <a:pt x="0" y="761"/>
                        <a:pt x="376" y="1089"/>
                        <a:pt x="418" y="1126"/>
                      </a:cubicBezTo>
                      <a:cubicBezTo>
                        <a:pt x="435" y="1142"/>
                        <a:pt x="452" y="1149"/>
                        <a:pt x="469" y="1149"/>
                      </a:cubicBezTo>
                      <a:cubicBezTo>
                        <a:pt x="528" y="1149"/>
                        <a:pt x="574" y="1065"/>
                        <a:pt x="508" y="1020"/>
                      </a:cubicBezTo>
                      <a:cubicBezTo>
                        <a:pt x="371" y="898"/>
                        <a:pt x="159" y="655"/>
                        <a:pt x="175" y="512"/>
                      </a:cubicBezTo>
                      <a:cubicBezTo>
                        <a:pt x="175" y="507"/>
                        <a:pt x="175" y="502"/>
                        <a:pt x="175" y="496"/>
                      </a:cubicBezTo>
                      <a:cubicBezTo>
                        <a:pt x="177" y="496"/>
                        <a:pt x="180" y="496"/>
                        <a:pt x="182" y="496"/>
                      </a:cubicBezTo>
                      <a:cubicBezTo>
                        <a:pt x="233" y="496"/>
                        <a:pt x="382" y="587"/>
                        <a:pt x="497" y="692"/>
                      </a:cubicBezTo>
                      <a:cubicBezTo>
                        <a:pt x="513" y="705"/>
                        <a:pt x="531" y="712"/>
                        <a:pt x="549" y="712"/>
                      </a:cubicBezTo>
                      <a:cubicBezTo>
                        <a:pt x="560" y="712"/>
                        <a:pt x="572" y="709"/>
                        <a:pt x="582" y="703"/>
                      </a:cubicBezTo>
                      <a:cubicBezTo>
                        <a:pt x="608" y="687"/>
                        <a:pt x="624" y="655"/>
                        <a:pt x="614" y="623"/>
                      </a:cubicBezTo>
                      <a:cubicBezTo>
                        <a:pt x="577" y="470"/>
                        <a:pt x="556" y="311"/>
                        <a:pt x="561" y="153"/>
                      </a:cubicBezTo>
                      <a:lnTo>
                        <a:pt x="561" y="153"/>
                      </a:lnTo>
                      <a:cubicBezTo>
                        <a:pt x="646" y="200"/>
                        <a:pt x="868" y="502"/>
                        <a:pt x="1031" y="771"/>
                      </a:cubicBezTo>
                      <a:cubicBezTo>
                        <a:pt x="1047" y="792"/>
                        <a:pt x="1068" y="801"/>
                        <a:pt x="1088" y="801"/>
                      </a:cubicBezTo>
                      <a:cubicBezTo>
                        <a:pt x="1135" y="801"/>
                        <a:pt x="1179" y="753"/>
                        <a:pt x="1153" y="697"/>
                      </a:cubicBezTo>
                      <a:cubicBezTo>
                        <a:pt x="763" y="70"/>
                        <a:pt x="613"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oogle Shape;3883;p57"/>
          <p:cNvGrpSpPr/>
          <p:nvPr/>
        </p:nvGrpSpPr>
        <p:grpSpPr>
          <a:xfrm>
            <a:off x="7955760" y="815390"/>
            <a:ext cx="817500" cy="1039910"/>
            <a:chOff x="6655254" y="842750"/>
            <a:chExt cx="817500" cy="1039910"/>
          </a:xfrm>
        </p:grpSpPr>
        <p:sp>
          <p:nvSpPr>
            <p:cNvPr id="149" name="Google Shape;3884;p57"/>
            <p:cNvSpPr/>
            <p:nvPr/>
          </p:nvSpPr>
          <p:spPr>
            <a:xfrm flipH="1">
              <a:off x="6983513" y="842750"/>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885;p57"/>
            <p:cNvSpPr/>
            <p:nvPr/>
          </p:nvSpPr>
          <p:spPr>
            <a:xfrm>
              <a:off x="6655254" y="1065165"/>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3886;p57"/>
          <p:cNvSpPr/>
          <p:nvPr/>
        </p:nvSpPr>
        <p:spPr>
          <a:xfrm>
            <a:off x="8460013" y="4527738"/>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887;p57"/>
          <p:cNvSpPr/>
          <p:nvPr/>
        </p:nvSpPr>
        <p:spPr>
          <a:xfrm>
            <a:off x="7455121" y="4393938"/>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3888;p57"/>
          <p:cNvGrpSpPr/>
          <p:nvPr/>
        </p:nvGrpSpPr>
        <p:grpSpPr>
          <a:xfrm>
            <a:off x="6838466" y="2250379"/>
            <a:ext cx="342026" cy="339201"/>
            <a:chOff x="2614200" y="1106950"/>
            <a:chExt cx="142250" cy="141075"/>
          </a:xfrm>
        </p:grpSpPr>
        <p:sp>
          <p:nvSpPr>
            <p:cNvPr id="154" name="Google Shape;3889;p57"/>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90;p57"/>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91;p57"/>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92;p57"/>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93;p57"/>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894;p57"/>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895;p57"/>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896;p57"/>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897;p57"/>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898;p57"/>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899;p57"/>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3900;p57"/>
          <p:cNvSpPr/>
          <p:nvPr/>
        </p:nvSpPr>
        <p:spPr>
          <a:xfrm rot="5400000">
            <a:off x="8330396" y="3183544"/>
            <a:ext cx="342025" cy="325199"/>
          </a:xfrm>
          <a:custGeom>
            <a:avLst/>
            <a:gdLst/>
            <a:ahLst/>
            <a:cxnLst/>
            <a:rect l="l" t="t" r="r" b="b"/>
            <a:pathLst>
              <a:path w="3432" h="3263" extrusionOk="0">
                <a:moveTo>
                  <a:pt x="979" y="138"/>
                </a:moveTo>
                <a:cubicBezTo>
                  <a:pt x="1053" y="143"/>
                  <a:pt x="1386" y="408"/>
                  <a:pt x="1608" y="582"/>
                </a:cubicBezTo>
                <a:cubicBezTo>
                  <a:pt x="2022" y="910"/>
                  <a:pt x="2209" y="1045"/>
                  <a:pt x="2306" y="1045"/>
                </a:cubicBezTo>
                <a:cubicBezTo>
                  <a:pt x="2333" y="1045"/>
                  <a:pt x="2353" y="1035"/>
                  <a:pt x="2369" y="1016"/>
                </a:cubicBezTo>
                <a:cubicBezTo>
                  <a:pt x="2401" y="968"/>
                  <a:pt x="2422" y="910"/>
                  <a:pt x="2427" y="857"/>
                </a:cubicBezTo>
                <a:cubicBezTo>
                  <a:pt x="2443" y="736"/>
                  <a:pt x="2459" y="614"/>
                  <a:pt x="2729" y="551"/>
                </a:cubicBezTo>
                <a:cubicBezTo>
                  <a:pt x="2780" y="540"/>
                  <a:pt x="2830" y="535"/>
                  <a:pt x="2877" y="535"/>
                </a:cubicBezTo>
                <a:cubicBezTo>
                  <a:pt x="3017" y="535"/>
                  <a:pt x="3132" y="582"/>
                  <a:pt x="3199" y="677"/>
                </a:cubicBezTo>
                <a:cubicBezTo>
                  <a:pt x="3284" y="804"/>
                  <a:pt x="3284" y="1005"/>
                  <a:pt x="3189" y="1243"/>
                </a:cubicBezTo>
                <a:cubicBezTo>
                  <a:pt x="3109" y="1449"/>
                  <a:pt x="2967" y="1555"/>
                  <a:pt x="2766" y="1555"/>
                </a:cubicBezTo>
                <a:cubicBezTo>
                  <a:pt x="2538" y="1555"/>
                  <a:pt x="2290" y="1428"/>
                  <a:pt x="2163" y="1349"/>
                </a:cubicBezTo>
                <a:cubicBezTo>
                  <a:pt x="2031" y="1275"/>
                  <a:pt x="1809" y="1111"/>
                  <a:pt x="1613" y="974"/>
                </a:cubicBezTo>
                <a:cubicBezTo>
                  <a:pt x="1238" y="709"/>
                  <a:pt x="1185" y="667"/>
                  <a:pt x="1137" y="667"/>
                </a:cubicBezTo>
                <a:cubicBezTo>
                  <a:pt x="1116" y="672"/>
                  <a:pt x="1095" y="677"/>
                  <a:pt x="1084" y="693"/>
                </a:cubicBezTo>
                <a:cubicBezTo>
                  <a:pt x="1047" y="736"/>
                  <a:pt x="730" y="1312"/>
                  <a:pt x="688" y="1423"/>
                </a:cubicBezTo>
                <a:cubicBezTo>
                  <a:pt x="677" y="1460"/>
                  <a:pt x="683" y="1502"/>
                  <a:pt x="709" y="1534"/>
                </a:cubicBezTo>
                <a:cubicBezTo>
                  <a:pt x="857" y="1751"/>
                  <a:pt x="1825" y="2390"/>
                  <a:pt x="2004" y="2390"/>
                </a:cubicBezTo>
                <a:cubicBezTo>
                  <a:pt x="2015" y="2390"/>
                  <a:pt x="2025" y="2390"/>
                  <a:pt x="2036" y="2385"/>
                </a:cubicBezTo>
                <a:cubicBezTo>
                  <a:pt x="2099" y="2353"/>
                  <a:pt x="2152" y="2301"/>
                  <a:pt x="2184" y="2237"/>
                </a:cubicBezTo>
                <a:cubicBezTo>
                  <a:pt x="2248" y="2144"/>
                  <a:pt x="2307" y="2050"/>
                  <a:pt x="2434" y="2050"/>
                </a:cubicBezTo>
                <a:cubicBezTo>
                  <a:pt x="2444" y="2050"/>
                  <a:pt x="2454" y="2051"/>
                  <a:pt x="2464" y="2052"/>
                </a:cubicBezTo>
                <a:cubicBezTo>
                  <a:pt x="2618" y="2073"/>
                  <a:pt x="2866" y="2205"/>
                  <a:pt x="2945" y="2412"/>
                </a:cubicBezTo>
                <a:cubicBezTo>
                  <a:pt x="3004" y="2565"/>
                  <a:pt x="2956" y="2723"/>
                  <a:pt x="2803" y="2893"/>
                </a:cubicBezTo>
                <a:cubicBezTo>
                  <a:pt x="2660" y="3051"/>
                  <a:pt x="2538" y="3125"/>
                  <a:pt x="2417" y="3125"/>
                </a:cubicBezTo>
                <a:cubicBezTo>
                  <a:pt x="2263" y="3125"/>
                  <a:pt x="2105" y="3009"/>
                  <a:pt x="1899" y="2866"/>
                </a:cubicBezTo>
                <a:cubicBezTo>
                  <a:pt x="1788" y="2787"/>
                  <a:pt x="1666" y="2702"/>
                  <a:pt x="1523" y="2612"/>
                </a:cubicBezTo>
                <a:cubicBezTo>
                  <a:pt x="883" y="2232"/>
                  <a:pt x="275" y="1793"/>
                  <a:pt x="212" y="1677"/>
                </a:cubicBezTo>
                <a:cubicBezTo>
                  <a:pt x="513" y="963"/>
                  <a:pt x="889" y="191"/>
                  <a:pt x="979" y="138"/>
                </a:cubicBezTo>
                <a:close/>
                <a:moveTo>
                  <a:pt x="973" y="1"/>
                </a:moveTo>
                <a:cubicBezTo>
                  <a:pt x="799" y="17"/>
                  <a:pt x="392" y="899"/>
                  <a:pt x="80" y="1640"/>
                </a:cubicBezTo>
                <a:cubicBezTo>
                  <a:pt x="1" y="1841"/>
                  <a:pt x="1016" y="2470"/>
                  <a:pt x="1449" y="2734"/>
                </a:cubicBezTo>
                <a:cubicBezTo>
                  <a:pt x="1592" y="2813"/>
                  <a:pt x="1708" y="2898"/>
                  <a:pt x="1819" y="2977"/>
                </a:cubicBezTo>
                <a:cubicBezTo>
                  <a:pt x="2041" y="3136"/>
                  <a:pt x="2221" y="3263"/>
                  <a:pt x="2417" y="3263"/>
                </a:cubicBezTo>
                <a:cubicBezTo>
                  <a:pt x="2575" y="3263"/>
                  <a:pt x="2729" y="3173"/>
                  <a:pt x="2903" y="2988"/>
                </a:cubicBezTo>
                <a:cubicBezTo>
                  <a:pt x="3141" y="2723"/>
                  <a:pt x="3130" y="2501"/>
                  <a:pt x="3078" y="2359"/>
                </a:cubicBezTo>
                <a:cubicBezTo>
                  <a:pt x="2972" y="2094"/>
                  <a:pt x="2660" y="1936"/>
                  <a:pt x="2480" y="1920"/>
                </a:cubicBezTo>
                <a:cubicBezTo>
                  <a:pt x="2463" y="1918"/>
                  <a:pt x="2446" y="1917"/>
                  <a:pt x="2430" y="1917"/>
                </a:cubicBezTo>
                <a:cubicBezTo>
                  <a:pt x="2237" y="1917"/>
                  <a:pt x="2141" y="2056"/>
                  <a:pt x="2073" y="2163"/>
                </a:cubicBezTo>
                <a:cubicBezTo>
                  <a:pt x="2052" y="2195"/>
                  <a:pt x="2025" y="2227"/>
                  <a:pt x="2004" y="2253"/>
                </a:cubicBezTo>
                <a:cubicBezTo>
                  <a:pt x="1856" y="2248"/>
                  <a:pt x="910" y="1613"/>
                  <a:pt x="820" y="1460"/>
                </a:cubicBezTo>
                <a:cubicBezTo>
                  <a:pt x="873" y="1338"/>
                  <a:pt x="1084" y="963"/>
                  <a:pt x="1164" y="831"/>
                </a:cubicBezTo>
                <a:cubicBezTo>
                  <a:pt x="1238" y="878"/>
                  <a:pt x="1402" y="989"/>
                  <a:pt x="1534" y="1085"/>
                </a:cubicBezTo>
                <a:cubicBezTo>
                  <a:pt x="1729" y="1227"/>
                  <a:pt x="1951" y="1391"/>
                  <a:pt x="2094" y="1470"/>
                </a:cubicBezTo>
                <a:cubicBezTo>
                  <a:pt x="2232" y="1555"/>
                  <a:pt x="2507" y="1693"/>
                  <a:pt x="2766" y="1693"/>
                </a:cubicBezTo>
                <a:cubicBezTo>
                  <a:pt x="3025" y="1693"/>
                  <a:pt x="3215" y="1555"/>
                  <a:pt x="3321" y="1296"/>
                </a:cubicBezTo>
                <a:cubicBezTo>
                  <a:pt x="3427" y="1016"/>
                  <a:pt x="3432" y="778"/>
                  <a:pt x="3310" y="603"/>
                </a:cubicBezTo>
                <a:cubicBezTo>
                  <a:pt x="3221" y="474"/>
                  <a:pt x="3067" y="403"/>
                  <a:pt x="2881" y="403"/>
                </a:cubicBezTo>
                <a:cubicBezTo>
                  <a:pt x="2824" y="403"/>
                  <a:pt x="2764" y="410"/>
                  <a:pt x="2702" y="424"/>
                </a:cubicBezTo>
                <a:cubicBezTo>
                  <a:pt x="2337" y="503"/>
                  <a:pt x="2311" y="709"/>
                  <a:pt x="2290" y="841"/>
                </a:cubicBezTo>
                <a:cubicBezTo>
                  <a:pt x="2290" y="862"/>
                  <a:pt x="2285" y="884"/>
                  <a:pt x="2279" y="905"/>
                </a:cubicBezTo>
                <a:cubicBezTo>
                  <a:pt x="2179" y="862"/>
                  <a:pt x="1899" y="640"/>
                  <a:pt x="1692" y="477"/>
                </a:cubicBezTo>
                <a:cubicBezTo>
                  <a:pt x="1275" y="149"/>
                  <a:pt x="1084" y="1"/>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3901;p57"/>
          <p:cNvGrpSpPr/>
          <p:nvPr/>
        </p:nvGrpSpPr>
        <p:grpSpPr>
          <a:xfrm>
            <a:off x="8246487" y="391040"/>
            <a:ext cx="223202" cy="253961"/>
            <a:chOff x="1151521" y="1179691"/>
            <a:chExt cx="223202" cy="253961"/>
          </a:xfrm>
        </p:grpSpPr>
        <p:sp>
          <p:nvSpPr>
            <p:cNvPr id="167" name="Google Shape;3902;p57"/>
            <p:cNvSpPr/>
            <p:nvPr/>
          </p:nvSpPr>
          <p:spPr>
            <a:xfrm>
              <a:off x="1151521" y="1179691"/>
              <a:ext cx="223202" cy="253961"/>
            </a:xfrm>
            <a:custGeom>
              <a:avLst/>
              <a:gdLst/>
              <a:ahLst/>
              <a:cxnLst/>
              <a:rect l="l" t="t" r="r" b="b"/>
              <a:pathLst>
                <a:path w="2264" h="2576" extrusionOk="0">
                  <a:moveTo>
                    <a:pt x="936" y="1"/>
                  </a:moveTo>
                  <a:lnTo>
                    <a:pt x="714" y="926"/>
                  </a:lnTo>
                  <a:lnTo>
                    <a:pt x="1" y="1301"/>
                  </a:lnTo>
                  <a:lnTo>
                    <a:pt x="788" y="1629"/>
                  </a:lnTo>
                  <a:lnTo>
                    <a:pt x="788" y="2576"/>
                  </a:lnTo>
                  <a:lnTo>
                    <a:pt x="1460" y="1962"/>
                  </a:lnTo>
                  <a:lnTo>
                    <a:pt x="2210" y="2179"/>
                  </a:lnTo>
                  <a:lnTo>
                    <a:pt x="1930" y="1370"/>
                  </a:lnTo>
                  <a:lnTo>
                    <a:pt x="2263" y="693"/>
                  </a:lnTo>
                  <a:lnTo>
                    <a:pt x="1444" y="741"/>
                  </a:lnTo>
                  <a:lnTo>
                    <a:pt x="936" y="1"/>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03;p57"/>
            <p:cNvSpPr/>
            <p:nvPr/>
          </p:nvSpPr>
          <p:spPr>
            <a:xfrm>
              <a:off x="1151817" y="1179691"/>
              <a:ext cx="222611" cy="253961"/>
            </a:xfrm>
            <a:custGeom>
              <a:avLst/>
              <a:gdLst/>
              <a:ahLst/>
              <a:cxnLst/>
              <a:rect l="l" t="t" r="r" b="b"/>
              <a:pathLst>
                <a:path w="2258" h="2576" extrusionOk="0">
                  <a:moveTo>
                    <a:pt x="931" y="1"/>
                  </a:moveTo>
                  <a:lnTo>
                    <a:pt x="714" y="926"/>
                  </a:lnTo>
                  <a:lnTo>
                    <a:pt x="0" y="1301"/>
                  </a:lnTo>
                  <a:lnTo>
                    <a:pt x="783" y="1629"/>
                  </a:lnTo>
                  <a:lnTo>
                    <a:pt x="783" y="2576"/>
                  </a:lnTo>
                  <a:lnTo>
                    <a:pt x="1459" y="1962"/>
                  </a:lnTo>
                  <a:lnTo>
                    <a:pt x="2205" y="2179"/>
                  </a:lnTo>
                  <a:lnTo>
                    <a:pt x="1925" y="1370"/>
                  </a:lnTo>
                  <a:lnTo>
                    <a:pt x="2258" y="693"/>
                  </a:lnTo>
                  <a:lnTo>
                    <a:pt x="2258" y="693"/>
                  </a:lnTo>
                  <a:lnTo>
                    <a:pt x="1438" y="74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3904;p57"/>
          <p:cNvSpPr/>
          <p:nvPr/>
        </p:nvSpPr>
        <p:spPr>
          <a:xfrm>
            <a:off x="7344760" y="391040"/>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05;p57"/>
          <p:cNvSpPr/>
          <p:nvPr/>
        </p:nvSpPr>
        <p:spPr>
          <a:xfrm rot="5400000">
            <a:off x="7367005" y="2462916"/>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3907;p57"/>
          <p:cNvGrpSpPr/>
          <p:nvPr/>
        </p:nvGrpSpPr>
        <p:grpSpPr>
          <a:xfrm>
            <a:off x="8146403" y="2328199"/>
            <a:ext cx="457199" cy="381005"/>
            <a:chOff x="6179747" y="4282423"/>
            <a:chExt cx="457199" cy="381005"/>
          </a:xfrm>
        </p:grpSpPr>
        <p:sp>
          <p:nvSpPr>
            <p:cNvPr id="173" name="Google Shape;3908;p57"/>
            <p:cNvSpPr/>
            <p:nvPr/>
          </p:nvSpPr>
          <p:spPr>
            <a:xfrm>
              <a:off x="6182106" y="4282423"/>
              <a:ext cx="452481" cy="381005"/>
            </a:xfrm>
            <a:custGeom>
              <a:avLst/>
              <a:gdLst/>
              <a:ahLst/>
              <a:cxnLst/>
              <a:rect l="l" t="t" r="r" b="b"/>
              <a:pathLst>
                <a:path w="6425" h="5320" extrusionOk="0">
                  <a:moveTo>
                    <a:pt x="4990" y="0"/>
                  </a:moveTo>
                  <a:cubicBezTo>
                    <a:pt x="4983" y="0"/>
                    <a:pt x="4977" y="1"/>
                    <a:pt x="4970" y="1"/>
                  </a:cubicBezTo>
                  <a:cubicBezTo>
                    <a:pt x="4151" y="1"/>
                    <a:pt x="249" y="1756"/>
                    <a:pt x="85" y="1830"/>
                  </a:cubicBezTo>
                  <a:cubicBezTo>
                    <a:pt x="1" y="1867"/>
                    <a:pt x="27" y="1989"/>
                    <a:pt x="43" y="2052"/>
                  </a:cubicBezTo>
                  <a:cubicBezTo>
                    <a:pt x="117" y="2407"/>
                    <a:pt x="1296" y="5320"/>
                    <a:pt x="1513" y="5320"/>
                  </a:cubicBezTo>
                  <a:cubicBezTo>
                    <a:pt x="1528" y="5320"/>
                    <a:pt x="1544" y="5315"/>
                    <a:pt x="1555" y="5309"/>
                  </a:cubicBezTo>
                  <a:cubicBezTo>
                    <a:pt x="1603" y="5278"/>
                    <a:pt x="2200" y="5061"/>
                    <a:pt x="2824" y="4823"/>
                  </a:cubicBezTo>
                  <a:cubicBezTo>
                    <a:pt x="6234" y="3554"/>
                    <a:pt x="6387" y="3464"/>
                    <a:pt x="6398" y="3374"/>
                  </a:cubicBezTo>
                  <a:cubicBezTo>
                    <a:pt x="6424" y="3194"/>
                    <a:pt x="5462" y="382"/>
                    <a:pt x="5150" y="59"/>
                  </a:cubicBezTo>
                  <a:cubicBezTo>
                    <a:pt x="5107" y="21"/>
                    <a:pt x="5047" y="0"/>
                    <a:pt x="4990"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3909;p57"/>
            <p:cNvGrpSpPr/>
            <p:nvPr/>
          </p:nvGrpSpPr>
          <p:grpSpPr>
            <a:xfrm>
              <a:off x="6179747" y="4282530"/>
              <a:ext cx="457199" cy="380790"/>
              <a:chOff x="6083176" y="3852055"/>
              <a:chExt cx="457199" cy="380790"/>
            </a:xfrm>
          </p:grpSpPr>
          <p:sp>
            <p:nvSpPr>
              <p:cNvPr id="175" name="Google Shape;3910;p57"/>
              <p:cNvSpPr/>
              <p:nvPr/>
            </p:nvSpPr>
            <p:spPr>
              <a:xfrm>
                <a:off x="6083176" y="3857140"/>
                <a:ext cx="451565" cy="370477"/>
              </a:xfrm>
              <a:custGeom>
                <a:avLst/>
                <a:gdLst/>
                <a:ahLst/>
                <a:cxnLst/>
                <a:rect l="l" t="t" r="r" b="b"/>
                <a:pathLst>
                  <a:path w="6412" h="5173" extrusionOk="0">
                    <a:moveTo>
                      <a:pt x="5043" y="0"/>
                    </a:moveTo>
                    <a:cubicBezTo>
                      <a:pt x="4226" y="0"/>
                      <a:pt x="179" y="1825"/>
                      <a:pt x="179" y="1825"/>
                    </a:cubicBezTo>
                    <a:cubicBezTo>
                      <a:pt x="1" y="1904"/>
                      <a:pt x="1460" y="5173"/>
                      <a:pt x="1582" y="5173"/>
                    </a:cubicBezTo>
                    <a:cubicBezTo>
                      <a:pt x="1583" y="5173"/>
                      <a:pt x="1584" y="5172"/>
                      <a:pt x="1585" y="5172"/>
                    </a:cubicBezTo>
                    <a:cubicBezTo>
                      <a:pt x="1680" y="5108"/>
                      <a:pt x="6380" y="3416"/>
                      <a:pt x="6396" y="3295"/>
                    </a:cubicBezTo>
                    <a:cubicBezTo>
                      <a:pt x="6412" y="3168"/>
                      <a:pt x="5476" y="355"/>
                      <a:pt x="5169" y="33"/>
                    </a:cubicBezTo>
                    <a:cubicBezTo>
                      <a:pt x="5148" y="11"/>
                      <a:pt x="5104" y="0"/>
                      <a:pt x="5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911;p57"/>
              <p:cNvSpPr/>
              <p:nvPr/>
            </p:nvSpPr>
            <p:spPr>
              <a:xfrm>
                <a:off x="6087895" y="3852055"/>
                <a:ext cx="452481" cy="380790"/>
              </a:xfrm>
              <a:custGeom>
                <a:avLst/>
                <a:gdLst/>
                <a:ahLst/>
                <a:cxnLst/>
                <a:rect l="l" t="t" r="r" b="b"/>
                <a:pathLst>
                  <a:path w="6425" h="5317" extrusionOk="0">
                    <a:moveTo>
                      <a:pt x="4970" y="141"/>
                    </a:moveTo>
                    <a:cubicBezTo>
                      <a:pt x="4997" y="141"/>
                      <a:pt x="5023" y="146"/>
                      <a:pt x="5044" y="151"/>
                    </a:cubicBezTo>
                    <a:cubicBezTo>
                      <a:pt x="5330" y="447"/>
                      <a:pt x="6192" y="3043"/>
                      <a:pt x="6255" y="3329"/>
                    </a:cubicBezTo>
                    <a:cubicBezTo>
                      <a:pt x="6001" y="3482"/>
                      <a:pt x="3992" y="4233"/>
                      <a:pt x="2776" y="4688"/>
                    </a:cubicBezTo>
                    <a:cubicBezTo>
                      <a:pt x="1973" y="4984"/>
                      <a:pt x="1645" y="5111"/>
                      <a:pt x="1528" y="5158"/>
                    </a:cubicBezTo>
                    <a:cubicBezTo>
                      <a:pt x="1433" y="5021"/>
                      <a:pt x="1127" y="4402"/>
                      <a:pt x="778" y="3593"/>
                    </a:cubicBezTo>
                    <a:cubicBezTo>
                      <a:pt x="360" y="2626"/>
                      <a:pt x="175" y="2081"/>
                      <a:pt x="170" y="1949"/>
                    </a:cubicBezTo>
                    <a:cubicBezTo>
                      <a:pt x="524" y="1790"/>
                      <a:pt x="4214" y="146"/>
                      <a:pt x="4970" y="141"/>
                    </a:cubicBezTo>
                    <a:close/>
                    <a:moveTo>
                      <a:pt x="5003" y="1"/>
                    </a:moveTo>
                    <a:cubicBezTo>
                      <a:pt x="4992" y="1"/>
                      <a:pt x="4981" y="2"/>
                      <a:pt x="4970" y="3"/>
                    </a:cubicBezTo>
                    <a:cubicBezTo>
                      <a:pt x="4151" y="3"/>
                      <a:pt x="249" y="1753"/>
                      <a:pt x="85" y="1833"/>
                    </a:cubicBezTo>
                    <a:cubicBezTo>
                      <a:pt x="1" y="1870"/>
                      <a:pt x="27" y="1986"/>
                      <a:pt x="43" y="2049"/>
                    </a:cubicBezTo>
                    <a:cubicBezTo>
                      <a:pt x="117" y="2409"/>
                      <a:pt x="1296" y="5317"/>
                      <a:pt x="1513" y="5317"/>
                    </a:cubicBezTo>
                    <a:cubicBezTo>
                      <a:pt x="1528" y="5317"/>
                      <a:pt x="1544" y="5317"/>
                      <a:pt x="1555" y="5311"/>
                    </a:cubicBezTo>
                    <a:cubicBezTo>
                      <a:pt x="1608" y="5285"/>
                      <a:pt x="2200" y="5063"/>
                      <a:pt x="2824" y="4830"/>
                    </a:cubicBezTo>
                    <a:cubicBezTo>
                      <a:pt x="6239" y="3551"/>
                      <a:pt x="6387" y="3461"/>
                      <a:pt x="6398" y="3376"/>
                    </a:cubicBezTo>
                    <a:cubicBezTo>
                      <a:pt x="6424" y="3197"/>
                      <a:pt x="5462" y="379"/>
                      <a:pt x="5150" y="56"/>
                    </a:cubicBezTo>
                    <a:cubicBezTo>
                      <a:pt x="5111" y="21"/>
                      <a:pt x="5057" y="1"/>
                      <a:pt x="5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912;p57"/>
              <p:cNvSpPr/>
              <p:nvPr/>
            </p:nvSpPr>
            <p:spPr>
              <a:xfrm>
                <a:off x="6233886" y="3971227"/>
                <a:ext cx="135568" cy="91527"/>
              </a:xfrm>
              <a:custGeom>
                <a:avLst/>
                <a:gdLst/>
                <a:ahLst/>
                <a:cxnLst/>
                <a:rect l="l" t="t" r="r" b="b"/>
                <a:pathLst>
                  <a:path w="1925" h="1278" extrusionOk="0">
                    <a:moveTo>
                      <a:pt x="1041" y="0"/>
                    </a:moveTo>
                    <a:cubicBezTo>
                      <a:pt x="943" y="0"/>
                      <a:pt x="843" y="15"/>
                      <a:pt x="746" y="47"/>
                    </a:cubicBezTo>
                    <a:cubicBezTo>
                      <a:pt x="275" y="200"/>
                      <a:pt x="0" y="692"/>
                      <a:pt x="111" y="1173"/>
                    </a:cubicBezTo>
                    <a:cubicBezTo>
                      <a:pt x="220" y="1221"/>
                      <a:pt x="393" y="1278"/>
                      <a:pt x="573" y="1278"/>
                    </a:cubicBezTo>
                    <a:cubicBezTo>
                      <a:pt x="672" y="1278"/>
                      <a:pt x="773" y="1260"/>
                      <a:pt x="867" y="1215"/>
                    </a:cubicBezTo>
                    <a:cubicBezTo>
                      <a:pt x="1335" y="986"/>
                      <a:pt x="1320" y="528"/>
                      <a:pt x="1669" y="528"/>
                    </a:cubicBezTo>
                    <a:cubicBezTo>
                      <a:pt x="1738" y="528"/>
                      <a:pt x="1821" y="545"/>
                      <a:pt x="1925" y="586"/>
                    </a:cubicBezTo>
                    <a:cubicBezTo>
                      <a:pt x="1769" y="222"/>
                      <a:pt x="1415"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913;p57"/>
              <p:cNvSpPr/>
              <p:nvPr/>
            </p:nvSpPr>
            <p:spPr>
              <a:xfrm>
                <a:off x="6241703" y="4008611"/>
                <a:ext cx="141554" cy="100050"/>
              </a:xfrm>
              <a:custGeom>
                <a:avLst/>
                <a:gdLst/>
                <a:ahLst/>
                <a:cxnLst/>
                <a:rect l="l" t="t" r="r" b="b"/>
                <a:pathLst>
                  <a:path w="2010" h="1397" extrusionOk="0">
                    <a:moveTo>
                      <a:pt x="1559" y="1"/>
                    </a:moveTo>
                    <a:cubicBezTo>
                      <a:pt x="1209" y="1"/>
                      <a:pt x="1225" y="464"/>
                      <a:pt x="756" y="693"/>
                    </a:cubicBezTo>
                    <a:cubicBezTo>
                      <a:pt x="663" y="740"/>
                      <a:pt x="562" y="758"/>
                      <a:pt x="463" y="758"/>
                    </a:cubicBezTo>
                    <a:cubicBezTo>
                      <a:pt x="283" y="758"/>
                      <a:pt x="109" y="699"/>
                      <a:pt x="0" y="651"/>
                    </a:cubicBezTo>
                    <a:lnTo>
                      <a:pt x="0" y="651"/>
                    </a:lnTo>
                    <a:cubicBezTo>
                      <a:pt x="5" y="683"/>
                      <a:pt x="16" y="709"/>
                      <a:pt x="21" y="736"/>
                    </a:cubicBezTo>
                    <a:cubicBezTo>
                      <a:pt x="153" y="1140"/>
                      <a:pt x="527" y="1396"/>
                      <a:pt x="930" y="1396"/>
                    </a:cubicBezTo>
                    <a:cubicBezTo>
                      <a:pt x="1028" y="1396"/>
                      <a:pt x="1128" y="1381"/>
                      <a:pt x="1227" y="1349"/>
                    </a:cubicBezTo>
                    <a:cubicBezTo>
                      <a:pt x="1729" y="1185"/>
                      <a:pt x="2009" y="646"/>
                      <a:pt x="1845" y="144"/>
                    </a:cubicBezTo>
                    <a:cubicBezTo>
                      <a:pt x="1835" y="117"/>
                      <a:pt x="1824" y="91"/>
                      <a:pt x="1814" y="59"/>
                    </a:cubicBezTo>
                    <a:cubicBezTo>
                      <a:pt x="1711" y="18"/>
                      <a:pt x="1628" y="1"/>
                      <a:pt x="1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914;p57"/>
              <p:cNvSpPr/>
              <p:nvPr/>
            </p:nvSpPr>
            <p:spPr>
              <a:xfrm>
                <a:off x="6194730" y="3981755"/>
                <a:ext cx="36973" cy="76917"/>
              </a:xfrm>
              <a:custGeom>
                <a:avLst/>
                <a:gdLst/>
                <a:ahLst/>
                <a:cxnLst/>
                <a:rect l="l" t="t" r="r" b="b"/>
                <a:pathLst>
                  <a:path w="525" h="1074" extrusionOk="0">
                    <a:moveTo>
                      <a:pt x="381" y="0"/>
                    </a:moveTo>
                    <a:cubicBezTo>
                      <a:pt x="343" y="0"/>
                      <a:pt x="1" y="1016"/>
                      <a:pt x="1" y="1016"/>
                    </a:cubicBezTo>
                    <a:cubicBezTo>
                      <a:pt x="1" y="1016"/>
                      <a:pt x="67" y="1074"/>
                      <a:pt x="126" y="1074"/>
                    </a:cubicBezTo>
                    <a:cubicBezTo>
                      <a:pt x="136" y="1074"/>
                      <a:pt x="145" y="1072"/>
                      <a:pt x="154" y="1068"/>
                    </a:cubicBezTo>
                    <a:cubicBezTo>
                      <a:pt x="223" y="1042"/>
                      <a:pt x="524" y="59"/>
                      <a:pt x="524" y="59"/>
                    </a:cubicBezTo>
                    <a:cubicBezTo>
                      <a:pt x="477" y="32"/>
                      <a:pt x="429" y="16"/>
                      <a:pt x="382" y="0"/>
                    </a:cubicBezTo>
                    <a:cubicBezTo>
                      <a:pt x="381" y="0"/>
                      <a:pt x="381"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915;p57"/>
              <p:cNvSpPr/>
              <p:nvPr/>
            </p:nvSpPr>
            <p:spPr>
              <a:xfrm>
                <a:off x="6173180" y="3973447"/>
                <a:ext cx="36903" cy="77275"/>
              </a:xfrm>
              <a:custGeom>
                <a:avLst/>
                <a:gdLst/>
                <a:ahLst/>
                <a:cxnLst/>
                <a:rect l="l" t="t" r="r" b="b"/>
                <a:pathLst>
                  <a:path w="524" h="1079" extrusionOk="0">
                    <a:moveTo>
                      <a:pt x="381" y="0"/>
                    </a:moveTo>
                    <a:cubicBezTo>
                      <a:pt x="344" y="0"/>
                      <a:pt x="0" y="1021"/>
                      <a:pt x="0" y="1021"/>
                    </a:cubicBezTo>
                    <a:cubicBezTo>
                      <a:pt x="0" y="1021"/>
                      <a:pt x="66" y="1079"/>
                      <a:pt x="125" y="1079"/>
                    </a:cubicBezTo>
                    <a:cubicBezTo>
                      <a:pt x="135" y="1079"/>
                      <a:pt x="145" y="1077"/>
                      <a:pt x="154" y="1073"/>
                    </a:cubicBezTo>
                    <a:cubicBezTo>
                      <a:pt x="222" y="1047"/>
                      <a:pt x="524" y="58"/>
                      <a:pt x="524" y="58"/>
                    </a:cubicBezTo>
                    <a:cubicBezTo>
                      <a:pt x="476" y="37"/>
                      <a:pt x="429" y="16"/>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16;p57"/>
              <p:cNvSpPr/>
              <p:nvPr/>
            </p:nvSpPr>
            <p:spPr>
              <a:xfrm>
                <a:off x="6149728" y="3968505"/>
                <a:ext cx="36903" cy="76917"/>
              </a:xfrm>
              <a:custGeom>
                <a:avLst/>
                <a:gdLst/>
                <a:ahLst/>
                <a:cxnLst/>
                <a:rect l="l" t="t" r="r" b="b"/>
                <a:pathLst>
                  <a:path w="524" h="1074" extrusionOk="0">
                    <a:moveTo>
                      <a:pt x="381" y="0"/>
                    </a:moveTo>
                    <a:cubicBezTo>
                      <a:pt x="344" y="0"/>
                      <a:pt x="0" y="1016"/>
                      <a:pt x="0" y="1016"/>
                    </a:cubicBezTo>
                    <a:cubicBezTo>
                      <a:pt x="0" y="1016"/>
                      <a:pt x="66" y="1074"/>
                      <a:pt x="125" y="1074"/>
                    </a:cubicBezTo>
                    <a:cubicBezTo>
                      <a:pt x="135" y="1074"/>
                      <a:pt x="144" y="1072"/>
                      <a:pt x="154" y="1068"/>
                    </a:cubicBezTo>
                    <a:cubicBezTo>
                      <a:pt x="222" y="1047"/>
                      <a:pt x="524" y="59"/>
                      <a:pt x="524" y="59"/>
                    </a:cubicBezTo>
                    <a:cubicBezTo>
                      <a:pt x="476" y="32"/>
                      <a:pt x="428" y="16"/>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17;p57"/>
              <p:cNvSpPr/>
              <p:nvPr/>
            </p:nvSpPr>
            <p:spPr>
              <a:xfrm>
                <a:off x="6333608" y="3911211"/>
                <a:ext cx="74932" cy="40822"/>
              </a:xfrm>
              <a:custGeom>
                <a:avLst/>
                <a:gdLst/>
                <a:ahLst/>
                <a:cxnLst/>
                <a:rect l="l" t="t" r="r" b="b"/>
                <a:pathLst>
                  <a:path w="1064" h="570" extrusionOk="0">
                    <a:moveTo>
                      <a:pt x="64" y="1"/>
                    </a:moveTo>
                    <a:cubicBezTo>
                      <a:pt x="61" y="1"/>
                      <a:pt x="60" y="1"/>
                      <a:pt x="59" y="2"/>
                    </a:cubicBezTo>
                    <a:cubicBezTo>
                      <a:pt x="38" y="50"/>
                      <a:pt x="17" y="97"/>
                      <a:pt x="1" y="150"/>
                    </a:cubicBezTo>
                    <a:cubicBezTo>
                      <a:pt x="1" y="150"/>
                      <a:pt x="869" y="569"/>
                      <a:pt x="985" y="569"/>
                    </a:cubicBezTo>
                    <a:cubicBezTo>
                      <a:pt x="990" y="569"/>
                      <a:pt x="993" y="569"/>
                      <a:pt x="995" y="568"/>
                    </a:cubicBezTo>
                    <a:cubicBezTo>
                      <a:pt x="1053" y="541"/>
                      <a:pt x="1064" y="420"/>
                      <a:pt x="1064" y="420"/>
                    </a:cubicBezTo>
                    <a:cubicBezTo>
                      <a:pt x="1064" y="420"/>
                      <a:pt x="141"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18;p57"/>
              <p:cNvSpPr/>
              <p:nvPr/>
            </p:nvSpPr>
            <p:spPr>
              <a:xfrm>
                <a:off x="6325086" y="3933198"/>
                <a:ext cx="26480" cy="20196"/>
              </a:xfrm>
              <a:custGeom>
                <a:avLst/>
                <a:gdLst/>
                <a:ahLst/>
                <a:cxnLst/>
                <a:rect l="l" t="t" r="r" b="b"/>
                <a:pathLst>
                  <a:path w="376" h="282" extrusionOk="0">
                    <a:moveTo>
                      <a:pt x="63" y="0"/>
                    </a:moveTo>
                    <a:cubicBezTo>
                      <a:pt x="60" y="0"/>
                      <a:pt x="59" y="1"/>
                      <a:pt x="59" y="2"/>
                    </a:cubicBezTo>
                    <a:cubicBezTo>
                      <a:pt x="32" y="44"/>
                      <a:pt x="16" y="97"/>
                      <a:pt x="0" y="144"/>
                    </a:cubicBezTo>
                    <a:cubicBezTo>
                      <a:pt x="0" y="144"/>
                      <a:pt x="133" y="208"/>
                      <a:pt x="291" y="282"/>
                    </a:cubicBezTo>
                    <a:lnTo>
                      <a:pt x="376" y="113"/>
                    </a:lnTo>
                    <a:cubicBezTo>
                      <a:pt x="216" y="50"/>
                      <a:pt x="88"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19;p57"/>
              <p:cNvSpPr/>
              <p:nvPr/>
            </p:nvSpPr>
            <p:spPr>
              <a:xfrm>
                <a:off x="6372764" y="3953322"/>
                <a:ext cx="27254" cy="20626"/>
              </a:xfrm>
              <a:custGeom>
                <a:avLst/>
                <a:gdLst/>
                <a:ahLst/>
                <a:cxnLst/>
                <a:rect l="l" t="t" r="r" b="b"/>
                <a:pathLst>
                  <a:path w="387" h="288" extrusionOk="0">
                    <a:moveTo>
                      <a:pt x="85" y="1"/>
                    </a:moveTo>
                    <a:lnTo>
                      <a:pt x="0" y="170"/>
                    </a:lnTo>
                    <a:cubicBezTo>
                      <a:pt x="150" y="238"/>
                      <a:pt x="273" y="288"/>
                      <a:pt x="309" y="288"/>
                    </a:cubicBezTo>
                    <a:cubicBezTo>
                      <a:pt x="313" y="288"/>
                      <a:pt x="315" y="287"/>
                      <a:pt x="317" y="286"/>
                    </a:cubicBezTo>
                    <a:cubicBezTo>
                      <a:pt x="386" y="255"/>
                      <a:pt x="386" y="133"/>
                      <a:pt x="386" y="133"/>
                    </a:cubicBezTo>
                    <a:cubicBezTo>
                      <a:pt x="386" y="133"/>
                      <a:pt x="249"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20;p57"/>
              <p:cNvSpPr/>
              <p:nvPr/>
            </p:nvSpPr>
            <p:spPr>
              <a:xfrm>
                <a:off x="6214871" y="4121767"/>
                <a:ext cx="26480" cy="20196"/>
              </a:xfrm>
              <a:custGeom>
                <a:avLst/>
                <a:gdLst/>
                <a:ahLst/>
                <a:cxnLst/>
                <a:rect l="l" t="t" r="r" b="b"/>
                <a:pathLst>
                  <a:path w="376" h="282" extrusionOk="0">
                    <a:moveTo>
                      <a:pt x="63" y="0"/>
                    </a:moveTo>
                    <a:cubicBezTo>
                      <a:pt x="60" y="0"/>
                      <a:pt x="59" y="1"/>
                      <a:pt x="59" y="2"/>
                    </a:cubicBezTo>
                    <a:cubicBezTo>
                      <a:pt x="37" y="44"/>
                      <a:pt x="16" y="97"/>
                      <a:pt x="0" y="144"/>
                    </a:cubicBezTo>
                    <a:cubicBezTo>
                      <a:pt x="0" y="144"/>
                      <a:pt x="133" y="208"/>
                      <a:pt x="296" y="282"/>
                    </a:cubicBezTo>
                    <a:lnTo>
                      <a:pt x="376" y="118"/>
                    </a:lnTo>
                    <a:cubicBezTo>
                      <a:pt x="216" y="50"/>
                      <a:pt x="88"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21;p57"/>
              <p:cNvSpPr/>
              <p:nvPr/>
            </p:nvSpPr>
            <p:spPr>
              <a:xfrm>
                <a:off x="6262126" y="4141891"/>
                <a:ext cx="27254" cy="20268"/>
              </a:xfrm>
              <a:custGeom>
                <a:avLst/>
                <a:gdLst/>
                <a:ahLst/>
                <a:cxnLst/>
                <a:rect l="l" t="t" r="r" b="b"/>
                <a:pathLst>
                  <a:path w="387" h="283" extrusionOk="0">
                    <a:moveTo>
                      <a:pt x="85" y="1"/>
                    </a:moveTo>
                    <a:lnTo>
                      <a:pt x="1" y="170"/>
                    </a:lnTo>
                    <a:cubicBezTo>
                      <a:pt x="151" y="233"/>
                      <a:pt x="274" y="282"/>
                      <a:pt x="314" y="282"/>
                    </a:cubicBezTo>
                    <a:cubicBezTo>
                      <a:pt x="318" y="282"/>
                      <a:pt x="321" y="282"/>
                      <a:pt x="323" y="281"/>
                    </a:cubicBezTo>
                    <a:cubicBezTo>
                      <a:pt x="387" y="249"/>
                      <a:pt x="387" y="133"/>
                      <a:pt x="387" y="133"/>
                    </a:cubicBezTo>
                    <a:cubicBezTo>
                      <a:pt x="387" y="133"/>
                      <a:pt x="255"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22;p57"/>
              <p:cNvSpPr/>
              <p:nvPr/>
            </p:nvSpPr>
            <p:spPr>
              <a:xfrm>
                <a:off x="6345580" y="3890800"/>
                <a:ext cx="26480" cy="20626"/>
              </a:xfrm>
              <a:custGeom>
                <a:avLst/>
                <a:gdLst/>
                <a:ahLst/>
                <a:cxnLst/>
                <a:rect l="l" t="t" r="r" b="b"/>
                <a:pathLst>
                  <a:path w="376" h="288" extrusionOk="0">
                    <a:moveTo>
                      <a:pt x="68" y="0"/>
                    </a:moveTo>
                    <a:cubicBezTo>
                      <a:pt x="65" y="0"/>
                      <a:pt x="64" y="1"/>
                      <a:pt x="64" y="2"/>
                    </a:cubicBezTo>
                    <a:cubicBezTo>
                      <a:pt x="37" y="49"/>
                      <a:pt x="16" y="97"/>
                      <a:pt x="0" y="144"/>
                    </a:cubicBezTo>
                    <a:cubicBezTo>
                      <a:pt x="0" y="144"/>
                      <a:pt x="132" y="213"/>
                      <a:pt x="296" y="287"/>
                    </a:cubicBezTo>
                    <a:lnTo>
                      <a:pt x="376" y="118"/>
                    </a:lnTo>
                    <a:cubicBezTo>
                      <a:pt x="221" y="50"/>
                      <a:pt x="93"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23;p57"/>
              <p:cNvSpPr/>
              <p:nvPr/>
            </p:nvSpPr>
            <p:spPr>
              <a:xfrm>
                <a:off x="6393187" y="3910925"/>
                <a:ext cx="27254" cy="20268"/>
              </a:xfrm>
              <a:custGeom>
                <a:avLst/>
                <a:gdLst/>
                <a:ahLst/>
                <a:cxnLst/>
                <a:rect l="l" t="t" r="r" b="b"/>
                <a:pathLst>
                  <a:path w="387" h="283" extrusionOk="0">
                    <a:moveTo>
                      <a:pt x="85" y="1"/>
                    </a:moveTo>
                    <a:lnTo>
                      <a:pt x="1" y="175"/>
                    </a:lnTo>
                    <a:cubicBezTo>
                      <a:pt x="149" y="238"/>
                      <a:pt x="272" y="283"/>
                      <a:pt x="313" y="283"/>
                    </a:cubicBezTo>
                    <a:cubicBezTo>
                      <a:pt x="317" y="283"/>
                      <a:pt x="321" y="282"/>
                      <a:pt x="323" y="281"/>
                    </a:cubicBezTo>
                    <a:cubicBezTo>
                      <a:pt x="387" y="255"/>
                      <a:pt x="387" y="133"/>
                      <a:pt x="387" y="133"/>
                    </a:cubicBezTo>
                    <a:cubicBezTo>
                      <a:pt x="387" y="133"/>
                      <a:pt x="255" y="75"/>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24;p57"/>
              <p:cNvSpPr/>
              <p:nvPr/>
            </p:nvSpPr>
            <p:spPr>
              <a:xfrm>
                <a:off x="6206279" y="4145186"/>
                <a:ext cx="74932" cy="40464"/>
              </a:xfrm>
              <a:custGeom>
                <a:avLst/>
                <a:gdLst/>
                <a:ahLst/>
                <a:cxnLst/>
                <a:rect l="l" t="t" r="r" b="b"/>
                <a:pathLst>
                  <a:path w="1064" h="565" extrusionOk="0">
                    <a:moveTo>
                      <a:pt x="65" y="1"/>
                    </a:moveTo>
                    <a:cubicBezTo>
                      <a:pt x="62" y="1"/>
                      <a:pt x="60" y="1"/>
                      <a:pt x="59" y="2"/>
                    </a:cubicBezTo>
                    <a:cubicBezTo>
                      <a:pt x="38" y="45"/>
                      <a:pt x="17" y="92"/>
                      <a:pt x="1" y="145"/>
                    </a:cubicBezTo>
                    <a:cubicBezTo>
                      <a:pt x="1" y="145"/>
                      <a:pt x="869" y="564"/>
                      <a:pt x="985" y="564"/>
                    </a:cubicBezTo>
                    <a:cubicBezTo>
                      <a:pt x="989" y="564"/>
                      <a:pt x="993" y="564"/>
                      <a:pt x="995" y="563"/>
                    </a:cubicBezTo>
                    <a:cubicBezTo>
                      <a:pt x="1053" y="536"/>
                      <a:pt x="1063" y="415"/>
                      <a:pt x="1063" y="415"/>
                    </a:cubicBezTo>
                    <a:cubicBezTo>
                      <a:pt x="1063" y="415"/>
                      <a:pt x="147"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925;p57"/>
              <p:cNvSpPr/>
              <p:nvPr/>
            </p:nvSpPr>
            <p:spPr>
              <a:xfrm>
                <a:off x="6226773" y="4100926"/>
                <a:ext cx="74510" cy="40750"/>
              </a:xfrm>
              <a:custGeom>
                <a:avLst/>
                <a:gdLst/>
                <a:ahLst/>
                <a:cxnLst/>
                <a:rect l="l" t="t" r="r" b="b"/>
                <a:pathLst>
                  <a:path w="1058" h="569" extrusionOk="0">
                    <a:moveTo>
                      <a:pt x="63" y="1"/>
                    </a:moveTo>
                    <a:cubicBezTo>
                      <a:pt x="61" y="1"/>
                      <a:pt x="59" y="1"/>
                      <a:pt x="59" y="2"/>
                    </a:cubicBezTo>
                    <a:cubicBezTo>
                      <a:pt x="32" y="49"/>
                      <a:pt x="16" y="97"/>
                      <a:pt x="1" y="145"/>
                    </a:cubicBezTo>
                    <a:cubicBezTo>
                      <a:pt x="1" y="145"/>
                      <a:pt x="874" y="569"/>
                      <a:pt x="982" y="569"/>
                    </a:cubicBezTo>
                    <a:cubicBezTo>
                      <a:pt x="985" y="569"/>
                      <a:pt x="987" y="568"/>
                      <a:pt x="989" y="568"/>
                    </a:cubicBezTo>
                    <a:cubicBezTo>
                      <a:pt x="1053" y="536"/>
                      <a:pt x="1058" y="414"/>
                      <a:pt x="1058" y="414"/>
                    </a:cubicBezTo>
                    <a:cubicBezTo>
                      <a:pt x="1058" y="414"/>
                      <a:pt x="136"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926;p57"/>
              <p:cNvSpPr/>
              <p:nvPr/>
            </p:nvSpPr>
            <p:spPr>
              <a:xfrm>
                <a:off x="6396920" y="4024940"/>
                <a:ext cx="19085" cy="26570"/>
              </a:xfrm>
              <a:custGeom>
                <a:avLst/>
                <a:gdLst/>
                <a:ahLst/>
                <a:cxnLst/>
                <a:rect l="l" t="t" r="r" b="b"/>
                <a:pathLst>
                  <a:path w="271" h="371" extrusionOk="0">
                    <a:moveTo>
                      <a:pt x="112" y="0"/>
                    </a:moveTo>
                    <a:cubicBezTo>
                      <a:pt x="112" y="0"/>
                      <a:pt x="59" y="132"/>
                      <a:pt x="1" y="307"/>
                    </a:cubicBezTo>
                    <a:lnTo>
                      <a:pt x="175" y="370"/>
                    </a:lnTo>
                    <a:cubicBezTo>
                      <a:pt x="228" y="191"/>
                      <a:pt x="270" y="53"/>
                      <a:pt x="260" y="48"/>
                    </a:cubicBezTo>
                    <a:cubicBezTo>
                      <a:pt x="212" y="27"/>
                      <a:pt x="159" y="11"/>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927;p57"/>
              <p:cNvSpPr/>
              <p:nvPr/>
            </p:nvSpPr>
            <p:spPr>
              <a:xfrm>
                <a:off x="6380933" y="4075287"/>
                <a:ext cx="19085" cy="27358"/>
              </a:xfrm>
              <a:custGeom>
                <a:avLst/>
                <a:gdLst/>
                <a:ahLst/>
                <a:cxnLst/>
                <a:rect l="l" t="t" r="r" b="b"/>
                <a:pathLst>
                  <a:path w="271" h="382" extrusionOk="0">
                    <a:moveTo>
                      <a:pt x="90" y="0"/>
                    </a:moveTo>
                    <a:cubicBezTo>
                      <a:pt x="37" y="170"/>
                      <a:pt x="0" y="307"/>
                      <a:pt x="11" y="328"/>
                    </a:cubicBezTo>
                    <a:cubicBezTo>
                      <a:pt x="39" y="376"/>
                      <a:pt x="114" y="382"/>
                      <a:pt x="150" y="382"/>
                    </a:cubicBezTo>
                    <a:cubicBezTo>
                      <a:pt x="162" y="382"/>
                      <a:pt x="170" y="381"/>
                      <a:pt x="170" y="381"/>
                    </a:cubicBezTo>
                    <a:cubicBezTo>
                      <a:pt x="170" y="381"/>
                      <a:pt x="212" y="238"/>
                      <a:pt x="270" y="69"/>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928;p57"/>
              <p:cNvSpPr/>
              <p:nvPr/>
            </p:nvSpPr>
            <p:spPr>
              <a:xfrm>
                <a:off x="6440161" y="4041985"/>
                <a:ext cx="19367" cy="26570"/>
              </a:xfrm>
              <a:custGeom>
                <a:avLst/>
                <a:gdLst/>
                <a:ahLst/>
                <a:cxnLst/>
                <a:rect l="l" t="t" r="r" b="b"/>
                <a:pathLst>
                  <a:path w="275" h="371" extrusionOk="0">
                    <a:moveTo>
                      <a:pt x="116" y="0"/>
                    </a:moveTo>
                    <a:cubicBezTo>
                      <a:pt x="116" y="0"/>
                      <a:pt x="63" y="132"/>
                      <a:pt x="0" y="301"/>
                    </a:cubicBezTo>
                    <a:lnTo>
                      <a:pt x="180" y="370"/>
                    </a:lnTo>
                    <a:cubicBezTo>
                      <a:pt x="233" y="190"/>
                      <a:pt x="275" y="48"/>
                      <a:pt x="264" y="42"/>
                    </a:cubicBezTo>
                    <a:cubicBezTo>
                      <a:pt x="217" y="27"/>
                      <a:pt x="164" y="11"/>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929;p57"/>
              <p:cNvSpPr/>
              <p:nvPr/>
            </p:nvSpPr>
            <p:spPr>
              <a:xfrm>
                <a:off x="6424456" y="4091902"/>
                <a:ext cx="19085" cy="27430"/>
              </a:xfrm>
              <a:custGeom>
                <a:avLst/>
                <a:gdLst/>
                <a:ahLst/>
                <a:cxnLst/>
                <a:rect l="l" t="t" r="r" b="b"/>
                <a:pathLst>
                  <a:path w="271" h="383" extrusionOk="0">
                    <a:moveTo>
                      <a:pt x="91" y="1"/>
                    </a:moveTo>
                    <a:cubicBezTo>
                      <a:pt x="38" y="170"/>
                      <a:pt x="1" y="308"/>
                      <a:pt x="12" y="329"/>
                    </a:cubicBezTo>
                    <a:cubicBezTo>
                      <a:pt x="39" y="376"/>
                      <a:pt x="112" y="382"/>
                      <a:pt x="146" y="382"/>
                    </a:cubicBezTo>
                    <a:cubicBezTo>
                      <a:pt x="158" y="382"/>
                      <a:pt x="165" y="382"/>
                      <a:pt x="165" y="382"/>
                    </a:cubicBezTo>
                    <a:cubicBezTo>
                      <a:pt x="165" y="382"/>
                      <a:pt x="212" y="244"/>
                      <a:pt x="271" y="70"/>
                    </a:cubicBezTo>
                    <a:lnTo>
                      <a:pt x="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930;p57"/>
              <p:cNvSpPr/>
              <p:nvPr/>
            </p:nvSpPr>
            <p:spPr>
              <a:xfrm>
                <a:off x="6418892" y="4031744"/>
                <a:ext cx="19085" cy="26570"/>
              </a:xfrm>
              <a:custGeom>
                <a:avLst/>
                <a:gdLst/>
                <a:ahLst/>
                <a:cxnLst/>
                <a:rect l="l" t="t" r="r" b="b"/>
                <a:pathLst>
                  <a:path w="271" h="371" extrusionOk="0">
                    <a:moveTo>
                      <a:pt x="112" y="0"/>
                    </a:moveTo>
                    <a:cubicBezTo>
                      <a:pt x="112" y="0"/>
                      <a:pt x="59" y="133"/>
                      <a:pt x="1" y="307"/>
                    </a:cubicBezTo>
                    <a:lnTo>
                      <a:pt x="175" y="370"/>
                    </a:lnTo>
                    <a:cubicBezTo>
                      <a:pt x="233" y="196"/>
                      <a:pt x="270" y="53"/>
                      <a:pt x="260" y="43"/>
                    </a:cubicBezTo>
                    <a:cubicBezTo>
                      <a:pt x="212" y="27"/>
                      <a:pt x="165" y="11"/>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931;p57"/>
              <p:cNvSpPr/>
              <p:nvPr/>
            </p:nvSpPr>
            <p:spPr>
              <a:xfrm>
                <a:off x="6402906" y="4081733"/>
                <a:ext cx="19437" cy="27716"/>
              </a:xfrm>
              <a:custGeom>
                <a:avLst/>
                <a:gdLst/>
                <a:ahLst/>
                <a:cxnLst/>
                <a:rect l="l" t="t" r="r" b="b"/>
                <a:pathLst>
                  <a:path w="276" h="387" extrusionOk="0">
                    <a:moveTo>
                      <a:pt x="95" y="0"/>
                    </a:moveTo>
                    <a:cubicBezTo>
                      <a:pt x="37" y="169"/>
                      <a:pt x="0" y="307"/>
                      <a:pt x="16" y="333"/>
                    </a:cubicBezTo>
                    <a:cubicBezTo>
                      <a:pt x="43" y="383"/>
                      <a:pt x="134" y="386"/>
                      <a:pt x="162" y="386"/>
                    </a:cubicBezTo>
                    <a:cubicBezTo>
                      <a:pt x="167" y="386"/>
                      <a:pt x="170" y="386"/>
                      <a:pt x="170" y="386"/>
                    </a:cubicBezTo>
                    <a:cubicBezTo>
                      <a:pt x="170" y="386"/>
                      <a:pt x="217" y="243"/>
                      <a:pt x="275" y="74"/>
                    </a:cubicBezTo>
                    <a:lnTo>
                      <a:pt x="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3932;p57"/>
          <p:cNvGrpSpPr/>
          <p:nvPr/>
        </p:nvGrpSpPr>
        <p:grpSpPr>
          <a:xfrm>
            <a:off x="7083477" y="3409936"/>
            <a:ext cx="457199" cy="370120"/>
            <a:chOff x="4931488" y="218025"/>
            <a:chExt cx="191025" cy="152275"/>
          </a:xfrm>
        </p:grpSpPr>
        <p:sp>
          <p:nvSpPr>
            <p:cNvPr id="198" name="Google Shape;3933;p57"/>
            <p:cNvSpPr/>
            <p:nvPr/>
          </p:nvSpPr>
          <p:spPr>
            <a:xfrm>
              <a:off x="4931488" y="218025"/>
              <a:ext cx="191025" cy="152275"/>
            </a:xfrm>
            <a:custGeom>
              <a:avLst/>
              <a:gdLst/>
              <a:ahLst/>
              <a:cxnLst/>
              <a:rect l="l" t="t" r="r" b="b"/>
              <a:pathLst>
                <a:path w="7641" h="6091" extrusionOk="0">
                  <a:moveTo>
                    <a:pt x="4394" y="143"/>
                  </a:moveTo>
                  <a:lnTo>
                    <a:pt x="4399" y="148"/>
                  </a:lnTo>
                  <a:cubicBezTo>
                    <a:pt x="4775" y="148"/>
                    <a:pt x="5023" y="175"/>
                    <a:pt x="5034" y="175"/>
                  </a:cubicBezTo>
                  <a:cubicBezTo>
                    <a:pt x="6572" y="243"/>
                    <a:pt x="7053" y="1697"/>
                    <a:pt x="7191" y="2321"/>
                  </a:cubicBezTo>
                  <a:cubicBezTo>
                    <a:pt x="7476" y="3659"/>
                    <a:pt x="7143" y="5134"/>
                    <a:pt x="6477" y="5477"/>
                  </a:cubicBezTo>
                  <a:cubicBezTo>
                    <a:pt x="5663" y="5890"/>
                    <a:pt x="2237" y="5927"/>
                    <a:pt x="778" y="5948"/>
                  </a:cubicBezTo>
                  <a:lnTo>
                    <a:pt x="519" y="5948"/>
                  </a:lnTo>
                  <a:cubicBezTo>
                    <a:pt x="286" y="5948"/>
                    <a:pt x="217" y="5900"/>
                    <a:pt x="207" y="5869"/>
                  </a:cubicBezTo>
                  <a:cubicBezTo>
                    <a:pt x="191" y="5832"/>
                    <a:pt x="180" y="5689"/>
                    <a:pt x="646" y="5255"/>
                  </a:cubicBezTo>
                  <a:cubicBezTo>
                    <a:pt x="1079" y="4848"/>
                    <a:pt x="899" y="4203"/>
                    <a:pt x="709" y="3526"/>
                  </a:cubicBezTo>
                  <a:cubicBezTo>
                    <a:pt x="471" y="2675"/>
                    <a:pt x="228" y="1798"/>
                    <a:pt x="1000" y="1131"/>
                  </a:cubicBezTo>
                  <a:cubicBezTo>
                    <a:pt x="1994" y="275"/>
                    <a:pt x="3553" y="143"/>
                    <a:pt x="4394" y="143"/>
                  </a:cubicBezTo>
                  <a:close/>
                  <a:moveTo>
                    <a:pt x="4399" y="0"/>
                  </a:moveTo>
                  <a:cubicBezTo>
                    <a:pt x="3532" y="0"/>
                    <a:pt x="1930" y="132"/>
                    <a:pt x="905" y="1020"/>
                  </a:cubicBezTo>
                  <a:cubicBezTo>
                    <a:pt x="64" y="1745"/>
                    <a:pt x="334" y="2712"/>
                    <a:pt x="572" y="3564"/>
                  </a:cubicBezTo>
                  <a:cubicBezTo>
                    <a:pt x="757" y="4230"/>
                    <a:pt x="915" y="4801"/>
                    <a:pt x="540" y="5150"/>
                  </a:cubicBezTo>
                  <a:cubicBezTo>
                    <a:pt x="149" y="5520"/>
                    <a:pt x="1" y="5758"/>
                    <a:pt x="64" y="5921"/>
                  </a:cubicBezTo>
                  <a:cubicBezTo>
                    <a:pt x="127" y="6075"/>
                    <a:pt x="339" y="6091"/>
                    <a:pt x="519" y="6091"/>
                  </a:cubicBezTo>
                  <a:lnTo>
                    <a:pt x="778" y="6091"/>
                  </a:lnTo>
                  <a:cubicBezTo>
                    <a:pt x="2374" y="6070"/>
                    <a:pt x="5695" y="6033"/>
                    <a:pt x="6541" y="5604"/>
                  </a:cubicBezTo>
                  <a:cubicBezTo>
                    <a:pt x="7281" y="5229"/>
                    <a:pt x="7640" y="3712"/>
                    <a:pt x="7334" y="2284"/>
                  </a:cubicBezTo>
                  <a:cubicBezTo>
                    <a:pt x="7032" y="899"/>
                    <a:pt x="6197" y="74"/>
                    <a:pt x="5044" y="27"/>
                  </a:cubicBezTo>
                  <a:cubicBezTo>
                    <a:pt x="5034" y="27"/>
                    <a:pt x="4785" y="0"/>
                    <a:pt x="4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34;p57"/>
            <p:cNvSpPr/>
            <p:nvPr/>
          </p:nvSpPr>
          <p:spPr>
            <a:xfrm>
              <a:off x="4954213" y="240625"/>
              <a:ext cx="40475" cy="41650"/>
            </a:xfrm>
            <a:custGeom>
              <a:avLst/>
              <a:gdLst/>
              <a:ahLst/>
              <a:cxnLst/>
              <a:rect l="l" t="t" r="r" b="b"/>
              <a:pathLst>
                <a:path w="1619" h="1666" extrusionOk="0">
                  <a:moveTo>
                    <a:pt x="1545" y="0"/>
                  </a:moveTo>
                  <a:cubicBezTo>
                    <a:pt x="1529" y="0"/>
                    <a:pt x="1" y="69"/>
                    <a:pt x="11" y="1592"/>
                  </a:cubicBezTo>
                  <a:cubicBezTo>
                    <a:pt x="11" y="1634"/>
                    <a:pt x="48" y="1666"/>
                    <a:pt x="85" y="1666"/>
                  </a:cubicBezTo>
                  <a:cubicBezTo>
                    <a:pt x="128" y="1666"/>
                    <a:pt x="160" y="1634"/>
                    <a:pt x="160" y="1592"/>
                  </a:cubicBezTo>
                  <a:cubicBezTo>
                    <a:pt x="149" y="212"/>
                    <a:pt x="1492" y="148"/>
                    <a:pt x="1545" y="148"/>
                  </a:cubicBezTo>
                  <a:cubicBezTo>
                    <a:pt x="1587" y="148"/>
                    <a:pt x="1619" y="111"/>
                    <a:pt x="1619" y="74"/>
                  </a:cubicBezTo>
                  <a:cubicBezTo>
                    <a:pt x="1613" y="32"/>
                    <a:pt x="1582" y="5"/>
                    <a:pt x="1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35;p57"/>
            <p:cNvSpPr/>
            <p:nvPr/>
          </p:nvSpPr>
          <p:spPr>
            <a:xfrm>
              <a:off x="4951063" y="286225"/>
              <a:ext cx="8350" cy="20375"/>
            </a:xfrm>
            <a:custGeom>
              <a:avLst/>
              <a:gdLst/>
              <a:ahLst/>
              <a:cxnLst/>
              <a:rect l="l" t="t" r="r" b="b"/>
              <a:pathLst>
                <a:path w="334" h="815" extrusionOk="0">
                  <a:moveTo>
                    <a:pt x="118" y="0"/>
                  </a:moveTo>
                  <a:cubicBezTo>
                    <a:pt x="86" y="0"/>
                    <a:pt x="54" y="19"/>
                    <a:pt x="48" y="64"/>
                  </a:cubicBezTo>
                  <a:cubicBezTo>
                    <a:pt x="0" y="312"/>
                    <a:pt x="53" y="571"/>
                    <a:pt x="190" y="783"/>
                  </a:cubicBezTo>
                  <a:cubicBezTo>
                    <a:pt x="206" y="804"/>
                    <a:pt x="227" y="814"/>
                    <a:pt x="254" y="814"/>
                  </a:cubicBezTo>
                  <a:cubicBezTo>
                    <a:pt x="264" y="814"/>
                    <a:pt x="280" y="809"/>
                    <a:pt x="296" y="798"/>
                  </a:cubicBezTo>
                  <a:cubicBezTo>
                    <a:pt x="328" y="777"/>
                    <a:pt x="333" y="730"/>
                    <a:pt x="312" y="698"/>
                  </a:cubicBezTo>
                  <a:cubicBezTo>
                    <a:pt x="196" y="518"/>
                    <a:pt x="153" y="302"/>
                    <a:pt x="190" y="95"/>
                  </a:cubicBezTo>
                  <a:cubicBezTo>
                    <a:pt x="209" y="37"/>
                    <a:pt x="16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3302;p51"/>
          <p:cNvSpPr/>
          <p:nvPr/>
        </p:nvSpPr>
        <p:spPr>
          <a:xfrm rot="10800000" flipH="1">
            <a:off x="1505304" y="1874323"/>
            <a:ext cx="5047694" cy="453875"/>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9" name="Google Shape;4212;p59"/>
          <p:cNvGrpSpPr/>
          <p:nvPr/>
        </p:nvGrpSpPr>
        <p:grpSpPr>
          <a:xfrm>
            <a:off x="679208" y="2698498"/>
            <a:ext cx="715239" cy="217052"/>
            <a:chOff x="5384063" y="3421013"/>
            <a:chExt cx="1119300" cy="465075"/>
          </a:xfrm>
        </p:grpSpPr>
        <p:sp>
          <p:nvSpPr>
            <p:cNvPr id="230"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4214;p59"/>
            <p:cNvGrpSpPr/>
            <p:nvPr/>
          </p:nvGrpSpPr>
          <p:grpSpPr>
            <a:xfrm>
              <a:off x="5384063" y="3421013"/>
              <a:ext cx="1119300" cy="465075"/>
              <a:chOff x="5394575" y="3098700"/>
              <a:chExt cx="1119300" cy="465075"/>
            </a:xfrm>
          </p:grpSpPr>
          <p:sp>
            <p:nvSpPr>
              <p:cNvPr id="232"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4220;p59"/>
              <p:cNvGrpSpPr/>
              <p:nvPr/>
            </p:nvGrpSpPr>
            <p:grpSpPr>
              <a:xfrm>
                <a:off x="5394575" y="3098700"/>
                <a:ext cx="1119300" cy="465075"/>
                <a:chOff x="5394575" y="3098700"/>
                <a:chExt cx="1119300" cy="465075"/>
              </a:xfrm>
            </p:grpSpPr>
            <p:sp>
              <p:nvSpPr>
                <p:cNvPr id="238"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55" name="Google Shape;3302;p51"/>
          <p:cNvSpPr/>
          <p:nvPr/>
        </p:nvSpPr>
        <p:spPr>
          <a:xfrm rot="10800000" flipH="1">
            <a:off x="1481424" y="2540815"/>
            <a:ext cx="5071574" cy="601136"/>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TextBox 255"/>
          <p:cNvSpPr txBox="1"/>
          <p:nvPr/>
        </p:nvSpPr>
        <p:spPr>
          <a:xfrm>
            <a:off x="1492550" y="2591805"/>
            <a:ext cx="5052526" cy="523220"/>
          </a:xfrm>
          <a:prstGeom prst="rect">
            <a:avLst/>
          </a:prstGeom>
          <a:noFill/>
        </p:spPr>
        <p:txBody>
          <a:bodyPr wrap="square" rtlCol="0">
            <a:spAutoFit/>
          </a:bodyPr>
          <a:lstStyle/>
          <a:p>
            <a:pPr lvl="0" algn="just">
              <a:buClr>
                <a:srgbClr val="595959"/>
              </a:buClr>
              <a:buSzPts val="1000"/>
            </a:pPr>
            <a:r>
              <a:rPr lang="vi-VN" dirty="0"/>
              <a:t> </a:t>
            </a:r>
            <a:r>
              <a:rPr lang="vi-VN" dirty="0">
                <a:latin typeface="+mj-lt"/>
                <a:ea typeface="Open Sans" panose="020B0604020202020204" charset="0"/>
                <a:cs typeface="Open Sans" panose="020B0604020202020204" charset="0"/>
              </a:rPr>
              <a:t>Cần tạo nhiều cơ hội để trẻ được tương tác được thực hành, trải nghiệm và luyện tập thường xuyên </a:t>
            </a:r>
            <a:endParaRPr lang="vi-VN" sz="1600" dirty="0">
              <a:solidFill>
                <a:srgbClr val="3B2E43"/>
              </a:solidFill>
              <a:latin typeface="+mj-lt"/>
              <a:ea typeface="Open Sans" panose="020B0604020202020204" charset="0"/>
              <a:cs typeface="Open Sans" panose="020B0604020202020204" charset="0"/>
              <a:sym typeface="Open Sans"/>
            </a:endParaRPr>
          </a:p>
        </p:txBody>
      </p:sp>
      <p:grpSp>
        <p:nvGrpSpPr>
          <p:cNvPr id="257" name="Google Shape;4212;p59"/>
          <p:cNvGrpSpPr/>
          <p:nvPr/>
        </p:nvGrpSpPr>
        <p:grpSpPr>
          <a:xfrm>
            <a:off x="678379" y="3448680"/>
            <a:ext cx="715239" cy="217052"/>
            <a:chOff x="5384063" y="3421013"/>
            <a:chExt cx="1119300" cy="465075"/>
          </a:xfrm>
        </p:grpSpPr>
        <p:sp>
          <p:nvSpPr>
            <p:cNvPr id="258"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4214;p59"/>
            <p:cNvGrpSpPr/>
            <p:nvPr/>
          </p:nvGrpSpPr>
          <p:grpSpPr>
            <a:xfrm>
              <a:off x="5384063" y="3421013"/>
              <a:ext cx="1119300" cy="465075"/>
              <a:chOff x="5394575" y="3098700"/>
              <a:chExt cx="1119300" cy="465075"/>
            </a:xfrm>
          </p:grpSpPr>
          <p:sp>
            <p:nvSpPr>
              <p:cNvPr id="260"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4220;p59"/>
              <p:cNvGrpSpPr/>
              <p:nvPr/>
            </p:nvGrpSpPr>
            <p:grpSpPr>
              <a:xfrm>
                <a:off x="5394575" y="3098700"/>
                <a:ext cx="1119300" cy="465075"/>
                <a:chOff x="5394575" y="3098700"/>
                <a:chExt cx="1119300" cy="465075"/>
              </a:xfrm>
            </p:grpSpPr>
            <p:sp>
              <p:nvSpPr>
                <p:cNvPr id="266"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83" name="Google Shape;3302;p51"/>
          <p:cNvSpPr/>
          <p:nvPr/>
        </p:nvSpPr>
        <p:spPr>
          <a:xfrm rot="10800000" flipH="1">
            <a:off x="1505304" y="3338299"/>
            <a:ext cx="5071574" cy="452394"/>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TextBox 283"/>
          <p:cNvSpPr txBox="1"/>
          <p:nvPr/>
        </p:nvSpPr>
        <p:spPr>
          <a:xfrm>
            <a:off x="1445346" y="3384322"/>
            <a:ext cx="5074211" cy="307777"/>
          </a:xfrm>
          <a:prstGeom prst="rect">
            <a:avLst/>
          </a:prstGeom>
          <a:noFill/>
        </p:spPr>
        <p:txBody>
          <a:bodyPr wrap="square" rtlCol="0">
            <a:spAutoFit/>
          </a:bodyPr>
          <a:lstStyle/>
          <a:p>
            <a:pPr lvl="0" algn="just">
              <a:buClr>
                <a:srgbClr val="595959"/>
              </a:buClr>
              <a:buSzPts val="1000"/>
            </a:pPr>
            <a:r>
              <a:rPr lang="vi-VN" dirty="0">
                <a:latin typeface="+mj-lt"/>
                <a:ea typeface="Open Sans" panose="020B0604020202020204" charset="0"/>
                <a:cs typeface="Open Sans" panose="020B0604020202020204" charset="0"/>
              </a:rPr>
              <a:t>Khuyến khích trẻ nói lên quan điểm, suy nghĩ của mình</a:t>
            </a:r>
            <a:endParaRPr lang="vi-VN" dirty="0">
              <a:solidFill>
                <a:srgbClr val="3B2E43"/>
              </a:solidFill>
              <a:latin typeface="+mj-lt"/>
              <a:ea typeface="Open Sans" panose="020B0604020202020204" charset="0"/>
              <a:cs typeface="Open Sans" panose="020B0604020202020204" charset="0"/>
              <a:sym typeface="Open Sans"/>
            </a:endParaRPr>
          </a:p>
        </p:txBody>
      </p:sp>
      <p:grpSp>
        <p:nvGrpSpPr>
          <p:cNvPr id="285" name="Google Shape;4212;p59"/>
          <p:cNvGrpSpPr/>
          <p:nvPr/>
        </p:nvGrpSpPr>
        <p:grpSpPr>
          <a:xfrm>
            <a:off x="679127" y="4245076"/>
            <a:ext cx="715239" cy="217052"/>
            <a:chOff x="5384063" y="3421013"/>
            <a:chExt cx="1119300" cy="465075"/>
          </a:xfrm>
        </p:grpSpPr>
        <p:sp>
          <p:nvSpPr>
            <p:cNvPr id="286"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4214;p59"/>
            <p:cNvGrpSpPr/>
            <p:nvPr/>
          </p:nvGrpSpPr>
          <p:grpSpPr>
            <a:xfrm>
              <a:off x="5384063" y="3421013"/>
              <a:ext cx="1119300" cy="465075"/>
              <a:chOff x="5394575" y="3098700"/>
              <a:chExt cx="1119300" cy="465075"/>
            </a:xfrm>
          </p:grpSpPr>
          <p:sp>
            <p:nvSpPr>
              <p:cNvPr id="288"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4220;p59"/>
              <p:cNvGrpSpPr/>
              <p:nvPr/>
            </p:nvGrpSpPr>
            <p:grpSpPr>
              <a:xfrm>
                <a:off x="5394575" y="3098700"/>
                <a:ext cx="1119300" cy="465075"/>
                <a:chOff x="5394575" y="3098700"/>
                <a:chExt cx="1119300" cy="465075"/>
              </a:xfrm>
            </p:grpSpPr>
            <p:sp>
              <p:nvSpPr>
                <p:cNvPr id="294"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11" name="Google Shape;3302;p51"/>
          <p:cNvSpPr/>
          <p:nvPr/>
        </p:nvSpPr>
        <p:spPr>
          <a:xfrm rot="10800000" flipH="1">
            <a:off x="1505305" y="3979114"/>
            <a:ext cx="5071574" cy="751077"/>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904;p57"/>
          <p:cNvSpPr/>
          <p:nvPr/>
        </p:nvSpPr>
        <p:spPr>
          <a:xfrm>
            <a:off x="1481894" y="386030"/>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865;p57"/>
          <p:cNvSpPr/>
          <p:nvPr/>
        </p:nvSpPr>
        <p:spPr>
          <a:xfrm>
            <a:off x="983726" y="592250"/>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TextBox 313"/>
          <p:cNvSpPr txBox="1"/>
          <p:nvPr/>
        </p:nvSpPr>
        <p:spPr>
          <a:xfrm>
            <a:off x="1537772" y="3961361"/>
            <a:ext cx="4925789" cy="954107"/>
          </a:xfrm>
          <a:prstGeom prst="rect">
            <a:avLst/>
          </a:prstGeom>
          <a:noFill/>
        </p:spPr>
        <p:txBody>
          <a:bodyPr wrap="square" rtlCol="0">
            <a:spAutoFit/>
          </a:bodyPr>
          <a:lstStyle/>
          <a:p>
            <a:pPr algn="just">
              <a:buClr>
                <a:srgbClr val="595959"/>
              </a:buClr>
              <a:buSzPts val="1000"/>
            </a:pPr>
            <a:r>
              <a:rPr lang="vi-VN" dirty="0">
                <a:latin typeface="+mj-lt"/>
                <a:ea typeface="Open Sans" panose="020B0604020202020204" charset="0"/>
                <a:cs typeface="Open Sans" panose="020B0604020202020204" charset="0"/>
              </a:rPr>
              <a:t>Giúp trẻ có những mối liên hệ mật thiết với các bạn, biết chia sẻ, chăm sóc bạn bè, cảm thấy luôn mạnh dạn tự tin khi tiếp nhận thử thách mới</a:t>
            </a:r>
            <a:endParaRPr lang="en-US" dirty="0">
              <a:latin typeface="+mj-lt"/>
              <a:ea typeface="Open Sans" panose="020B0604020202020204" charset="0"/>
              <a:cs typeface="Open Sans" panose="020B0604020202020204" charset="0"/>
            </a:endParaRPr>
          </a:p>
          <a:p>
            <a:pPr lvl="0" algn="just">
              <a:buClr>
                <a:srgbClr val="595959"/>
              </a:buClr>
              <a:buSzPts val="1000"/>
            </a:pPr>
            <a:endParaRPr lang="vi-VN" dirty="0">
              <a:solidFill>
                <a:srgbClr val="3B2E43"/>
              </a:solidFill>
              <a:latin typeface="Open Sans"/>
              <a:ea typeface="Open Sans"/>
              <a:cs typeface="Open Sans"/>
              <a:sym typeface="Open Sans"/>
            </a:endParaRPr>
          </a:p>
        </p:txBody>
      </p:sp>
      <p:grpSp>
        <p:nvGrpSpPr>
          <p:cNvPr id="343" name="Google Shape;4212;p59"/>
          <p:cNvGrpSpPr/>
          <p:nvPr/>
        </p:nvGrpSpPr>
        <p:grpSpPr>
          <a:xfrm>
            <a:off x="685403" y="1334245"/>
            <a:ext cx="715239" cy="217052"/>
            <a:chOff x="5384063" y="3421013"/>
            <a:chExt cx="1119300" cy="465075"/>
          </a:xfrm>
        </p:grpSpPr>
        <p:sp>
          <p:nvSpPr>
            <p:cNvPr id="344"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214;p59"/>
            <p:cNvGrpSpPr/>
            <p:nvPr/>
          </p:nvGrpSpPr>
          <p:grpSpPr>
            <a:xfrm>
              <a:off x="5384063" y="3421013"/>
              <a:ext cx="1119300" cy="465075"/>
              <a:chOff x="5394575" y="3098700"/>
              <a:chExt cx="1119300" cy="465075"/>
            </a:xfrm>
          </p:grpSpPr>
          <p:sp>
            <p:nvSpPr>
              <p:cNvPr id="346"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4220;p59"/>
              <p:cNvGrpSpPr/>
              <p:nvPr/>
            </p:nvGrpSpPr>
            <p:grpSpPr>
              <a:xfrm>
                <a:off x="5394575" y="3098700"/>
                <a:ext cx="1119300" cy="465075"/>
                <a:chOff x="5394575" y="3098700"/>
                <a:chExt cx="1119300" cy="465075"/>
              </a:xfrm>
            </p:grpSpPr>
            <p:sp>
              <p:nvSpPr>
                <p:cNvPr id="352"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69" name="TextBox 368"/>
          <p:cNvSpPr txBox="1"/>
          <p:nvPr/>
        </p:nvSpPr>
        <p:spPr>
          <a:xfrm>
            <a:off x="1491675" y="1928791"/>
            <a:ext cx="4808422" cy="307777"/>
          </a:xfrm>
          <a:prstGeom prst="rect">
            <a:avLst/>
          </a:prstGeom>
          <a:noFill/>
        </p:spPr>
        <p:txBody>
          <a:bodyPr wrap="square" rtlCol="0">
            <a:spAutoFit/>
          </a:bodyPr>
          <a:lstStyle/>
          <a:p>
            <a:pPr lvl="0">
              <a:buClr>
                <a:srgbClr val="595959"/>
              </a:buClr>
              <a:buSzPts val="1000"/>
            </a:pPr>
            <a:r>
              <a:rPr lang="vi-VN" dirty="0">
                <a:latin typeface="+mj-lt"/>
                <a:ea typeface="Open Sans" panose="020B0604020202020204" charset="0"/>
                <a:cs typeface="Open Sans" panose="020B0604020202020204" charset="0"/>
              </a:rPr>
              <a:t>Lắng nghe ý kiến của trẻ, không gò bó, áp đặt trẻ</a:t>
            </a:r>
            <a:endParaRPr lang="vi-VN" sz="1600" dirty="0">
              <a:solidFill>
                <a:srgbClr val="3B2E43"/>
              </a:solidFill>
              <a:latin typeface="+mj-lt"/>
              <a:ea typeface="Open Sans" panose="020B0604020202020204" charset="0"/>
              <a:cs typeface="Open Sans" panose="020B0604020202020204" charset="0"/>
              <a:sym typeface="Open Sans"/>
            </a:endParaRPr>
          </a:p>
        </p:txBody>
      </p:sp>
      <p:sp>
        <p:nvSpPr>
          <p:cNvPr id="370" name="Google Shape;3302;p51"/>
          <p:cNvSpPr/>
          <p:nvPr/>
        </p:nvSpPr>
        <p:spPr>
          <a:xfrm rot="10800000" flipH="1">
            <a:off x="1518888" y="1101051"/>
            <a:ext cx="5026188" cy="648391"/>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TextBox 370"/>
          <p:cNvSpPr txBox="1"/>
          <p:nvPr/>
        </p:nvSpPr>
        <p:spPr>
          <a:xfrm>
            <a:off x="1484511" y="1162684"/>
            <a:ext cx="4685460" cy="523220"/>
          </a:xfrm>
          <a:prstGeom prst="rect">
            <a:avLst/>
          </a:prstGeom>
          <a:noFill/>
        </p:spPr>
        <p:txBody>
          <a:bodyPr wrap="square" rtlCol="0">
            <a:spAutoFit/>
          </a:bodyPr>
          <a:lstStyle/>
          <a:p>
            <a:r>
              <a:rPr lang="vi-VN" dirty="0">
                <a:latin typeface="+mj-lt"/>
                <a:ea typeface="Open Sans" panose="020B0604020202020204" charset="0"/>
                <a:cs typeface="Open Sans" panose="020B0604020202020204" charset="0"/>
              </a:rPr>
              <a:t>Giáo viên phải mạnh dạn tự tin đưa những vấn đề cần thiết trong cuộc sống hằng ngày vào các hoạt động </a:t>
            </a:r>
            <a:endParaRPr lang="en-US" dirty="0">
              <a:latin typeface="+mj-lt"/>
              <a:ea typeface="Open Sans" panose="020B0604020202020204" charset="0"/>
              <a:cs typeface="Open Sans" panose="020B0604020202020204" charset="0"/>
            </a:endParaRPr>
          </a:p>
        </p:txBody>
      </p:sp>
      <p:grpSp>
        <p:nvGrpSpPr>
          <p:cNvPr id="372" name="Google Shape;4212;p59"/>
          <p:cNvGrpSpPr/>
          <p:nvPr/>
        </p:nvGrpSpPr>
        <p:grpSpPr>
          <a:xfrm>
            <a:off x="692642" y="1955653"/>
            <a:ext cx="715239" cy="265918"/>
            <a:chOff x="5384063" y="3421013"/>
            <a:chExt cx="1119300" cy="465075"/>
          </a:xfrm>
        </p:grpSpPr>
        <p:sp>
          <p:nvSpPr>
            <p:cNvPr id="373" name="Google Shape;4213;p59"/>
            <p:cNvSpPr/>
            <p:nvPr/>
          </p:nvSpPr>
          <p:spPr>
            <a:xfrm>
              <a:off x="5384063" y="3421463"/>
              <a:ext cx="1119300" cy="464175"/>
            </a:xfrm>
            <a:custGeom>
              <a:avLst/>
              <a:gdLst/>
              <a:ahLst/>
              <a:cxnLst/>
              <a:rect l="l" t="t" r="r" b="b"/>
              <a:pathLst>
                <a:path w="44772" h="18567" extrusionOk="0">
                  <a:moveTo>
                    <a:pt x="34940" y="0"/>
                  </a:moveTo>
                  <a:lnTo>
                    <a:pt x="34502" y="4477"/>
                  </a:lnTo>
                  <a:lnTo>
                    <a:pt x="9960" y="2997"/>
                  </a:lnTo>
                  <a:lnTo>
                    <a:pt x="10143" y="8918"/>
                  </a:lnTo>
                  <a:lnTo>
                    <a:pt x="1" y="8918"/>
                  </a:lnTo>
                  <a:lnTo>
                    <a:pt x="1" y="18310"/>
                  </a:lnTo>
                  <a:lnTo>
                    <a:pt x="19846" y="18457"/>
                  </a:lnTo>
                  <a:lnTo>
                    <a:pt x="20011" y="18548"/>
                  </a:lnTo>
                  <a:cubicBezTo>
                    <a:pt x="20029" y="18566"/>
                    <a:pt x="20047" y="18566"/>
                    <a:pt x="20065" y="18566"/>
                  </a:cubicBezTo>
                  <a:cubicBezTo>
                    <a:pt x="20102" y="18566"/>
                    <a:pt x="20139" y="18548"/>
                    <a:pt x="20157" y="18511"/>
                  </a:cubicBezTo>
                  <a:cubicBezTo>
                    <a:pt x="20193" y="18457"/>
                    <a:pt x="20175" y="18402"/>
                    <a:pt x="20120" y="18365"/>
                  </a:cubicBezTo>
                  <a:lnTo>
                    <a:pt x="20065" y="18329"/>
                  </a:lnTo>
                  <a:lnTo>
                    <a:pt x="20230" y="12920"/>
                  </a:lnTo>
                  <a:cubicBezTo>
                    <a:pt x="20248" y="12901"/>
                    <a:pt x="20266" y="12883"/>
                    <a:pt x="20266" y="12865"/>
                  </a:cubicBezTo>
                  <a:cubicBezTo>
                    <a:pt x="20266" y="12828"/>
                    <a:pt x="20248" y="12810"/>
                    <a:pt x="20248" y="12792"/>
                  </a:cubicBezTo>
                  <a:lnTo>
                    <a:pt x="20248" y="12664"/>
                  </a:lnTo>
                  <a:lnTo>
                    <a:pt x="34502" y="13267"/>
                  </a:lnTo>
                  <a:lnTo>
                    <a:pt x="34502" y="18310"/>
                  </a:lnTo>
                  <a:lnTo>
                    <a:pt x="44772" y="8223"/>
                  </a:lnTo>
                  <a:lnTo>
                    <a:pt x="34940"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4214;p59"/>
            <p:cNvGrpSpPr/>
            <p:nvPr/>
          </p:nvGrpSpPr>
          <p:grpSpPr>
            <a:xfrm>
              <a:off x="5384063" y="3421013"/>
              <a:ext cx="1119300" cy="465075"/>
              <a:chOff x="5394575" y="3098700"/>
              <a:chExt cx="1119300" cy="465075"/>
            </a:xfrm>
          </p:grpSpPr>
          <p:sp>
            <p:nvSpPr>
              <p:cNvPr id="375" name="Google Shape;4215;p59"/>
              <p:cNvSpPr/>
              <p:nvPr/>
            </p:nvSpPr>
            <p:spPr>
              <a:xfrm>
                <a:off x="5484100" y="3511100"/>
                <a:ext cx="33850" cy="7000"/>
              </a:xfrm>
              <a:custGeom>
                <a:avLst/>
                <a:gdLst/>
                <a:ahLst/>
                <a:cxnLst/>
                <a:rect l="l" t="t" r="r" b="b"/>
                <a:pathLst>
                  <a:path w="1354" h="280" extrusionOk="0">
                    <a:moveTo>
                      <a:pt x="686" y="1"/>
                    </a:moveTo>
                    <a:cubicBezTo>
                      <a:pt x="494" y="1"/>
                      <a:pt x="302" y="14"/>
                      <a:pt x="111" y="42"/>
                    </a:cubicBezTo>
                    <a:cubicBezTo>
                      <a:pt x="56" y="42"/>
                      <a:pt x="1" y="97"/>
                      <a:pt x="19" y="170"/>
                    </a:cubicBezTo>
                    <a:cubicBezTo>
                      <a:pt x="19" y="225"/>
                      <a:pt x="56" y="261"/>
                      <a:pt x="129" y="261"/>
                    </a:cubicBezTo>
                    <a:lnTo>
                      <a:pt x="129" y="279"/>
                    </a:lnTo>
                    <a:cubicBezTo>
                      <a:pt x="320" y="249"/>
                      <a:pt x="517" y="236"/>
                      <a:pt x="713" y="236"/>
                    </a:cubicBezTo>
                    <a:cubicBezTo>
                      <a:pt x="873" y="236"/>
                      <a:pt x="1033" y="245"/>
                      <a:pt x="1189" y="261"/>
                    </a:cubicBezTo>
                    <a:cubicBezTo>
                      <a:pt x="1198" y="264"/>
                      <a:pt x="1209" y="266"/>
                      <a:pt x="1219" y="266"/>
                    </a:cubicBezTo>
                    <a:cubicBezTo>
                      <a:pt x="1268" y="266"/>
                      <a:pt x="1320" y="233"/>
                      <a:pt x="1335" y="188"/>
                    </a:cubicBezTo>
                    <a:cubicBezTo>
                      <a:pt x="1353" y="115"/>
                      <a:pt x="1317" y="60"/>
                      <a:pt x="1262" y="42"/>
                    </a:cubicBezTo>
                    <a:cubicBezTo>
                      <a:pt x="1070" y="14"/>
                      <a:pt x="878"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216;p59"/>
              <p:cNvSpPr/>
              <p:nvPr/>
            </p:nvSpPr>
            <p:spPr>
              <a:xfrm>
                <a:off x="5522025" y="3516925"/>
                <a:ext cx="35850" cy="7125"/>
              </a:xfrm>
              <a:custGeom>
                <a:avLst/>
                <a:gdLst/>
                <a:ahLst/>
                <a:cxnLst/>
                <a:rect l="l" t="t" r="r" b="b"/>
                <a:pathLst>
                  <a:path w="1434" h="285" extrusionOk="0">
                    <a:moveTo>
                      <a:pt x="725" y="1"/>
                    </a:moveTo>
                    <a:cubicBezTo>
                      <a:pt x="535" y="1"/>
                      <a:pt x="348" y="10"/>
                      <a:pt x="165" y="28"/>
                    </a:cubicBezTo>
                    <a:cubicBezTo>
                      <a:pt x="1" y="28"/>
                      <a:pt x="1" y="266"/>
                      <a:pt x="165" y="266"/>
                    </a:cubicBezTo>
                    <a:lnTo>
                      <a:pt x="183" y="284"/>
                    </a:lnTo>
                    <a:cubicBezTo>
                      <a:pt x="375" y="254"/>
                      <a:pt x="566" y="240"/>
                      <a:pt x="760" y="240"/>
                    </a:cubicBezTo>
                    <a:cubicBezTo>
                      <a:pt x="918" y="240"/>
                      <a:pt x="1079" y="249"/>
                      <a:pt x="1243" y="266"/>
                    </a:cubicBezTo>
                    <a:cubicBezTo>
                      <a:pt x="1254" y="269"/>
                      <a:pt x="1265" y="270"/>
                      <a:pt x="1275" y="270"/>
                    </a:cubicBezTo>
                    <a:cubicBezTo>
                      <a:pt x="1397" y="270"/>
                      <a:pt x="1433" y="79"/>
                      <a:pt x="1298" y="28"/>
                    </a:cubicBezTo>
                    <a:cubicBezTo>
                      <a:pt x="1106" y="10"/>
                      <a:pt x="914"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217;p59"/>
              <p:cNvSpPr/>
              <p:nvPr/>
            </p:nvSpPr>
            <p:spPr>
              <a:xfrm>
                <a:off x="5567725" y="3501400"/>
                <a:ext cx="33825" cy="6650"/>
              </a:xfrm>
              <a:custGeom>
                <a:avLst/>
                <a:gdLst/>
                <a:ahLst/>
                <a:cxnLst/>
                <a:rect l="l" t="t" r="r" b="b"/>
                <a:pathLst>
                  <a:path w="1353" h="266" extrusionOk="0">
                    <a:moveTo>
                      <a:pt x="685" y="0"/>
                    </a:moveTo>
                    <a:cubicBezTo>
                      <a:pt x="493" y="0"/>
                      <a:pt x="302" y="10"/>
                      <a:pt x="110" y="28"/>
                    </a:cubicBezTo>
                    <a:cubicBezTo>
                      <a:pt x="55" y="46"/>
                      <a:pt x="0" y="101"/>
                      <a:pt x="18" y="156"/>
                    </a:cubicBezTo>
                    <a:cubicBezTo>
                      <a:pt x="18" y="211"/>
                      <a:pt x="73" y="265"/>
                      <a:pt x="128" y="265"/>
                    </a:cubicBezTo>
                    <a:lnTo>
                      <a:pt x="146" y="265"/>
                    </a:lnTo>
                    <a:cubicBezTo>
                      <a:pt x="361" y="243"/>
                      <a:pt x="575" y="227"/>
                      <a:pt x="790" y="227"/>
                    </a:cubicBezTo>
                    <a:cubicBezTo>
                      <a:pt x="923" y="227"/>
                      <a:pt x="1055" y="233"/>
                      <a:pt x="1188" y="247"/>
                    </a:cubicBezTo>
                    <a:cubicBezTo>
                      <a:pt x="1201" y="250"/>
                      <a:pt x="1213" y="252"/>
                      <a:pt x="1225" y="252"/>
                    </a:cubicBezTo>
                    <a:cubicBezTo>
                      <a:pt x="1279" y="252"/>
                      <a:pt x="1319" y="219"/>
                      <a:pt x="1334" y="174"/>
                    </a:cubicBezTo>
                    <a:cubicBezTo>
                      <a:pt x="1352" y="119"/>
                      <a:pt x="1316" y="46"/>
                      <a:pt x="1261" y="28"/>
                    </a:cubicBezTo>
                    <a:cubicBezTo>
                      <a:pt x="1069" y="10"/>
                      <a:pt x="877"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4218;p59"/>
              <p:cNvSpPr/>
              <p:nvPr/>
            </p:nvSpPr>
            <p:spPr>
              <a:xfrm>
                <a:off x="5601525" y="3521625"/>
                <a:ext cx="36250" cy="6975"/>
              </a:xfrm>
              <a:custGeom>
                <a:avLst/>
                <a:gdLst/>
                <a:ahLst/>
                <a:cxnLst/>
                <a:rect l="l" t="t" r="r" b="b"/>
                <a:pathLst>
                  <a:path w="1450" h="279" extrusionOk="0">
                    <a:moveTo>
                      <a:pt x="731" y="0"/>
                    </a:moveTo>
                    <a:cubicBezTo>
                      <a:pt x="544" y="0"/>
                      <a:pt x="357" y="14"/>
                      <a:pt x="165" y="41"/>
                    </a:cubicBezTo>
                    <a:cubicBezTo>
                      <a:pt x="0" y="41"/>
                      <a:pt x="0" y="260"/>
                      <a:pt x="165" y="260"/>
                    </a:cubicBezTo>
                    <a:lnTo>
                      <a:pt x="183" y="279"/>
                    </a:lnTo>
                    <a:cubicBezTo>
                      <a:pt x="374" y="249"/>
                      <a:pt x="571" y="235"/>
                      <a:pt x="767" y="235"/>
                    </a:cubicBezTo>
                    <a:cubicBezTo>
                      <a:pt x="927" y="235"/>
                      <a:pt x="1087" y="244"/>
                      <a:pt x="1243" y="260"/>
                    </a:cubicBezTo>
                    <a:cubicBezTo>
                      <a:pt x="1254" y="263"/>
                      <a:pt x="1265" y="265"/>
                      <a:pt x="1275" y="265"/>
                    </a:cubicBezTo>
                    <a:cubicBezTo>
                      <a:pt x="1399" y="265"/>
                      <a:pt x="1450" y="75"/>
                      <a:pt x="1298" y="41"/>
                    </a:cubicBezTo>
                    <a:cubicBezTo>
                      <a:pt x="1106" y="14"/>
                      <a:pt x="919"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19;p59"/>
              <p:cNvSpPr/>
              <p:nvPr/>
            </p:nvSpPr>
            <p:spPr>
              <a:xfrm>
                <a:off x="5649500" y="3506425"/>
                <a:ext cx="34275" cy="6650"/>
              </a:xfrm>
              <a:custGeom>
                <a:avLst/>
                <a:gdLst/>
                <a:ahLst/>
                <a:cxnLst/>
                <a:rect l="l" t="t" r="r" b="b"/>
                <a:pathLst>
                  <a:path w="1371" h="266" extrusionOk="0">
                    <a:moveTo>
                      <a:pt x="720" y="0"/>
                    </a:moveTo>
                    <a:cubicBezTo>
                      <a:pt x="530" y="0"/>
                      <a:pt x="338" y="10"/>
                      <a:pt x="146" y="28"/>
                    </a:cubicBezTo>
                    <a:cubicBezTo>
                      <a:pt x="0" y="46"/>
                      <a:pt x="0" y="265"/>
                      <a:pt x="165" y="265"/>
                    </a:cubicBezTo>
                    <a:cubicBezTo>
                      <a:pt x="379" y="243"/>
                      <a:pt x="601" y="227"/>
                      <a:pt x="821" y="227"/>
                    </a:cubicBezTo>
                    <a:cubicBezTo>
                      <a:pt x="957" y="227"/>
                      <a:pt x="1092" y="233"/>
                      <a:pt x="1224" y="247"/>
                    </a:cubicBezTo>
                    <a:cubicBezTo>
                      <a:pt x="1234" y="250"/>
                      <a:pt x="1244" y="252"/>
                      <a:pt x="1254" y="252"/>
                    </a:cubicBezTo>
                    <a:cubicBezTo>
                      <a:pt x="1298" y="252"/>
                      <a:pt x="1341" y="219"/>
                      <a:pt x="1371" y="174"/>
                    </a:cubicBezTo>
                    <a:cubicBezTo>
                      <a:pt x="1371" y="119"/>
                      <a:pt x="1352" y="46"/>
                      <a:pt x="1279" y="28"/>
                    </a:cubicBezTo>
                    <a:cubicBezTo>
                      <a:pt x="1097" y="10"/>
                      <a:pt x="909"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4220;p59"/>
              <p:cNvGrpSpPr/>
              <p:nvPr/>
            </p:nvGrpSpPr>
            <p:grpSpPr>
              <a:xfrm>
                <a:off x="5394575" y="3098700"/>
                <a:ext cx="1119300" cy="465075"/>
                <a:chOff x="5394575" y="3098700"/>
                <a:chExt cx="1119300" cy="465075"/>
              </a:xfrm>
            </p:grpSpPr>
            <p:sp>
              <p:nvSpPr>
                <p:cNvPr id="381" name="Google Shape;4221;p59"/>
                <p:cNvSpPr/>
                <p:nvPr/>
              </p:nvSpPr>
              <p:spPr>
                <a:xfrm>
                  <a:off x="5394575" y="3322550"/>
                  <a:ext cx="508950" cy="238500"/>
                </a:xfrm>
                <a:custGeom>
                  <a:avLst/>
                  <a:gdLst/>
                  <a:ahLst/>
                  <a:cxnLst/>
                  <a:rect l="l" t="t" r="r" b="b"/>
                  <a:pathLst>
                    <a:path w="20358" h="9540" extrusionOk="0">
                      <a:moveTo>
                        <a:pt x="0" y="0"/>
                      </a:moveTo>
                      <a:lnTo>
                        <a:pt x="0" y="9393"/>
                      </a:lnTo>
                      <a:lnTo>
                        <a:pt x="20065" y="9539"/>
                      </a:lnTo>
                      <a:lnTo>
                        <a:pt x="20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22;p59"/>
                <p:cNvSpPr/>
                <p:nvPr/>
              </p:nvSpPr>
              <p:spPr>
                <a:xfrm>
                  <a:off x="5643550" y="3098700"/>
                  <a:ext cx="870325" cy="458700"/>
                </a:xfrm>
                <a:custGeom>
                  <a:avLst/>
                  <a:gdLst/>
                  <a:ahLst/>
                  <a:cxnLst/>
                  <a:rect l="l" t="t" r="r" b="b"/>
                  <a:pathLst>
                    <a:path w="34813" h="18348" extrusionOk="0">
                      <a:moveTo>
                        <a:pt x="24981" y="0"/>
                      </a:moveTo>
                      <a:lnTo>
                        <a:pt x="24561" y="4477"/>
                      </a:lnTo>
                      <a:lnTo>
                        <a:pt x="1" y="3034"/>
                      </a:lnTo>
                      <a:lnTo>
                        <a:pt x="293" y="12280"/>
                      </a:lnTo>
                      <a:lnTo>
                        <a:pt x="24561" y="13285"/>
                      </a:lnTo>
                      <a:lnTo>
                        <a:pt x="24561" y="18347"/>
                      </a:lnTo>
                      <a:lnTo>
                        <a:pt x="34812" y="8242"/>
                      </a:lnTo>
                      <a:lnTo>
                        <a:pt x="249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23;p59"/>
                <p:cNvSpPr/>
                <p:nvPr/>
              </p:nvSpPr>
              <p:spPr>
                <a:xfrm>
                  <a:off x="5648125" y="3312950"/>
                  <a:ext cx="253575" cy="110575"/>
                </a:xfrm>
                <a:custGeom>
                  <a:avLst/>
                  <a:gdLst/>
                  <a:ahLst/>
                  <a:cxnLst/>
                  <a:rect l="l" t="t" r="r" b="b"/>
                  <a:pathLst>
                    <a:path w="10143" h="4423" extrusionOk="0">
                      <a:moveTo>
                        <a:pt x="256" y="1"/>
                      </a:moveTo>
                      <a:cubicBezTo>
                        <a:pt x="201" y="1"/>
                        <a:pt x="147" y="37"/>
                        <a:pt x="147" y="110"/>
                      </a:cubicBezTo>
                      <a:lnTo>
                        <a:pt x="0" y="3710"/>
                      </a:lnTo>
                      <a:cubicBezTo>
                        <a:pt x="0" y="3765"/>
                        <a:pt x="55" y="3820"/>
                        <a:pt x="110" y="3820"/>
                      </a:cubicBezTo>
                      <a:lnTo>
                        <a:pt x="10014" y="4423"/>
                      </a:lnTo>
                      <a:cubicBezTo>
                        <a:pt x="10069" y="4423"/>
                        <a:pt x="10124" y="4386"/>
                        <a:pt x="10124" y="4313"/>
                      </a:cubicBezTo>
                      <a:cubicBezTo>
                        <a:pt x="10142" y="4258"/>
                        <a:pt x="10088" y="4204"/>
                        <a:pt x="10033" y="4204"/>
                      </a:cubicBezTo>
                      <a:lnTo>
                        <a:pt x="238" y="3600"/>
                      </a:lnTo>
                      <a:lnTo>
                        <a:pt x="366" y="110"/>
                      </a:lnTo>
                      <a:cubicBezTo>
                        <a:pt x="366" y="55"/>
                        <a:pt x="329"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24;p59"/>
                <p:cNvSpPr/>
                <p:nvPr/>
              </p:nvSpPr>
              <p:spPr>
                <a:xfrm>
                  <a:off x="5647675" y="3402775"/>
                  <a:ext cx="251725" cy="161000"/>
                </a:xfrm>
                <a:custGeom>
                  <a:avLst/>
                  <a:gdLst/>
                  <a:ahLst/>
                  <a:cxnLst/>
                  <a:rect l="l" t="t" r="r" b="b"/>
                  <a:pathLst>
                    <a:path w="10069" h="6440" extrusionOk="0">
                      <a:moveTo>
                        <a:pt x="104" y="0"/>
                      </a:moveTo>
                      <a:cubicBezTo>
                        <a:pt x="73" y="0"/>
                        <a:pt x="47" y="14"/>
                        <a:pt x="37" y="44"/>
                      </a:cubicBezTo>
                      <a:cubicBezTo>
                        <a:pt x="0" y="99"/>
                        <a:pt x="18" y="172"/>
                        <a:pt x="73" y="208"/>
                      </a:cubicBezTo>
                      <a:lnTo>
                        <a:pt x="9886" y="6422"/>
                      </a:lnTo>
                      <a:cubicBezTo>
                        <a:pt x="9905" y="6422"/>
                        <a:pt x="9923" y="6440"/>
                        <a:pt x="9959" y="6440"/>
                      </a:cubicBezTo>
                      <a:cubicBezTo>
                        <a:pt x="9996" y="6440"/>
                        <a:pt x="10032" y="6422"/>
                        <a:pt x="10051" y="6385"/>
                      </a:cubicBezTo>
                      <a:cubicBezTo>
                        <a:pt x="10069" y="6330"/>
                        <a:pt x="10069" y="6257"/>
                        <a:pt x="10014" y="6221"/>
                      </a:cubicBezTo>
                      <a:lnTo>
                        <a:pt x="183" y="26"/>
                      </a:lnTo>
                      <a:cubicBezTo>
                        <a:pt x="158" y="9"/>
                        <a:pt x="130"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25;p59"/>
                <p:cNvSpPr/>
                <p:nvPr/>
              </p:nvSpPr>
              <p:spPr>
                <a:xfrm>
                  <a:off x="6305075" y="3194000"/>
                  <a:ext cx="131125" cy="94300"/>
                </a:xfrm>
                <a:custGeom>
                  <a:avLst/>
                  <a:gdLst/>
                  <a:ahLst/>
                  <a:cxnLst/>
                  <a:rect l="l" t="t" r="r" b="b"/>
                  <a:pathLst>
                    <a:path w="5245" h="3772" extrusionOk="0">
                      <a:moveTo>
                        <a:pt x="118" y="0"/>
                      </a:moveTo>
                      <a:cubicBezTo>
                        <a:pt x="88" y="0"/>
                        <a:pt x="57" y="14"/>
                        <a:pt x="37" y="44"/>
                      </a:cubicBezTo>
                      <a:cubicBezTo>
                        <a:pt x="0" y="99"/>
                        <a:pt x="0" y="172"/>
                        <a:pt x="55" y="208"/>
                      </a:cubicBezTo>
                      <a:lnTo>
                        <a:pt x="5044" y="3753"/>
                      </a:lnTo>
                      <a:cubicBezTo>
                        <a:pt x="5062" y="3772"/>
                        <a:pt x="5080" y="3772"/>
                        <a:pt x="5117" y="3772"/>
                      </a:cubicBezTo>
                      <a:cubicBezTo>
                        <a:pt x="5154" y="3772"/>
                        <a:pt x="5190" y="3753"/>
                        <a:pt x="5208" y="3735"/>
                      </a:cubicBezTo>
                      <a:cubicBezTo>
                        <a:pt x="5245" y="3680"/>
                        <a:pt x="5227" y="3607"/>
                        <a:pt x="5172" y="3571"/>
                      </a:cubicBezTo>
                      <a:lnTo>
                        <a:pt x="183" y="26"/>
                      </a:lnTo>
                      <a:cubicBezTo>
                        <a:pt x="167"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226;p59"/>
                <p:cNvSpPr/>
                <p:nvPr/>
              </p:nvSpPr>
              <p:spPr>
                <a:xfrm>
                  <a:off x="5871975" y="3210625"/>
                  <a:ext cx="197250" cy="22875"/>
                </a:xfrm>
                <a:custGeom>
                  <a:avLst/>
                  <a:gdLst/>
                  <a:ahLst/>
                  <a:cxnLst/>
                  <a:rect l="l" t="t" r="r" b="b"/>
                  <a:pathLst>
                    <a:path w="7890" h="915" extrusionOk="0">
                      <a:moveTo>
                        <a:pt x="128" y="0"/>
                      </a:moveTo>
                      <a:cubicBezTo>
                        <a:pt x="74" y="0"/>
                        <a:pt x="19" y="37"/>
                        <a:pt x="19" y="110"/>
                      </a:cubicBezTo>
                      <a:cubicBezTo>
                        <a:pt x="1" y="165"/>
                        <a:pt x="55" y="219"/>
                        <a:pt x="110" y="219"/>
                      </a:cubicBezTo>
                      <a:cubicBezTo>
                        <a:pt x="183" y="238"/>
                        <a:pt x="7054" y="822"/>
                        <a:pt x="7712" y="914"/>
                      </a:cubicBezTo>
                      <a:lnTo>
                        <a:pt x="7730" y="914"/>
                      </a:lnTo>
                      <a:cubicBezTo>
                        <a:pt x="7736" y="915"/>
                        <a:pt x="7741" y="915"/>
                        <a:pt x="7746" y="915"/>
                      </a:cubicBezTo>
                      <a:cubicBezTo>
                        <a:pt x="7878" y="915"/>
                        <a:pt x="7889" y="695"/>
                        <a:pt x="7749" y="695"/>
                      </a:cubicBezTo>
                      <a:cubicBezTo>
                        <a:pt x="7073" y="585"/>
                        <a:pt x="421" y="18"/>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227;p59"/>
                <p:cNvSpPr/>
                <p:nvPr/>
              </p:nvSpPr>
              <p:spPr>
                <a:xfrm>
                  <a:off x="5775750" y="3202375"/>
                  <a:ext cx="61075" cy="14200"/>
                </a:xfrm>
                <a:custGeom>
                  <a:avLst/>
                  <a:gdLst/>
                  <a:ahLst/>
                  <a:cxnLst/>
                  <a:rect l="l" t="t" r="r" b="b"/>
                  <a:pathLst>
                    <a:path w="2443" h="568" extrusionOk="0">
                      <a:moveTo>
                        <a:pt x="176" y="0"/>
                      </a:moveTo>
                      <a:cubicBezTo>
                        <a:pt x="28" y="0"/>
                        <a:pt x="0" y="203"/>
                        <a:pt x="158" y="221"/>
                      </a:cubicBezTo>
                      <a:lnTo>
                        <a:pt x="2260" y="568"/>
                      </a:lnTo>
                      <a:lnTo>
                        <a:pt x="2278" y="568"/>
                      </a:lnTo>
                      <a:cubicBezTo>
                        <a:pt x="2442" y="568"/>
                        <a:pt x="2442" y="348"/>
                        <a:pt x="2296" y="330"/>
                      </a:cubicBezTo>
                      <a:lnTo>
                        <a:pt x="195" y="1"/>
                      </a:lnTo>
                      <a:cubicBezTo>
                        <a:pt x="188" y="1"/>
                        <a:pt x="182"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228;p59"/>
                <p:cNvSpPr/>
                <p:nvPr/>
              </p:nvSpPr>
              <p:spPr>
                <a:xfrm>
                  <a:off x="5444375" y="3337625"/>
                  <a:ext cx="149400" cy="11900"/>
                </a:xfrm>
                <a:custGeom>
                  <a:avLst/>
                  <a:gdLst/>
                  <a:ahLst/>
                  <a:cxnLst/>
                  <a:rect l="l" t="t" r="r" b="b"/>
                  <a:pathLst>
                    <a:path w="5976" h="476" extrusionOk="0">
                      <a:moveTo>
                        <a:pt x="165" y="0"/>
                      </a:moveTo>
                      <a:cubicBezTo>
                        <a:pt x="0" y="0"/>
                        <a:pt x="0" y="220"/>
                        <a:pt x="165" y="220"/>
                      </a:cubicBezTo>
                      <a:lnTo>
                        <a:pt x="5811" y="475"/>
                      </a:lnTo>
                      <a:lnTo>
                        <a:pt x="5830" y="475"/>
                      </a:lnTo>
                      <a:cubicBezTo>
                        <a:pt x="5976" y="475"/>
                        <a:pt x="5976" y="256"/>
                        <a:pt x="5830" y="256"/>
                      </a:cubicBezTo>
                      <a:lnTo>
                        <a:pt x="1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29;p59"/>
                <p:cNvSpPr/>
                <p:nvPr/>
              </p:nvSpPr>
              <p:spPr>
                <a:xfrm>
                  <a:off x="5983000" y="3372900"/>
                  <a:ext cx="33375" cy="6775"/>
                </a:xfrm>
                <a:custGeom>
                  <a:avLst/>
                  <a:gdLst/>
                  <a:ahLst/>
                  <a:cxnLst/>
                  <a:rect l="l" t="t" r="r" b="b"/>
                  <a:pathLst>
                    <a:path w="1335" h="271" extrusionOk="0">
                      <a:moveTo>
                        <a:pt x="843" y="0"/>
                      </a:moveTo>
                      <a:cubicBezTo>
                        <a:pt x="524" y="0"/>
                        <a:pt x="158" y="33"/>
                        <a:pt x="110" y="33"/>
                      </a:cubicBezTo>
                      <a:cubicBezTo>
                        <a:pt x="37" y="51"/>
                        <a:pt x="0" y="106"/>
                        <a:pt x="0" y="161"/>
                      </a:cubicBezTo>
                      <a:cubicBezTo>
                        <a:pt x="0" y="216"/>
                        <a:pt x="55" y="270"/>
                        <a:pt x="110" y="270"/>
                      </a:cubicBezTo>
                      <a:lnTo>
                        <a:pt x="128" y="270"/>
                      </a:lnTo>
                      <a:cubicBezTo>
                        <a:pt x="319" y="240"/>
                        <a:pt x="510" y="227"/>
                        <a:pt x="705" y="227"/>
                      </a:cubicBezTo>
                      <a:cubicBezTo>
                        <a:pt x="863" y="227"/>
                        <a:pt x="1024" y="236"/>
                        <a:pt x="1188" y="252"/>
                      </a:cubicBezTo>
                      <a:cubicBezTo>
                        <a:pt x="1198" y="255"/>
                        <a:pt x="1207" y="257"/>
                        <a:pt x="1217" y="257"/>
                      </a:cubicBezTo>
                      <a:cubicBezTo>
                        <a:pt x="1261" y="257"/>
                        <a:pt x="1301" y="224"/>
                        <a:pt x="1316" y="179"/>
                      </a:cubicBezTo>
                      <a:cubicBezTo>
                        <a:pt x="1334" y="124"/>
                        <a:pt x="1298" y="51"/>
                        <a:pt x="1243" y="33"/>
                      </a:cubicBezTo>
                      <a:cubicBezTo>
                        <a:pt x="1151" y="9"/>
                        <a:pt x="1003"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230;p59"/>
                <p:cNvSpPr/>
                <p:nvPr/>
              </p:nvSpPr>
              <p:spPr>
                <a:xfrm>
                  <a:off x="6022725" y="3351100"/>
                  <a:ext cx="36275" cy="7100"/>
                </a:xfrm>
                <a:custGeom>
                  <a:avLst/>
                  <a:gdLst/>
                  <a:ahLst/>
                  <a:cxnLst/>
                  <a:rect l="l" t="t" r="r" b="b"/>
                  <a:pathLst>
                    <a:path w="1451" h="284" extrusionOk="0">
                      <a:moveTo>
                        <a:pt x="732" y="0"/>
                      </a:moveTo>
                      <a:cubicBezTo>
                        <a:pt x="545" y="0"/>
                        <a:pt x="357" y="10"/>
                        <a:pt x="165" y="28"/>
                      </a:cubicBezTo>
                      <a:cubicBezTo>
                        <a:pt x="1" y="28"/>
                        <a:pt x="1" y="265"/>
                        <a:pt x="165" y="265"/>
                      </a:cubicBezTo>
                      <a:lnTo>
                        <a:pt x="184" y="284"/>
                      </a:lnTo>
                      <a:cubicBezTo>
                        <a:pt x="375" y="253"/>
                        <a:pt x="566" y="240"/>
                        <a:pt x="760" y="240"/>
                      </a:cubicBezTo>
                      <a:cubicBezTo>
                        <a:pt x="919" y="240"/>
                        <a:pt x="1079" y="249"/>
                        <a:pt x="1244" y="265"/>
                      </a:cubicBezTo>
                      <a:cubicBezTo>
                        <a:pt x="1255" y="268"/>
                        <a:pt x="1265" y="269"/>
                        <a:pt x="1276" y="269"/>
                      </a:cubicBezTo>
                      <a:cubicBezTo>
                        <a:pt x="1400" y="269"/>
                        <a:pt x="1450" y="78"/>
                        <a:pt x="1298" y="28"/>
                      </a:cubicBezTo>
                      <a:cubicBezTo>
                        <a:pt x="1107" y="10"/>
                        <a:pt x="919" y="0"/>
                        <a:pt x="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231;p59"/>
                <p:cNvSpPr/>
                <p:nvPr/>
              </p:nvSpPr>
              <p:spPr>
                <a:xfrm>
                  <a:off x="6021825" y="3378625"/>
                  <a:ext cx="33375" cy="6650"/>
                </a:xfrm>
                <a:custGeom>
                  <a:avLst/>
                  <a:gdLst/>
                  <a:ahLst/>
                  <a:cxnLst/>
                  <a:rect l="l" t="t" r="r" b="b"/>
                  <a:pathLst>
                    <a:path w="1335" h="266" extrusionOk="0">
                      <a:moveTo>
                        <a:pt x="670" y="0"/>
                      </a:moveTo>
                      <a:cubicBezTo>
                        <a:pt x="480" y="0"/>
                        <a:pt x="293" y="14"/>
                        <a:pt x="110" y="41"/>
                      </a:cubicBezTo>
                      <a:cubicBezTo>
                        <a:pt x="37" y="41"/>
                        <a:pt x="0" y="96"/>
                        <a:pt x="0" y="169"/>
                      </a:cubicBezTo>
                      <a:cubicBezTo>
                        <a:pt x="0" y="224"/>
                        <a:pt x="55" y="261"/>
                        <a:pt x="110" y="261"/>
                      </a:cubicBezTo>
                      <a:lnTo>
                        <a:pt x="128" y="261"/>
                      </a:lnTo>
                      <a:cubicBezTo>
                        <a:pt x="302" y="243"/>
                        <a:pt x="476" y="233"/>
                        <a:pt x="651" y="233"/>
                      </a:cubicBezTo>
                      <a:cubicBezTo>
                        <a:pt x="827" y="233"/>
                        <a:pt x="1005" y="243"/>
                        <a:pt x="1188" y="261"/>
                      </a:cubicBezTo>
                      <a:cubicBezTo>
                        <a:pt x="1198" y="264"/>
                        <a:pt x="1207" y="265"/>
                        <a:pt x="1216" y="265"/>
                      </a:cubicBezTo>
                      <a:cubicBezTo>
                        <a:pt x="1261" y="265"/>
                        <a:pt x="1301" y="230"/>
                        <a:pt x="1316" y="169"/>
                      </a:cubicBezTo>
                      <a:cubicBezTo>
                        <a:pt x="1334" y="115"/>
                        <a:pt x="1298" y="60"/>
                        <a:pt x="1243" y="41"/>
                      </a:cubicBezTo>
                      <a:cubicBezTo>
                        <a:pt x="1051" y="14"/>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32;p59"/>
                <p:cNvSpPr/>
                <p:nvPr/>
              </p:nvSpPr>
              <p:spPr>
                <a:xfrm>
                  <a:off x="6066125" y="3363100"/>
                  <a:ext cx="33850" cy="6525"/>
                </a:xfrm>
                <a:custGeom>
                  <a:avLst/>
                  <a:gdLst/>
                  <a:ahLst/>
                  <a:cxnLst/>
                  <a:rect l="l" t="t" r="r" b="b"/>
                  <a:pathLst>
                    <a:path w="1354" h="261" extrusionOk="0">
                      <a:moveTo>
                        <a:pt x="686" y="0"/>
                      </a:moveTo>
                      <a:cubicBezTo>
                        <a:pt x="494" y="0"/>
                        <a:pt x="303" y="14"/>
                        <a:pt x="111" y="41"/>
                      </a:cubicBezTo>
                      <a:cubicBezTo>
                        <a:pt x="56" y="41"/>
                        <a:pt x="1" y="96"/>
                        <a:pt x="19" y="151"/>
                      </a:cubicBezTo>
                      <a:cubicBezTo>
                        <a:pt x="19" y="224"/>
                        <a:pt x="74" y="260"/>
                        <a:pt x="129" y="260"/>
                      </a:cubicBezTo>
                      <a:cubicBezTo>
                        <a:pt x="303" y="242"/>
                        <a:pt x="481" y="233"/>
                        <a:pt x="659" y="233"/>
                      </a:cubicBezTo>
                      <a:cubicBezTo>
                        <a:pt x="837" y="233"/>
                        <a:pt x="1015" y="242"/>
                        <a:pt x="1189" y="260"/>
                      </a:cubicBezTo>
                      <a:cubicBezTo>
                        <a:pt x="1244" y="260"/>
                        <a:pt x="1317" y="242"/>
                        <a:pt x="1335" y="169"/>
                      </a:cubicBezTo>
                      <a:cubicBezTo>
                        <a:pt x="1353" y="114"/>
                        <a:pt x="1317" y="59"/>
                        <a:pt x="1262" y="41"/>
                      </a:cubicBezTo>
                      <a:cubicBezTo>
                        <a:pt x="1070" y="14"/>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33;p59"/>
                <p:cNvSpPr/>
                <p:nvPr/>
              </p:nvSpPr>
              <p:spPr>
                <a:xfrm>
                  <a:off x="6104525" y="3348025"/>
                  <a:ext cx="34725" cy="6525"/>
                </a:xfrm>
                <a:custGeom>
                  <a:avLst/>
                  <a:gdLst/>
                  <a:ahLst/>
                  <a:cxnLst/>
                  <a:rect l="l" t="t" r="r" b="b"/>
                  <a:pathLst>
                    <a:path w="1389" h="261" extrusionOk="0">
                      <a:moveTo>
                        <a:pt x="722" y="0"/>
                      </a:moveTo>
                      <a:cubicBezTo>
                        <a:pt x="530" y="0"/>
                        <a:pt x="338" y="14"/>
                        <a:pt x="146" y="41"/>
                      </a:cubicBezTo>
                      <a:cubicBezTo>
                        <a:pt x="0" y="41"/>
                        <a:pt x="0" y="260"/>
                        <a:pt x="146" y="260"/>
                      </a:cubicBezTo>
                      <a:lnTo>
                        <a:pt x="183" y="260"/>
                      </a:lnTo>
                      <a:cubicBezTo>
                        <a:pt x="356" y="242"/>
                        <a:pt x="530" y="233"/>
                        <a:pt x="704" y="233"/>
                      </a:cubicBezTo>
                      <a:cubicBezTo>
                        <a:pt x="877" y="233"/>
                        <a:pt x="1051" y="242"/>
                        <a:pt x="1224" y="260"/>
                      </a:cubicBezTo>
                      <a:cubicBezTo>
                        <a:pt x="1297" y="260"/>
                        <a:pt x="1352" y="242"/>
                        <a:pt x="1371" y="169"/>
                      </a:cubicBezTo>
                      <a:cubicBezTo>
                        <a:pt x="1389" y="114"/>
                        <a:pt x="1352" y="59"/>
                        <a:pt x="1297" y="41"/>
                      </a:cubicBezTo>
                      <a:cubicBezTo>
                        <a:pt x="1106" y="14"/>
                        <a:pt x="914"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234;p59"/>
                <p:cNvSpPr/>
                <p:nvPr/>
              </p:nvSpPr>
              <p:spPr>
                <a:xfrm>
                  <a:off x="6099950" y="3383525"/>
                  <a:ext cx="34750" cy="6650"/>
                </a:xfrm>
                <a:custGeom>
                  <a:avLst/>
                  <a:gdLst/>
                  <a:ahLst/>
                  <a:cxnLst/>
                  <a:rect l="l" t="t" r="r" b="b"/>
                  <a:pathLst>
                    <a:path w="1390" h="266" extrusionOk="0">
                      <a:moveTo>
                        <a:pt x="724" y="1"/>
                      </a:moveTo>
                      <a:cubicBezTo>
                        <a:pt x="535" y="1"/>
                        <a:pt x="347" y="10"/>
                        <a:pt x="165" y="28"/>
                      </a:cubicBezTo>
                      <a:cubicBezTo>
                        <a:pt x="0" y="47"/>
                        <a:pt x="19" y="266"/>
                        <a:pt x="165" y="266"/>
                      </a:cubicBezTo>
                      <a:lnTo>
                        <a:pt x="183" y="266"/>
                      </a:lnTo>
                      <a:cubicBezTo>
                        <a:pt x="374" y="236"/>
                        <a:pt x="565" y="222"/>
                        <a:pt x="759" y="222"/>
                      </a:cubicBezTo>
                      <a:cubicBezTo>
                        <a:pt x="918" y="222"/>
                        <a:pt x="1079" y="231"/>
                        <a:pt x="1243" y="248"/>
                      </a:cubicBezTo>
                      <a:cubicBezTo>
                        <a:pt x="1253" y="251"/>
                        <a:pt x="1262" y="252"/>
                        <a:pt x="1272" y="252"/>
                      </a:cubicBezTo>
                      <a:cubicBezTo>
                        <a:pt x="1316" y="252"/>
                        <a:pt x="1356" y="220"/>
                        <a:pt x="1371" y="174"/>
                      </a:cubicBezTo>
                      <a:cubicBezTo>
                        <a:pt x="1389" y="120"/>
                        <a:pt x="1353" y="47"/>
                        <a:pt x="1298" y="28"/>
                      </a:cubicBezTo>
                      <a:cubicBezTo>
                        <a:pt x="1106" y="10"/>
                        <a:pt x="914"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235;p59"/>
                <p:cNvSpPr/>
                <p:nvPr/>
              </p:nvSpPr>
              <p:spPr>
                <a:xfrm>
                  <a:off x="6149275" y="3368125"/>
                  <a:ext cx="33375" cy="6525"/>
                </a:xfrm>
                <a:custGeom>
                  <a:avLst/>
                  <a:gdLst/>
                  <a:ahLst/>
                  <a:cxnLst/>
                  <a:rect l="l" t="t" r="r" b="b"/>
                  <a:pathLst>
                    <a:path w="1335" h="261" extrusionOk="0">
                      <a:moveTo>
                        <a:pt x="668" y="0"/>
                      </a:moveTo>
                      <a:cubicBezTo>
                        <a:pt x="476" y="0"/>
                        <a:pt x="284" y="14"/>
                        <a:pt x="92" y="41"/>
                      </a:cubicBezTo>
                      <a:cubicBezTo>
                        <a:pt x="37" y="41"/>
                        <a:pt x="1" y="96"/>
                        <a:pt x="1" y="169"/>
                      </a:cubicBezTo>
                      <a:cubicBezTo>
                        <a:pt x="1" y="224"/>
                        <a:pt x="56" y="260"/>
                        <a:pt x="110" y="260"/>
                      </a:cubicBezTo>
                      <a:lnTo>
                        <a:pt x="129" y="260"/>
                      </a:lnTo>
                      <a:cubicBezTo>
                        <a:pt x="302" y="242"/>
                        <a:pt x="476" y="233"/>
                        <a:pt x="650" y="233"/>
                      </a:cubicBezTo>
                      <a:cubicBezTo>
                        <a:pt x="823" y="233"/>
                        <a:pt x="997" y="242"/>
                        <a:pt x="1170" y="260"/>
                      </a:cubicBezTo>
                      <a:cubicBezTo>
                        <a:pt x="1243" y="260"/>
                        <a:pt x="1298" y="242"/>
                        <a:pt x="1317" y="169"/>
                      </a:cubicBezTo>
                      <a:cubicBezTo>
                        <a:pt x="1335" y="114"/>
                        <a:pt x="1298" y="59"/>
                        <a:pt x="1243" y="41"/>
                      </a:cubicBezTo>
                      <a:cubicBezTo>
                        <a:pt x="1052" y="14"/>
                        <a:pt x="860"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236;p59"/>
                <p:cNvSpPr/>
                <p:nvPr/>
              </p:nvSpPr>
              <p:spPr>
                <a:xfrm>
                  <a:off x="5525225" y="3489525"/>
                  <a:ext cx="33375" cy="6650"/>
                </a:xfrm>
                <a:custGeom>
                  <a:avLst/>
                  <a:gdLst/>
                  <a:ahLst/>
                  <a:cxnLst/>
                  <a:rect l="l" t="t" r="r" b="b"/>
                  <a:pathLst>
                    <a:path w="1335" h="266" extrusionOk="0">
                      <a:moveTo>
                        <a:pt x="670" y="0"/>
                      </a:moveTo>
                      <a:cubicBezTo>
                        <a:pt x="480" y="0"/>
                        <a:pt x="293" y="9"/>
                        <a:pt x="110" y="28"/>
                      </a:cubicBezTo>
                      <a:cubicBezTo>
                        <a:pt x="37" y="46"/>
                        <a:pt x="1" y="101"/>
                        <a:pt x="1" y="156"/>
                      </a:cubicBezTo>
                      <a:cubicBezTo>
                        <a:pt x="1" y="211"/>
                        <a:pt x="55" y="265"/>
                        <a:pt x="110" y="265"/>
                      </a:cubicBezTo>
                      <a:lnTo>
                        <a:pt x="129" y="265"/>
                      </a:lnTo>
                      <a:cubicBezTo>
                        <a:pt x="320" y="235"/>
                        <a:pt x="511" y="222"/>
                        <a:pt x="705" y="222"/>
                      </a:cubicBezTo>
                      <a:cubicBezTo>
                        <a:pt x="864" y="222"/>
                        <a:pt x="1024" y="231"/>
                        <a:pt x="1188" y="247"/>
                      </a:cubicBezTo>
                      <a:cubicBezTo>
                        <a:pt x="1198" y="250"/>
                        <a:pt x="1208" y="252"/>
                        <a:pt x="1217" y="252"/>
                      </a:cubicBezTo>
                      <a:cubicBezTo>
                        <a:pt x="1262" y="252"/>
                        <a:pt x="1301" y="219"/>
                        <a:pt x="1316" y="174"/>
                      </a:cubicBezTo>
                      <a:cubicBezTo>
                        <a:pt x="1335" y="119"/>
                        <a:pt x="1298" y="46"/>
                        <a:pt x="1243" y="28"/>
                      </a:cubicBezTo>
                      <a:cubicBezTo>
                        <a:pt x="1051" y="9"/>
                        <a:pt x="859"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237;p59"/>
                <p:cNvSpPr/>
                <p:nvPr/>
              </p:nvSpPr>
              <p:spPr>
                <a:xfrm>
                  <a:off x="5606550" y="3486325"/>
                  <a:ext cx="33825" cy="6650"/>
                </a:xfrm>
                <a:custGeom>
                  <a:avLst/>
                  <a:gdLst/>
                  <a:ahLst/>
                  <a:cxnLst/>
                  <a:rect l="l" t="t" r="r" b="b"/>
                  <a:pathLst>
                    <a:path w="1353" h="266" extrusionOk="0">
                      <a:moveTo>
                        <a:pt x="686" y="0"/>
                      </a:moveTo>
                      <a:cubicBezTo>
                        <a:pt x="494" y="0"/>
                        <a:pt x="302" y="10"/>
                        <a:pt x="110" y="28"/>
                      </a:cubicBezTo>
                      <a:cubicBezTo>
                        <a:pt x="55" y="28"/>
                        <a:pt x="0" y="101"/>
                        <a:pt x="19" y="156"/>
                      </a:cubicBezTo>
                      <a:cubicBezTo>
                        <a:pt x="19" y="211"/>
                        <a:pt x="73" y="265"/>
                        <a:pt x="128" y="265"/>
                      </a:cubicBezTo>
                      <a:lnTo>
                        <a:pt x="147" y="265"/>
                      </a:lnTo>
                      <a:cubicBezTo>
                        <a:pt x="338" y="235"/>
                        <a:pt x="529" y="222"/>
                        <a:pt x="720" y="222"/>
                      </a:cubicBezTo>
                      <a:cubicBezTo>
                        <a:pt x="876" y="222"/>
                        <a:pt x="1032" y="231"/>
                        <a:pt x="1188" y="247"/>
                      </a:cubicBezTo>
                      <a:cubicBezTo>
                        <a:pt x="1198" y="250"/>
                        <a:pt x="1208" y="252"/>
                        <a:pt x="1219" y="252"/>
                      </a:cubicBezTo>
                      <a:cubicBezTo>
                        <a:pt x="1267" y="252"/>
                        <a:pt x="1319" y="219"/>
                        <a:pt x="1334" y="174"/>
                      </a:cubicBezTo>
                      <a:cubicBezTo>
                        <a:pt x="1353" y="119"/>
                        <a:pt x="1316" y="46"/>
                        <a:pt x="1261" y="28"/>
                      </a:cubicBezTo>
                      <a:cubicBezTo>
                        <a:pt x="1069" y="10"/>
                        <a:pt x="878"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23166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3"/>
                                        </p:tgtEl>
                                        <p:attrNameLst>
                                          <p:attrName>style.visibility</p:attrName>
                                        </p:attrNameLst>
                                      </p:cBhvr>
                                      <p:to>
                                        <p:strVal val="visible"/>
                                      </p:to>
                                    </p:set>
                                    <p:anim calcmode="lin" valueType="num">
                                      <p:cBhvr additive="base">
                                        <p:cTn id="13" dur="500" fill="hold"/>
                                        <p:tgtEl>
                                          <p:spTgt spid="343"/>
                                        </p:tgtEl>
                                        <p:attrNameLst>
                                          <p:attrName>ppt_x</p:attrName>
                                        </p:attrNameLst>
                                      </p:cBhvr>
                                      <p:tavLst>
                                        <p:tav tm="0">
                                          <p:val>
                                            <p:strVal val="#ppt_x"/>
                                          </p:val>
                                        </p:tav>
                                        <p:tav tm="100000">
                                          <p:val>
                                            <p:strVal val="#ppt_x"/>
                                          </p:val>
                                        </p:tav>
                                      </p:tavLst>
                                    </p:anim>
                                    <p:anim calcmode="lin" valueType="num">
                                      <p:cBhvr additive="base">
                                        <p:cTn id="14" dur="500" fill="hold"/>
                                        <p:tgtEl>
                                          <p:spTgt spid="34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0"/>
                                        </p:tgtEl>
                                        <p:attrNameLst>
                                          <p:attrName>style.visibility</p:attrName>
                                        </p:attrNameLst>
                                      </p:cBhvr>
                                      <p:to>
                                        <p:strVal val="visible"/>
                                      </p:to>
                                    </p:set>
                                    <p:anim calcmode="lin" valueType="num">
                                      <p:cBhvr additive="base">
                                        <p:cTn id="17" dur="500" fill="hold"/>
                                        <p:tgtEl>
                                          <p:spTgt spid="370"/>
                                        </p:tgtEl>
                                        <p:attrNameLst>
                                          <p:attrName>ppt_x</p:attrName>
                                        </p:attrNameLst>
                                      </p:cBhvr>
                                      <p:tavLst>
                                        <p:tav tm="0">
                                          <p:val>
                                            <p:strVal val="#ppt_x"/>
                                          </p:val>
                                        </p:tav>
                                        <p:tav tm="100000">
                                          <p:val>
                                            <p:strVal val="#ppt_x"/>
                                          </p:val>
                                        </p:tav>
                                      </p:tavLst>
                                    </p:anim>
                                    <p:anim calcmode="lin" valueType="num">
                                      <p:cBhvr additive="base">
                                        <p:cTn id="18" dur="500" fill="hold"/>
                                        <p:tgtEl>
                                          <p:spTgt spid="37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1"/>
                                        </p:tgtEl>
                                        <p:attrNameLst>
                                          <p:attrName>style.visibility</p:attrName>
                                        </p:attrNameLst>
                                      </p:cBhvr>
                                      <p:to>
                                        <p:strVal val="visible"/>
                                      </p:to>
                                    </p:set>
                                    <p:anim calcmode="lin" valueType="num">
                                      <p:cBhvr additive="base">
                                        <p:cTn id="21" dur="500" fill="hold"/>
                                        <p:tgtEl>
                                          <p:spTgt spid="371"/>
                                        </p:tgtEl>
                                        <p:attrNameLst>
                                          <p:attrName>ppt_x</p:attrName>
                                        </p:attrNameLst>
                                      </p:cBhvr>
                                      <p:tavLst>
                                        <p:tav tm="0">
                                          <p:val>
                                            <p:strVal val="#ppt_x"/>
                                          </p:val>
                                        </p:tav>
                                        <p:tav tm="100000">
                                          <p:val>
                                            <p:strVal val="#ppt_x"/>
                                          </p:val>
                                        </p:tav>
                                      </p:tavLst>
                                    </p:anim>
                                    <p:anim calcmode="lin" valueType="num">
                                      <p:cBhvr additive="base">
                                        <p:cTn id="22" dur="500" fill="hold"/>
                                        <p:tgtEl>
                                          <p:spTgt spid="37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2"/>
                                        </p:tgtEl>
                                        <p:attrNameLst>
                                          <p:attrName>style.visibility</p:attrName>
                                        </p:attrNameLst>
                                      </p:cBhvr>
                                      <p:to>
                                        <p:strVal val="visible"/>
                                      </p:to>
                                    </p:set>
                                    <p:anim calcmode="lin" valueType="num">
                                      <p:cBhvr additive="base">
                                        <p:cTn id="25" dur="500" fill="hold"/>
                                        <p:tgtEl>
                                          <p:spTgt spid="372"/>
                                        </p:tgtEl>
                                        <p:attrNameLst>
                                          <p:attrName>ppt_x</p:attrName>
                                        </p:attrNameLst>
                                      </p:cBhvr>
                                      <p:tavLst>
                                        <p:tav tm="0">
                                          <p:val>
                                            <p:strVal val="#ppt_x"/>
                                          </p:val>
                                        </p:tav>
                                        <p:tav tm="100000">
                                          <p:val>
                                            <p:strVal val="#ppt_x"/>
                                          </p:val>
                                        </p:tav>
                                      </p:tavLst>
                                    </p:anim>
                                    <p:anim calcmode="lin" valueType="num">
                                      <p:cBhvr additive="base">
                                        <p:cTn id="26" dur="500" fill="hold"/>
                                        <p:tgtEl>
                                          <p:spTgt spid="37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7"/>
                                        </p:tgtEl>
                                        <p:attrNameLst>
                                          <p:attrName>style.visibility</p:attrName>
                                        </p:attrNameLst>
                                      </p:cBhvr>
                                      <p:to>
                                        <p:strVal val="visible"/>
                                      </p:to>
                                    </p:set>
                                    <p:anim calcmode="lin" valueType="num">
                                      <p:cBhvr additive="base">
                                        <p:cTn id="29" dur="500" fill="hold"/>
                                        <p:tgtEl>
                                          <p:spTgt spid="227"/>
                                        </p:tgtEl>
                                        <p:attrNameLst>
                                          <p:attrName>ppt_x</p:attrName>
                                        </p:attrNameLst>
                                      </p:cBhvr>
                                      <p:tavLst>
                                        <p:tav tm="0">
                                          <p:val>
                                            <p:strVal val="#ppt_x"/>
                                          </p:val>
                                        </p:tav>
                                        <p:tav tm="100000">
                                          <p:val>
                                            <p:strVal val="#ppt_x"/>
                                          </p:val>
                                        </p:tav>
                                      </p:tavLst>
                                    </p:anim>
                                    <p:anim calcmode="lin" valueType="num">
                                      <p:cBhvr additive="base">
                                        <p:cTn id="30" dur="500" fill="hold"/>
                                        <p:tgtEl>
                                          <p:spTgt spid="2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9"/>
                                        </p:tgtEl>
                                        <p:attrNameLst>
                                          <p:attrName>style.visibility</p:attrName>
                                        </p:attrNameLst>
                                      </p:cBhvr>
                                      <p:to>
                                        <p:strVal val="visible"/>
                                      </p:to>
                                    </p:set>
                                    <p:anim calcmode="lin" valueType="num">
                                      <p:cBhvr additive="base">
                                        <p:cTn id="33" dur="500" fill="hold"/>
                                        <p:tgtEl>
                                          <p:spTgt spid="369"/>
                                        </p:tgtEl>
                                        <p:attrNameLst>
                                          <p:attrName>ppt_x</p:attrName>
                                        </p:attrNameLst>
                                      </p:cBhvr>
                                      <p:tavLst>
                                        <p:tav tm="0">
                                          <p:val>
                                            <p:strVal val="#ppt_x"/>
                                          </p:val>
                                        </p:tav>
                                        <p:tav tm="100000">
                                          <p:val>
                                            <p:strVal val="#ppt_x"/>
                                          </p:val>
                                        </p:tav>
                                      </p:tavLst>
                                    </p:anim>
                                    <p:anim calcmode="lin" valueType="num">
                                      <p:cBhvr additive="base">
                                        <p:cTn id="34" dur="500" fill="hold"/>
                                        <p:tgtEl>
                                          <p:spTgt spid="36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9"/>
                                        </p:tgtEl>
                                        <p:attrNameLst>
                                          <p:attrName>style.visibility</p:attrName>
                                        </p:attrNameLst>
                                      </p:cBhvr>
                                      <p:to>
                                        <p:strVal val="visible"/>
                                      </p:to>
                                    </p:set>
                                    <p:anim calcmode="lin" valueType="num">
                                      <p:cBhvr additive="base">
                                        <p:cTn id="37" dur="500" fill="hold"/>
                                        <p:tgtEl>
                                          <p:spTgt spid="229"/>
                                        </p:tgtEl>
                                        <p:attrNameLst>
                                          <p:attrName>ppt_x</p:attrName>
                                        </p:attrNameLst>
                                      </p:cBhvr>
                                      <p:tavLst>
                                        <p:tav tm="0">
                                          <p:val>
                                            <p:strVal val="#ppt_x"/>
                                          </p:val>
                                        </p:tav>
                                        <p:tav tm="100000">
                                          <p:val>
                                            <p:strVal val="#ppt_x"/>
                                          </p:val>
                                        </p:tav>
                                      </p:tavLst>
                                    </p:anim>
                                    <p:anim calcmode="lin" valueType="num">
                                      <p:cBhvr additive="base">
                                        <p:cTn id="38" dur="500" fill="hold"/>
                                        <p:tgtEl>
                                          <p:spTgt spid="2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6"/>
                                        </p:tgtEl>
                                        <p:attrNameLst>
                                          <p:attrName>style.visibility</p:attrName>
                                        </p:attrNameLst>
                                      </p:cBhvr>
                                      <p:to>
                                        <p:strVal val="visible"/>
                                      </p:to>
                                    </p:set>
                                    <p:anim calcmode="lin" valueType="num">
                                      <p:cBhvr additive="base">
                                        <p:cTn id="41" dur="500" fill="hold"/>
                                        <p:tgtEl>
                                          <p:spTgt spid="256"/>
                                        </p:tgtEl>
                                        <p:attrNameLst>
                                          <p:attrName>ppt_x</p:attrName>
                                        </p:attrNameLst>
                                      </p:cBhvr>
                                      <p:tavLst>
                                        <p:tav tm="0">
                                          <p:val>
                                            <p:strVal val="#ppt_x"/>
                                          </p:val>
                                        </p:tav>
                                        <p:tav tm="100000">
                                          <p:val>
                                            <p:strVal val="#ppt_x"/>
                                          </p:val>
                                        </p:tav>
                                      </p:tavLst>
                                    </p:anim>
                                    <p:anim calcmode="lin" valueType="num">
                                      <p:cBhvr additive="base">
                                        <p:cTn id="42" dur="500" fill="hold"/>
                                        <p:tgtEl>
                                          <p:spTgt spid="25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5"/>
                                        </p:tgtEl>
                                        <p:attrNameLst>
                                          <p:attrName>style.visibility</p:attrName>
                                        </p:attrNameLst>
                                      </p:cBhvr>
                                      <p:to>
                                        <p:strVal val="visible"/>
                                      </p:to>
                                    </p:set>
                                    <p:anim calcmode="lin" valueType="num">
                                      <p:cBhvr additive="base">
                                        <p:cTn id="45" dur="500" fill="hold"/>
                                        <p:tgtEl>
                                          <p:spTgt spid="255"/>
                                        </p:tgtEl>
                                        <p:attrNameLst>
                                          <p:attrName>ppt_x</p:attrName>
                                        </p:attrNameLst>
                                      </p:cBhvr>
                                      <p:tavLst>
                                        <p:tav tm="0">
                                          <p:val>
                                            <p:strVal val="#ppt_x"/>
                                          </p:val>
                                        </p:tav>
                                        <p:tav tm="100000">
                                          <p:val>
                                            <p:strVal val="#ppt_x"/>
                                          </p:val>
                                        </p:tav>
                                      </p:tavLst>
                                    </p:anim>
                                    <p:anim calcmode="lin" valueType="num">
                                      <p:cBhvr additive="base">
                                        <p:cTn id="46" dur="500" fill="hold"/>
                                        <p:tgtEl>
                                          <p:spTgt spid="25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57"/>
                                        </p:tgtEl>
                                        <p:attrNameLst>
                                          <p:attrName>style.visibility</p:attrName>
                                        </p:attrNameLst>
                                      </p:cBhvr>
                                      <p:to>
                                        <p:strVal val="visible"/>
                                      </p:to>
                                    </p:set>
                                    <p:anim calcmode="lin" valueType="num">
                                      <p:cBhvr additive="base">
                                        <p:cTn id="49" dur="500" fill="hold"/>
                                        <p:tgtEl>
                                          <p:spTgt spid="257"/>
                                        </p:tgtEl>
                                        <p:attrNameLst>
                                          <p:attrName>ppt_x</p:attrName>
                                        </p:attrNameLst>
                                      </p:cBhvr>
                                      <p:tavLst>
                                        <p:tav tm="0">
                                          <p:val>
                                            <p:strVal val="#ppt_x"/>
                                          </p:val>
                                        </p:tav>
                                        <p:tav tm="100000">
                                          <p:val>
                                            <p:strVal val="#ppt_x"/>
                                          </p:val>
                                        </p:tav>
                                      </p:tavLst>
                                    </p:anim>
                                    <p:anim calcmode="lin" valueType="num">
                                      <p:cBhvr additive="base">
                                        <p:cTn id="50" dur="500" fill="hold"/>
                                        <p:tgtEl>
                                          <p:spTgt spid="25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4"/>
                                        </p:tgtEl>
                                        <p:attrNameLst>
                                          <p:attrName>style.visibility</p:attrName>
                                        </p:attrNameLst>
                                      </p:cBhvr>
                                      <p:to>
                                        <p:strVal val="visible"/>
                                      </p:to>
                                    </p:set>
                                    <p:anim calcmode="lin" valueType="num">
                                      <p:cBhvr additive="base">
                                        <p:cTn id="53" dur="500" fill="hold"/>
                                        <p:tgtEl>
                                          <p:spTgt spid="284"/>
                                        </p:tgtEl>
                                        <p:attrNameLst>
                                          <p:attrName>ppt_x</p:attrName>
                                        </p:attrNameLst>
                                      </p:cBhvr>
                                      <p:tavLst>
                                        <p:tav tm="0">
                                          <p:val>
                                            <p:strVal val="#ppt_x"/>
                                          </p:val>
                                        </p:tav>
                                        <p:tav tm="100000">
                                          <p:val>
                                            <p:strVal val="#ppt_x"/>
                                          </p:val>
                                        </p:tav>
                                      </p:tavLst>
                                    </p:anim>
                                    <p:anim calcmode="lin" valueType="num">
                                      <p:cBhvr additive="base">
                                        <p:cTn id="54" dur="500" fill="hold"/>
                                        <p:tgtEl>
                                          <p:spTgt spid="28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3"/>
                                        </p:tgtEl>
                                        <p:attrNameLst>
                                          <p:attrName>style.visibility</p:attrName>
                                        </p:attrNameLst>
                                      </p:cBhvr>
                                      <p:to>
                                        <p:strVal val="visible"/>
                                      </p:to>
                                    </p:set>
                                    <p:anim calcmode="lin" valueType="num">
                                      <p:cBhvr additive="base">
                                        <p:cTn id="57" dur="500" fill="hold"/>
                                        <p:tgtEl>
                                          <p:spTgt spid="283"/>
                                        </p:tgtEl>
                                        <p:attrNameLst>
                                          <p:attrName>ppt_x</p:attrName>
                                        </p:attrNameLst>
                                      </p:cBhvr>
                                      <p:tavLst>
                                        <p:tav tm="0">
                                          <p:val>
                                            <p:strVal val="#ppt_x"/>
                                          </p:val>
                                        </p:tav>
                                        <p:tav tm="100000">
                                          <p:val>
                                            <p:strVal val="#ppt_x"/>
                                          </p:val>
                                        </p:tav>
                                      </p:tavLst>
                                    </p:anim>
                                    <p:anim calcmode="lin" valueType="num">
                                      <p:cBhvr additive="base">
                                        <p:cTn id="58" dur="500" fill="hold"/>
                                        <p:tgtEl>
                                          <p:spTgt spid="28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5"/>
                                        </p:tgtEl>
                                        <p:attrNameLst>
                                          <p:attrName>style.visibility</p:attrName>
                                        </p:attrNameLst>
                                      </p:cBhvr>
                                      <p:to>
                                        <p:strVal val="visible"/>
                                      </p:to>
                                    </p:set>
                                    <p:anim calcmode="lin" valueType="num">
                                      <p:cBhvr additive="base">
                                        <p:cTn id="61" dur="500" fill="hold"/>
                                        <p:tgtEl>
                                          <p:spTgt spid="285"/>
                                        </p:tgtEl>
                                        <p:attrNameLst>
                                          <p:attrName>ppt_x</p:attrName>
                                        </p:attrNameLst>
                                      </p:cBhvr>
                                      <p:tavLst>
                                        <p:tav tm="0">
                                          <p:val>
                                            <p:strVal val="#ppt_x"/>
                                          </p:val>
                                        </p:tav>
                                        <p:tav tm="100000">
                                          <p:val>
                                            <p:strVal val="#ppt_x"/>
                                          </p:val>
                                        </p:tav>
                                      </p:tavLst>
                                    </p:anim>
                                    <p:anim calcmode="lin" valueType="num">
                                      <p:cBhvr additive="base">
                                        <p:cTn id="62" dur="500" fill="hold"/>
                                        <p:tgtEl>
                                          <p:spTgt spid="2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1"/>
                                        </p:tgtEl>
                                        <p:attrNameLst>
                                          <p:attrName>style.visibility</p:attrName>
                                        </p:attrNameLst>
                                      </p:cBhvr>
                                      <p:to>
                                        <p:strVal val="visible"/>
                                      </p:to>
                                    </p:set>
                                    <p:anim calcmode="lin" valueType="num">
                                      <p:cBhvr additive="base">
                                        <p:cTn id="65" dur="500" fill="hold"/>
                                        <p:tgtEl>
                                          <p:spTgt spid="311"/>
                                        </p:tgtEl>
                                        <p:attrNameLst>
                                          <p:attrName>ppt_x</p:attrName>
                                        </p:attrNameLst>
                                      </p:cBhvr>
                                      <p:tavLst>
                                        <p:tav tm="0">
                                          <p:val>
                                            <p:strVal val="#ppt_x"/>
                                          </p:val>
                                        </p:tav>
                                        <p:tav tm="100000">
                                          <p:val>
                                            <p:strVal val="#ppt_x"/>
                                          </p:val>
                                        </p:tav>
                                      </p:tavLst>
                                    </p:anim>
                                    <p:anim calcmode="lin" valueType="num">
                                      <p:cBhvr additive="base">
                                        <p:cTn id="66" dur="500" fill="hold"/>
                                        <p:tgtEl>
                                          <p:spTgt spid="31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4"/>
                                        </p:tgtEl>
                                        <p:attrNameLst>
                                          <p:attrName>style.visibility</p:attrName>
                                        </p:attrNameLst>
                                      </p:cBhvr>
                                      <p:to>
                                        <p:strVal val="visible"/>
                                      </p:to>
                                    </p:set>
                                    <p:anim calcmode="lin" valueType="num">
                                      <p:cBhvr additive="base">
                                        <p:cTn id="69" dur="500" fill="hold"/>
                                        <p:tgtEl>
                                          <p:spTgt spid="314"/>
                                        </p:tgtEl>
                                        <p:attrNameLst>
                                          <p:attrName>ppt_x</p:attrName>
                                        </p:attrNameLst>
                                      </p:cBhvr>
                                      <p:tavLst>
                                        <p:tav tm="0">
                                          <p:val>
                                            <p:strVal val="#ppt_x"/>
                                          </p:val>
                                        </p:tav>
                                        <p:tav tm="100000">
                                          <p:val>
                                            <p:strVal val="#ppt_x"/>
                                          </p:val>
                                        </p:tav>
                                      </p:tavLst>
                                    </p:anim>
                                    <p:anim calcmode="lin" valueType="num">
                                      <p:cBhvr additive="base">
                                        <p:cTn id="70" dur="500" fill="hold"/>
                                        <p:tgtEl>
                                          <p:spTgt spid="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227" grpId="0" animBg="1"/>
      <p:bldP spid="255" grpId="0" animBg="1"/>
      <p:bldP spid="256" grpId="0"/>
      <p:bldP spid="283" grpId="0" animBg="1"/>
      <p:bldP spid="284" grpId="0"/>
      <p:bldP spid="311" grpId="0" animBg="1"/>
      <p:bldP spid="314" grpId="0"/>
      <p:bldP spid="369" grpId="0"/>
      <p:bldP spid="370" grpId="0" animBg="1"/>
      <p:bldP spid="37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0"/>
        <p:cNvGrpSpPr/>
        <p:nvPr/>
      </p:nvGrpSpPr>
      <p:grpSpPr>
        <a:xfrm>
          <a:off x="0" y="0"/>
          <a:ext cx="0" cy="0"/>
          <a:chOff x="0" y="0"/>
          <a:chExt cx="0" cy="0"/>
        </a:xfrm>
      </p:grpSpPr>
      <p:grpSp>
        <p:nvGrpSpPr>
          <p:cNvPr id="3301" name="Google Shape;3301;p51"/>
          <p:cNvGrpSpPr/>
          <p:nvPr/>
        </p:nvGrpSpPr>
        <p:grpSpPr>
          <a:xfrm>
            <a:off x="2047925" y="971550"/>
            <a:ext cx="5486400" cy="3200400"/>
            <a:chOff x="2047925" y="971550"/>
            <a:chExt cx="5486400" cy="3200400"/>
          </a:xfrm>
        </p:grpSpPr>
        <p:sp>
          <p:nvSpPr>
            <p:cNvPr id="3302" name="Google Shape;3302;p51"/>
            <p:cNvSpPr/>
            <p:nvPr/>
          </p:nvSpPr>
          <p:spPr>
            <a:xfrm rot="10800000" flipH="1">
              <a:off x="2047925" y="971550"/>
              <a:ext cx="5486400" cy="3200400"/>
            </a:xfrm>
            <a:prstGeom prst="snip1Rect">
              <a:avLst>
                <a:gd name="adj" fmla="val 16667"/>
              </a:avLst>
            </a:pr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rot="10800000" flipH="1">
              <a:off x="7000925" y="3638550"/>
              <a:ext cx="533400" cy="533400"/>
            </a:xfrm>
            <a:prstGeom prst="rtTriangl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5" name="Google Shape;3305;p51"/>
          <p:cNvSpPr txBox="1">
            <a:spLocks noGrp="1"/>
          </p:cNvSpPr>
          <p:nvPr>
            <p:ph type="title"/>
          </p:nvPr>
        </p:nvSpPr>
        <p:spPr>
          <a:xfrm>
            <a:off x="2347063" y="1503814"/>
            <a:ext cx="4760107" cy="24591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7200" b="1" dirty="0">
                <a:latin typeface="+mj-lt"/>
                <a:ea typeface="Open Sans" panose="020B0604020202020204" charset="0"/>
                <a:cs typeface="Open Sans" panose="020B0604020202020204" charset="0"/>
              </a:rPr>
              <a:t>Trân trọng </a:t>
            </a:r>
            <a:br>
              <a:rPr lang="vi-VN" sz="7200" b="1" dirty="0">
                <a:latin typeface="+mj-lt"/>
                <a:ea typeface="Open Sans" panose="020B0604020202020204" charset="0"/>
                <a:cs typeface="Open Sans" panose="020B0604020202020204" charset="0"/>
              </a:rPr>
            </a:br>
            <a:r>
              <a:rPr lang="vi-VN" sz="7200" b="1" dirty="0">
                <a:latin typeface="+mj-lt"/>
                <a:ea typeface="Open Sans" panose="020B0604020202020204" charset="0"/>
                <a:cs typeface="Open Sans" panose="020B0604020202020204" charset="0"/>
              </a:rPr>
              <a:t>cảm ơn</a:t>
            </a:r>
            <a:endParaRPr sz="7200" b="1" dirty="0">
              <a:latin typeface="+mj-lt"/>
              <a:ea typeface="Open Sans" panose="020B0604020202020204" charset="0"/>
              <a:cs typeface="Open Sans" panose="020B0604020202020204" charset="0"/>
            </a:endParaRPr>
          </a:p>
        </p:txBody>
      </p:sp>
      <p:grpSp>
        <p:nvGrpSpPr>
          <p:cNvPr id="3308" name="Google Shape;3308;p51"/>
          <p:cNvGrpSpPr/>
          <p:nvPr/>
        </p:nvGrpSpPr>
        <p:grpSpPr>
          <a:xfrm>
            <a:off x="1225420" y="2801748"/>
            <a:ext cx="1025921" cy="1554471"/>
            <a:chOff x="1436488" y="2954021"/>
            <a:chExt cx="905251" cy="1371633"/>
          </a:xfrm>
        </p:grpSpPr>
        <p:sp>
          <p:nvSpPr>
            <p:cNvPr id="3309" name="Google Shape;3309;p51"/>
            <p:cNvSpPr/>
            <p:nvPr/>
          </p:nvSpPr>
          <p:spPr>
            <a:xfrm>
              <a:off x="1436488" y="2954021"/>
              <a:ext cx="905251" cy="1371633"/>
            </a:xfrm>
            <a:custGeom>
              <a:avLst/>
              <a:gdLst/>
              <a:ahLst/>
              <a:cxnLst/>
              <a:rect l="l" t="t" r="r" b="b"/>
              <a:pathLst>
                <a:path w="21587" h="32457" extrusionOk="0">
                  <a:moveTo>
                    <a:pt x="9999" y="0"/>
                  </a:moveTo>
                  <a:lnTo>
                    <a:pt x="9999" y="3119"/>
                  </a:lnTo>
                  <a:lnTo>
                    <a:pt x="9174" y="3119"/>
                  </a:lnTo>
                  <a:lnTo>
                    <a:pt x="9174" y="4029"/>
                  </a:lnTo>
                  <a:cubicBezTo>
                    <a:pt x="9174" y="4029"/>
                    <a:pt x="7852" y="6022"/>
                    <a:pt x="6562" y="7101"/>
                  </a:cubicBezTo>
                  <a:cubicBezTo>
                    <a:pt x="5586" y="7916"/>
                    <a:pt x="4904" y="8066"/>
                    <a:pt x="4534" y="8066"/>
                  </a:cubicBezTo>
                  <a:cubicBezTo>
                    <a:pt x="4319" y="8066"/>
                    <a:pt x="4209" y="8015"/>
                    <a:pt x="4209" y="8015"/>
                  </a:cubicBezTo>
                  <a:cubicBezTo>
                    <a:pt x="3469" y="8001"/>
                    <a:pt x="2789" y="7461"/>
                    <a:pt x="2415" y="7461"/>
                  </a:cubicBezTo>
                  <a:cubicBezTo>
                    <a:pt x="2226" y="7461"/>
                    <a:pt x="2116" y="7599"/>
                    <a:pt x="2116" y="8015"/>
                  </a:cubicBezTo>
                  <a:cubicBezTo>
                    <a:pt x="2116" y="9755"/>
                    <a:pt x="4638" y="9977"/>
                    <a:pt x="5949" y="9977"/>
                  </a:cubicBezTo>
                  <a:lnTo>
                    <a:pt x="5949" y="12091"/>
                  </a:lnTo>
                  <a:cubicBezTo>
                    <a:pt x="5212" y="13412"/>
                    <a:pt x="4334" y="13742"/>
                    <a:pt x="3573" y="13742"/>
                  </a:cubicBezTo>
                  <a:cubicBezTo>
                    <a:pt x="2815" y="13742"/>
                    <a:pt x="2174" y="13415"/>
                    <a:pt x="1904" y="13415"/>
                  </a:cubicBezTo>
                  <a:cubicBezTo>
                    <a:pt x="1741" y="13415"/>
                    <a:pt x="1714" y="13534"/>
                    <a:pt x="1878" y="13915"/>
                  </a:cubicBezTo>
                  <a:cubicBezTo>
                    <a:pt x="2592" y="15570"/>
                    <a:pt x="5150" y="15750"/>
                    <a:pt x="5150" y="15750"/>
                  </a:cubicBezTo>
                  <a:lnTo>
                    <a:pt x="5150" y="18198"/>
                  </a:lnTo>
                  <a:lnTo>
                    <a:pt x="5103" y="18198"/>
                  </a:lnTo>
                  <a:cubicBezTo>
                    <a:pt x="4367" y="19518"/>
                    <a:pt x="3362" y="19847"/>
                    <a:pt x="2443" y="19847"/>
                  </a:cubicBezTo>
                  <a:cubicBezTo>
                    <a:pt x="1528" y="19847"/>
                    <a:pt x="698" y="19519"/>
                    <a:pt x="310" y="19519"/>
                  </a:cubicBezTo>
                  <a:cubicBezTo>
                    <a:pt x="75" y="19519"/>
                    <a:pt x="1" y="19639"/>
                    <a:pt x="165" y="20022"/>
                  </a:cubicBezTo>
                  <a:cubicBezTo>
                    <a:pt x="879" y="21677"/>
                    <a:pt x="3226" y="21994"/>
                    <a:pt x="3226" y="21994"/>
                  </a:cubicBezTo>
                  <a:lnTo>
                    <a:pt x="3226" y="25203"/>
                  </a:lnTo>
                  <a:lnTo>
                    <a:pt x="958" y="25203"/>
                  </a:lnTo>
                  <a:lnTo>
                    <a:pt x="958" y="26493"/>
                  </a:lnTo>
                  <a:lnTo>
                    <a:pt x="958" y="31769"/>
                  </a:lnTo>
                  <a:lnTo>
                    <a:pt x="80" y="31769"/>
                  </a:lnTo>
                  <a:lnTo>
                    <a:pt x="80" y="32457"/>
                  </a:lnTo>
                  <a:lnTo>
                    <a:pt x="21212" y="32457"/>
                  </a:lnTo>
                  <a:lnTo>
                    <a:pt x="21212" y="31769"/>
                  </a:lnTo>
                  <a:lnTo>
                    <a:pt x="20435" y="31769"/>
                  </a:lnTo>
                  <a:lnTo>
                    <a:pt x="20435" y="25203"/>
                  </a:lnTo>
                  <a:lnTo>
                    <a:pt x="18119" y="25203"/>
                  </a:lnTo>
                  <a:lnTo>
                    <a:pt x="18119" y="21999"/>
                  </a:lnTo>
                  <a:lnTo>
                    <a:pt x="18061" y="21999"/>
                  </a:lnTo>
                  <a:cubicBezTo>
                    <a:pt x="21519" y="21786"/>
                    <a:pt x="21586" y="19661"/>
                    <a:pt x="21200" y="19661"/>
                  </a:cubicBezTo>
                  <a:cubicBezTo>
                    <a:pt x="21194" y="19661"/>
                    <a:pt x="21187" y="19661"/>
                    <a:pt x="21181" y="19662"/>
                  </a:cubicBezTo>
                  <a:cubicBezTo>
                    <a:pt x="20802" y="19732"/>
                    <a:pt x="20177" y="19915"/>
                    <a:pt x="19496" y="19915"/>
                  </a:cubicBezTo>
                  <a:cubicBezTo>
                    <a:pt x="19045" y="19915"/>
                    <a:pt x="18569" y="19835"/>
                    <a:pt x="18125" y="19588"/>
                  </a:cubicBezTo>
                  <a:cubicBezTo>
                    <a:pt x="17390" y="19176"/>
                    <a:pt x="16131" y="18198"/>
                    <a:pt x="16131" y="18198"/>
                  </a:cubicBezTo>
                  <a:lnTo>
                    <a:pt x="16200" y="16268"/>
                  </a:lnTo>
                  <a:lnTo>
                    <a:pt x="16179" y="16268"/>
                  </a:lnTo>
                  <a:lnTo>
                    <a:pt x="16200" y="15750"/>
                  </a:lnTo>
                  <a:cubicBezTo>
                    <a:pt x="19716" y="15533"/>
                    <a:pt x="19875" y="13921"/>
                    <a:pt x="19795" y="13561"/>
                  </a:cubicBezTo>
                  <a:cubicBezTo>
                    <a:pt x="19768" y="13435"/>
                    <a:pt x="19729" y="13389"/>
                    <a:pt x="19671" y="13389"/>
                  </a:cubicBezTo>
                  <a:cubicBezTo>
                    <a:pt x="19506" y="13389"/>
                    <a:pt x="19183" y="13771"/>
                    <a:pt x="18504" y="13771"/>
                  </a:cubicBezTo>
                  <a:cubicBezTo>
                    <a:pt x="18244" y="13771"/>
                    <a:pt x="17933" y="13715"/>
                    <a:pt x="17559" y="13561"/>
                  </a:cubicBezTo>
                  <a:cubicBezTo>
                    <a:pt x="16755" y="13233"/>
                    <a:pt x="15566" y="12091"/>
                    <a:pt x="15566" y="12091"/>
                  </a:cubicBezTo>
                  <a:lnTo>
                    <a:pt x="15492" y="12091"/>
                  </a:lnTo>
                  <a:lnTo>
                    <a:pt x="15566" y="9982"/>
                  </a:lnTo>
                  <a:cubicBezTo>
                    <a:pt x="15640" y="9985"/>
                    <a:pt x="15713" y="9986"/>
                    <a:pt x="15785" y="9986"/>
                  </a:cubicBezTo>
                  <a:cubicBezTo>
                    <a:pt x="17698" y="9986"/>
                    <a:pt x="18823" y="8927"/>
                    <a:pt x="18558" y="8005"/>
                  </a:cubicBezTo>
                  <a:cubicBezTo>
                    <a:pt x="18505" y="7822"/>
                    <a:pt x="18440" y="7753"/>
                    <a:pt x="18356" y="7753"/>
                  </a:cubicBezTo>
                  <a:cubicBezTo>
                    <a:pt x="18092" y="7753"/>
                    <a:pt x="17638" y="8425"/>
                    <a:pt x="16759" y="8425"/>
                  </a:cubicBezTo>
                  <a:cubicBezTo>
                    <a:pt x="16403" y="8425"/>
                    <a:pt x="15977" y="8315"/>
                    <a:pt x="15465" y="8005"/>
                  </a:cubicBezTo>
                  <a:cubicBezTo>
                    <a:pt x="13636" y="6894"/>
                    <a:pt x="11405" y="4029"/>
                    <a:pt x="11405" y="4029"/>
                  </a:cubicBezTo>
                  <a:lnTo>
                    <a:pt x="11405" y="3119"/>
                  </a:lnTo>
                  <a:lnTo>
                    <a:pt x="10585" y="3119"/>
                  </a:lnTo>
                  <a:lnTo>
                    <a:pt x="10585"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0" name="Google Shape;3310;p51"/>
            <p:cNvGrpSpPr/>
            <p:nvPr/>
          </p:nvGrpSpPr>
          <p:grpSpPr>
            <a:xfrm>
              <a:off x="1436488" y="2954021"/>
              <a:ext cx="905251" cy="1371633"/>
              <a:chOff x="216313" y="2954021"/>
              <a:chExt cx="905251" cy="1371633"/>
            </a:xfrm>
          </p:grpSpPr>
          <p:sp>
            <p:nvSpPr>
              <p:cNvPr id="3311" name="Google Shape;3311;p51"/>
              <p:cNvSpPr/>
              <p:nvPr/>
            </p:nvSpPr>
            <p:spPr>
              <a:xfrm>
                <a:off x="256235" y="3385876"/>
                <a:ext cx="817062" cy="910745"/>
              </a:xfrm>
              <a:custGeom>
                <a:avLst/>
                <a:gdLst/>
                <a:ahLst/>
                <a:cxnLst/>
                <a:rect l="l" t="t" r="r" b="b"/>
                <a:pathLst>
                  <a:path w="19484" h="21551" extrusionOk="0">
                    <a:moveTo>
                      <a:pt x="5219" y="1"/>
                    </a:moveTo>
                    <a:lnTo>
                      <a:pt x="5219" y="5658"/>
                    </a:lnTo>
                    <a:lnTo>
                      <a:pt x="4405" y="5658"/>
                    </a:lnTo>
                    <a:lnTo>
                      <a:pt x="4405" y="11775"/>
                    </a:lnTo>
                    <a:lnTo>
                      <a:pt x="2412" y="11775"/>
                    </a:lnTo>
                    <a:lnTo>
                      <a:pt x="2412" y="16274"/>
                    </a:lnTo>
                    <a:lnTo>
                      <a:pt x="1" y="16274"/>
                    </a:lnTo>
                    <a:lnTo>
                      <a:pt x="1" y="21550"/>
                    </a:lnTo>
                    <a:lnTo>
                      <a:pt x="19483" y="21550"/>
                    </a:lnTo>
                    <a:lnTo>
                      <a:pt x="19483" y="16274"/>
                    </a:lnTo>
                    <a:lnTo>
                      <a:pt x="16787" y="16274"/>
                    </a:lnTo>
                    <a:lnTo>
                      <a:pt x="16787" y="11775"/>
                    </a:lnTo>
                    <a:lnTo>
                      <a:pt x="14873" y="11775"/>
                    </a:lnTo>
                    <a:lnTo>
                      <a:pt x="14873" y="5658"/>
                    </a:lnTo>
                    <a:lnTo>
                      <a:pt x="14265" y="5658"/>
                    </a:lnTo>
                    <a:lnTo>
                      <a:pt x="142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1"/>
              <p:cNvSpPr/>
              <p:nvPr/>
            </p:nvSpPr>
            <p:spPr>
              <a:xfrm>
                <a:off x="288106" y="3464986"/>
                <a:ext cx="761665" cy="154418"/>
              </a:xfrm>
              <a:custGeom>
                <a:avLst/>
                <a:gdLst/>
                <a:ahLst/>
                <a:cxnLst/>
                <a:rect l="l" t="t" r="r" b="b"/>
                <a:pathLst>
                  <a:path w="18163" h="3654" extrusionOk="0">
                    <a:moveTo>
                      <a:pt x="4232" y="0"/>
                    </a:moveTo>
                    <a:cubicBezTo>
                      <a:pt x="3495" y="1322"/>
                      <a:pt x="2616" y="1651"/>
                      <a:pt x="1856" y="1651"/>
                    </a:cubicBezTo>
                    <a:cubicBezTo>
                      <a:pt x="1100" y="1651"/>
                      <a:pt x="460" y="1326"/>
                      <a:pt x="191" y="1326"/>
                    </a:cubicBezTo>
                    <a:cubicBezTo>
                      <a:pt x="28" y="1326"/>
                      <a:pt x="0" y="1446"/>
                      <a:pt x="166" y="1830"/>
                    </a:cubicBezTo>
                    <a:cubicBezTo>
                      <a:pt x="875" y="3485"/>
                      <a:pt x="3439" y="3654"/>
                      <a:pt x="3439" y="3654"/>
                    </a:cubicBezTo>
                    <a:lnTo>
                      <a:pt x="14488" y="3654"/>
                    </a:lnTo>
                    <a:cubicBezTo>
                      <a:pt x="18004" y="3442"/>
                      <a:pt x="18163" y="1830"/>
                      <a:pt x="18084" y="1470"/>
                    </a:cubicBezTo>
                    <a:cubicBezTo>
                      <a:pt x="18056" y="1344"/>
                      <a:pt x="18017" y="1298"/>
                      <a:pt x="17960" y="1298"/>
                    </a:cubicBezTo>
                    <a:cubicBezTo>
                      <a:pt x="17794" y="1298"/>
                      <a:pt x="17471" y="1680"/>
                      <a:pt x="16792" y="1680"/>
                    </a:cubicBezTo>
                    <a:cubicBezTo>
                      <a:pt x="16533" y="1680"/>
                      <a:pt x="16221" y="1624"/>
                      <a:pt x="15847" y="1470"/>
                    </a:cubicBezTo>
                    <a:cubicBezTo>
                      <a:pt x="15044" y="1137"/>
                      <a:pt x="13854" y="0"/>
                      <a:pt x="13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256235" y="4018846"/>
                <a:ext cx="817062" cy="54811"/>
              </a:xfrm>
              <a:custGeom>
                <a:avLst/>
                <a:gdLst/>
                <a:ahLst/>
                <a:cxnLst/>
                <a:rect l="l" t="t" r="r" b="b"/>
                <a:pathLst>
                  <a:path w="19484" h="1297" extrusionOk="0">
                    <a:moveTo>
                      <a:pt x="1" y="1"/>
                    </a:moveTo>
                    <a:lnTo>
                      <a:pt x="1" y="1296"/>
                    </a:lnTo>
                    <a:lnTo>
                      <a:pt x="19483" y="1296"/>
                    </a:lnTo>
                    <a:lnTo>
                      <a:pt x="19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216313" y="3723026"/>
                <a:ext cx="905251" cy="160461"/>
              </a:xfrm>
              <a:custGeom>
                <a:avLst/>
                <a:gdLst/>
                <a:ahLst/>
                <a:cxnLst/>
                <a:rect l="l" t="t" r="r" b="b"/>
                <a:pathLst>
                  <a:path w="21587" h="3797" extrusionOk="0">
                    <a:moveTo>
                      <a:pt x="5103" y="1"/>
                    </a:moveTo>
                    <a:cubicBezTo>
                      <a:pt x="4367" y="1319"/>
                      <a:pt x="3361" y="1648"/>
                      <a:pt x="2443" y="1648"/>
                    </a:cubicBezTo>
                    <a:cubicBezTo>
                      <a:pt x="1528" y="1648"/>
                      <a:pt x="700" y="1321"/>
                      <a:pt x="311" y="1321"/>
                    </a:cubicBezTo>
                    <a:cubicBezTo>
                      <a:pt x="75" y="1321"/>
                      <a:pt x="1" y="1441"/>
                      <a:pt x="165" y="1825"/>
                    </a:cubicBezTo>
                    <a:cubicBezTo>
                      <a:pt x="874" y="3480"/>
                      <a:pt x="3226" y="3797"/>
                      <a:pt x="3226" y="3797"/>
                    </a:cubicBezTo>
                    <a:lnTo>
                      <a:pt x="18056" y="3797"/>
                    </a:lnTo>
                    <a:cubicBezTo>
                      <a:pt x="21519" y="3584"/>
                      <a:pt x="21587" y="1464"/>
                      <a:pt x="21201" y="1464"/>
                    </a:cubicBezTo>
                    <a:cubicBezTo>
                      <a:pt x="21194" y="1464"/>
                      <a:pt x="21188" y="1464"/>
                      <a:pt x="21181" y="1465"/>
                    </a:cubicBezTo>
                    <a:cubicBezTo>
                      <a:pt x="20801" y="1532"/>
                      <a:pt x="20172" y="1717"/>
                      <a:pt x="19488" y="1717"/>
                    </a:cubicBezTo>
                    <a:cubicBezTo>
                      <a:pt x="19039" y="1717"/>
                      <a:pt x="18566" y="1637"/>
                      <a:pt x="18125" y="1391"/>
                    </a:cubicBezTo>
                    <a:cubicBezTo>
                      <a:pt x="17390" y="979"/>
                      <a:pt x="16132" y="1"/>
                      <a:pt x="16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61399" y="3491526"/>
                <a:ext cx="73093" cy="76702"/>
              </a:xfrm>
              <a:custGeom>
                <a:avLst/>
                <a:gdLst/>
                <a:ahLst/>
                <a:cxnLst/>
                <a:rect l="l" t="t" r="r" b="b"/>
                <a:pathLst>
                  <a:path w="1743" h="1815" extrusionOk="0">
                    <a:moveTo>
                      <a:pt x="83" y="0"/>
                    </a:moveTo>
                    <a:cubicBezTo>
                      <a:pt x="41" y="0"/>
                      <a:pt x="0" y="37"/>
                      <a:pt x="14" y="91"/>
                    </a:cubicBezTo>
                    <a:cubicBezTo>
                      <a:pt x="35" y="144"/>
                      <a:pt x="527" y="1329"/>
                      <a:pt x="1637" y="1810"/>
                    </a:cubicBezTo>
                    <a:cubicBezTo>
                      <a:pt x="1642" y="1815"/>
                      <a:pt x="1653" y="1815"/>
                      <a:pt x="1663" y="1815"/>
                    </a:cubicBezTo>
                    <a:cubicBezTo>
                      <a:pt x="1690" y="1815"/>
                      <a:pt x="1716" y="1799"/>
                      <a:pt x="1727" y="1773"/>
                    </a:cubicBezTo>
                    <a:cubicBezTo>
                      <a:pt x="1743" y="1736"/>
                      <a:pt x="1727" y="1693"/>
                      <a:pt x="1690" y="1678"/>
                    </a:cubicBezTo>
                    <a:cubicBezTo>
                      <a:pt x="638" y="1223"/>
                      <a:pt x="151" y="49"/>
                      <a:pt x="146" y="39"/>
                    </a:cubicBezTo>
                    <a:cubicBezTo>
                      <a:pt x="131" y="12"/>
                      <a:pt x="107" y="0"/>
                      <a:pt x="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1"/>
              <p:cNvSpPr/>
              <p:nvPr/>
            </p:nvSpPr>
            <p:spPr>
              <a:xfrm>
                <a:off x="728842" y="3481848"/>
                <a:ext cx="50448" cy="131767"/>
              </a:xfrm>
              <a:custGeom>
                <a:avLst/>
                <a:gdLst/>
                <a:ahLst/>
                <a:cxnLst/>
                <a:rect l="l" t="t" r="r" b="b"/>
                <a:pathLst>
                  <a:path w="1203" h="3118" extrusionOk="0">
                    <a:moveTo>
                      <a:pt x="86" y="0"/>
                    </a:moveTo>
                    <a:cubicBezTo>
                      <a:pt x="43" y="0"/>
                      <a:pt x="1" y="35"/>
                      <a:pt x="13" y="88"/>
                    </a:cubicBezTo>
                    <a:cubicBezTo>
                      <a:pt x="82" y="363"/>
                      <a:pt x="706" y="2789"/>
                      <a:pt x="1055" y="3101"/>
                    </a:cubicBezTo>
                    <a:cubicBezTo>
                      <a:pt x="1065" y="3112"/>
                      <a:pt x="1086" y="3117"/>
                      <a:pt x="1102" y="3117"/>
                    </a:cubicBezTo>
                    <a:cubicBezTo>
                      <a:pt x="1171" y="3117"/>
                      <a:pt x="1203" y="3038"/>
                      <a:pt x="1150" y="2996"/>
                    </a:cubicBezTo>
                    <a:cubicBezTo>
                      <a:pt x="880" y="2752"/>
                      <a:pt x="341" y="791"/>
                      <a:pt x="156" y="56"/>
                    </a:cubicBezTo>
                    <a:cubicBezTo>
                      <a:pt x="145" y="17"/>
                      <a:pt x="116" y="0"/>
                      <a:pt x="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1"/>
              <p:cNvSpPr/>
              <p:nvPr/>
            </p:nvSpPr>
            <p:spPr>
              <a:xfrm>
                <a:off x="663550" y="3481721"/>
                <a:ext cx="9100" cy="127879"/>
              </a:xfrm>
              <a:custGeom>
                <a:avLst/>
                <a:gdLst/>
                <a:ahLst/>
                <a:cxnLst/>
                <a:rect l="l" t="t" r="r" b="b"/>
                <a:pathLst>
                  <a:path w="217" h="3026" extrusionOk="0">
                    <a:moveTo>
                      <a:pt x="137" y="1"/>
                    </a:moveTo>
                    <a:cubicBezTo>
                      <a:pt x="100" y="1"/>
                      <a:pt x="63" y="33"/>
                      <a:pt x="63" y="75"/>
                    </a:cubicBezTo>
                    <a:cubicBezTo>
                      <a:pt x="63" y="181"/>
                      <a:pt x="0" y="2655"/>
                      <a:pt x="63" y="2967"/>
                    </a:cubicBezTo>
                    <a:cubicBezTo>
                      <a:pt x="74" y="2999"/>
                      <a:pt x="100" y="3025"/>
                      <a:pt x="137" y="3025"/>
                    </a:cubicBezTo>
                    <a:lnTo>
                      <a:pt x="153" y="3025"/>
                    </a:lnTo>
                    <a:cubicBezTo>
                      <a:pt x="190" y="3015"/>
                      <a:pt x="217" y="2977"/>
                      <a:pt x="206" y="2940"/>
                    </a:cubicBezTo>
                    <a:cubicBezTo>
                      <a:pt x="159" y="2703"/>
                      <a:pt x="185" y="963"/>
                      <a:pt x="206" y="75"/>
                    </a:cubicBezTo>
                    <a:cubicBezTo>
                      <a:pt x="211" y="38"/>
                      <a:pt x="180" y="6"/>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1"/>
              <p:cNvSpPr/>
              <p:nvPr/>
            </p:nvSpPr>
            <p:spPr>
              <a:xfrm>
                <a:off x="563828" y="3486835"/>
                <a:ext cx="40341" cy="110468"/>
              </a:xfrm>
              <a:custGeom>
                <a:avLst/>
                <a:gdLst/>
                <a:ahLst/>
                <a:cxnLst/>
                <a:rect l="l" t="t" r="r" b="b"/>
                <a:pathLst>
                  <a:path w="962" h="2614" extrusionOk="0">
                    <a:moveTo>
                      <a:pt x="887" y="1"/>
                    </a:moveTo>
                    <a:cubicBezTo>
                      <a:pt x="849" y="1"/>
                      <a:pt x="818" y="26"/>
                      <a:pt x="813" y="60"/>
                    </a:cubicBezTo>
                    <a:cubicBezTo>
                      <a:pt x="702" y="652"/>
                      <a:pt x="358" y="2243"/>
                      <a:pt x="62" y="2481"/>
                    </a:cubicBezTo>
                    <a:cubicBezTo>
                      <a:pt x="1" y="2522"/>
                      <a:pt x="34" y="2614"/>
                      <a:pt x="99" y="2614"/>
                    </a:cubicBezTo>
                    <a:cubicBezTo>
                      <a:pt x="101" y="2614"/>
                      <a:pt x="103" y="2613"/>
                      <a:pt x="105" y="2613"/>
                    </a:cubicBezTo>
                    <a:cubicBezTo>
                      <a:pt x="120" y="2613"/>
                      <a:pt x="136" y="2608"/>
                      <a:pt x="152" y="2592"/>
                    </a:cubicBezTo>
                    <a:cubicBezTo>
                      <a:pt x="543" y="2280"/>
                      <a:pt x="914" y="313"/>
                      <a:pt x="956" y="86"/>
                    </a:cubicBezTo>
                    <a:cubicBezTo>
                      <a:pt x="961" y="49"/>
                      <a:pt x="935" y="12"/>
                      <a:pt x="898" y="2"/>
                    </a:cubicBezTo>
                    <a:cubicBezTo>
                      <a:pt x="894" y="1"/>
                      <a:pt x="890" y="1"/>
                      <a:pt x="8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395501" y="3478129"/>
                <a:ext cx="97415" cy="99522"/>
              </a:xfrm>
              <a:custGeom>
                <a:avLst/>
                <a:gdLst/>
                <a:ahLst/>
                <a:cxnLst/>
                <a:rect l="l" t="t" r="r" b="b"/>
                <a:pathLst>
                  <a:path w="2323" h="2355" extrusionOk="0">
                    <a:moveTo>
                      <a:pt x="2217" y="0"/>
                    </a:moveTo>
                    <a:cubicBezTo>
                      <a:pt x="2192" y="0"/>
                      <a:pt x="2170" y="11"/>
                      <a:pt x="2162" y="38"/>
                    </a:cubicBezTo>
                    <a:cubicBezTo>
                      <a:pt x="2157" y="54"/>
                      <a:pt x="1422" y="1846"/>
                      <a:pt x="85" y="2211"/>
                    </a:cubicBezTo>
                    <a:cubicBezTo>
                      <a:pt x="0" y="2227"/>
                      <a:pt x="16" y="2354"/>
                      <a:pt x="101" y="2354"/>
                    </a:cubicBezTo>
                    <a:cubicBezTo>
                      <a:pt x="106" y="2349"/>
                      <a:pt x="111" y="2349"/>
                      <a:pt x="116" y="2349"/>
                    </a:cubicBezTo>
                    <a:cubicBezTo>
                      <a:pt x="1528" y="1968"/>
                      <a:pt x="2263" y="165"/>
                      <a:pt x="2295" y="91"/>
                    </a:cubicBezTo>
                    <a:cubicBezTo>
                      <a:pt x="2323" y="42"/>
                      <a:pt x="2265" y="0"/>
                      <a:pt x="2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432278" y="3619362"/>
                <a:ext cx="463424" cy="103495"/>
              </a:xfrm>
              <a:custGeom>
                <a:avLst/>
                <a:gdLst/>
                <a:ahLst/>
                <a:cxnLst/>
                <a:rect l="l" t="t" r="r" b="b"/>
                <a:pathLst>
                  <a:path w="11051" h="2449" extrusionOk="0">
                    <a:moveTo>
                      <a:pt x="1" y="1"/>
                    </a:moveTo>
                    <a:lnTo>
                      <a:pt x="1" y="503"/>
                    </a:lnTo>
                    <a:lnTo>
                      <a:pt x="1" y="683"/>
                    </a:lnTo>
                    <a:lnTo>
                      <a:pt x="1" y="2449"/>
                    </a:lnTo>
                    <a:lnTo>
                      <a:pt x="688" y="2449"/>
                    </a:lnTo>
                    <a:lnTo>
                      <a:pt x="746" y="683"/>
                    </a:lnTo>
                    <a:lnTo>
                      <a:pt x="2301" y="683"/>
                    </a:lnTo>
                    <a:lnTo>
                      <a:pt x="2301" y="2449"/>
                    </a:lnTo>
                    <a:lnTo>
                      <a:pt x="2988" y="2449"/>
                    </a:lnTo>
                    <a:lnTo>
                      <a:pt x="3051" y="683"/>
                    </a:lnTo>
                    <a:lnTo>
                      <a:pt x="5013" y="683"/>
                    </a:lnTo>
                    <a:lnTo>
                      <a:pt x="5013" y="2449"/>
                    </a:lnTo>
                    <a:lnTo>
                      <a:pt x="5695" y="2449"/>
                    </a:lnTo>
                    <a:lnTo>
                      <a:pt x="5758" y="683"/>
                    </a:lnTo>
                    <a:lnTo>
                      <a:pt x="7688" y="683"/>
                    </a:lnTo>
                    <a:lnTo>
                      <a:pt x="7688" y="2449"/>
                    </a:lnTo>
                    <a:lnTo>
                      <a:pt x="8375" y="2449"/>
                    </a:lnTo>
                    <a:lnTo>
                      <a:pt x="8433" y="683"/>
                    </a:lnTo>
                    <a:lnTo>
                      <a:pt x="10300" y="688"/>
                    </a:lnTo>
                    <a:lnTo>
                      <a:pt x="10300" y="2449"/>
                    </a:lnTo>
                    <a:lnTo>
                      <a:pt x="10982" y="2449"/>
                    </a:lnTo>
                    <a:lnTo>
                      <a:pt x="11050" y="524"/>
                    </a:lnTo>
                    <a:lnTo>
                      <a:pt x="11029" y="524"/>
                    </a:lnTo>
                    <a:lnTo>
                      <a:pt x="110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351595" y="3883445"/>
                <a:ext cx="624580" cy="135443"/>
              </a:xfrm>
              <a:custGeom>
                <a:avLst/>
                <a:gdLst/>
                <a:ahLst/>
                <a:cxnLst/>
                <a:rect l="l" t="t" r="r" b="b"/>
                <a:pathLst>
                  <a:path w="14894" h="3205" extrusionOk="0">
                    <a:moveTo>
                      <a:pt x="0" y="1"/>
                    </a:moveTo>
                    <a:lnTo>
                      <a:pt x="0" y="482"/>
                    </a:lnTo>
                    <a:lnTo>
                      <a:pt x="0" y="683"/>
                    </a:lnTo>
                    <a:lnTo>
                      <a:pt x="0" y="3205"/>
                    </a:lnTo>
                    <a:lnTo>
                      <a:pt x="751" y="3205"/>
                    </a:lnTo>
                    <a:lnTo>
                      <a:pt x="751" y="683"/>
                    </a:lnTo>
                    <a:lnTo>
                      <a:pt x="3622" y="683"/>
                    </a:lnTo>
                    <a:lnTo>
                      <a:pt x="3622" y="3205"/>
                    </a:lnTo>
                    <a:lnTo>
                      <a:pt x="4373" y="3205"/>
                    </a:lnTo>
                    <a:lnTo>
                      <a:pt x="4373" y="683"/>
                    </a:lnTo>
                    <a:lnTo>
                      <a:pt x="7095" y="683"/>
                    </a:lnTo>
                    <a:lnTo>
                      <a:pt x="7095" y="3205"/>
                    </a:lnTo>
                    <a:lnTo>
                      <a:pt x="7846" y="3205"/>
                    </a:lnTo>
                    <a:lnTo>
                      <a:pt x="7846" y="683"/>
                    </a:lnTo>
                    <a:lnTo>
                      <a:pt x="10828" y="683"/>
                    </a:lnTo>
                    <a:lnTo>
                      <a:pt x="10828" y="3205"/>
                    </a:lnTo>
                    <a:lnTo>
                      <a:pt x="11579" y="3205"/>
                    </a:lnTo>
                    <a:lnTo>
                      <a:pt x="11579" y="683"/>
                    </a:lnTo>
                    <a:lnTo>
                      <a:pt x="14138" y="683"/>
                    </a:lnTo>
                    <a:lnTo>
                      <a:pt x="14138" y="3205"/>
                    </a:lnTo>
                    <a:lnTo>
                      <a:pt x="14894" y="3205"/>
                    </a:lnTo>
                    <a:lnTo>
                      <a:pt x="14894" y="683"/>
                    </a:lnTo>
                    <a:lnTo>
                      <a:pt x="14894" y="519"/>
                    </a:lnTo>
                    <a:lnTo>
                      <a:pt x="14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522732" y="3419641"/>
                <a:ext cx="33296" cy="45387"/>
              </a:xfrm>
              <a:custGeom>
                <a:avLst/>
                <a:gdLst/>
                <a:ahLst/>
                <a:cxnLst/>
                <a:rect l="l" t="t" r="r" b="b"/>
                <a:pathLst>
                  <a:path w="794" h="1074" extrusionOk="0">
                    <a:moveTo>
                      <a:pt x="1" y="0"/>
                    </a:moveTo>
                    <a:lnTo>
                      <a:pt x="1" y="1073"/>
                    </a:lnTo>
                    <a:lnTo>
                      <a:pt x="794" y="1073"/>
                    </a:lnTo>
                    <a:lnTo>
                      <a:pt x="7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636711" y="3419641"/>
                <a:ext cx="33296" cy="45387"/>
              </a:xfrm>
              <a:custGeom>
                <a:avLst/>
                <a:gdLst/>
                <a:ahLst/>
                <a:cxnLst/>
                <a:rect l="l" t="t" r="r" b="b"/>
                <a:pathLst>
                  <a:path w="794" h="1074" extrusionOk="0">
                    <a:moveTo>
                      <a:pt x="0" y="0"/>
                    </a:moveTo>
                    <a:lnTo>
                      <a:pt x="0" y="1073"/>
                    </a:lnTo>
                    <a:lnTo>
                      <a:pt x="793" y="1073"/>
                    </a:lnTo>
                    <a:lnTo>
                      <a:pt x="7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765745" y="3419641"/>
                <a:ext cx="33296" cy="45387"/>
              </a:xfrm>
              <a:custGeom>
                <a:avLst/>
                <a:gdLst/>
                <a:ahLst/>
                <a:cxnLst/>
                <a:rect l="l" t="t" r="r" b="b"/>
                <a:pathLst>
                  <a:path w="794" h="1074" extrusionOk="0">
                    <a:moveTo>
                      <a:pt x="0" y="0"/>
                    </a:moveTo>
                    <a:lnTo>
                      <a:pt x="0" y="1073"/>
                    </a:lnTo>
                    <a:lnTo>
                      <a:pt x="793" y="1073"/>
                    </a:lnTo>
                    <a:lnTo>
                      <a:pt x="7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04745" y="3677681"/>
                <a:ext cx="33296" cy="45176"/>
              </a:xfrm>
              <a:custGeom>
                <a:avLst/>
                <a:gdLst/>
                <a:ahLst/>
                <a:cxnLst/>
                <a:rect l="l" t="t" r="r" b="b"/>
                <a:pathLst>
                  <a:path w="794" h="1069" extrusionOk="0">
                    <a:moveTo>
                      <a:pt x="1" y="1"/>
                    </a:moveTo>
                    <a:lnTo>
                      <a:pt x="1" y="1069"/>
                    </a:lnTo>
                    <a:lnTo>
                      <a:pt x="794" y="1069"/>
                    </a:lnTo>
                    <a:lnTo>
                      <a:pt x="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693030" y="3677681"/>
                <a:ext cx="33296" cy="45176"/>
              </a:xfrm>
              <a:custGeom>
                <a:avLst/>
                <a:gdLst/>
                <a:ahLst/>
                <a:cxnLst/>
                <a:rect l="l" t="t" r="r" b="b"/>
                <a:pathLst>
                  <a:path w="794" h="1069" extrusionOk="0">
                    <a:moveTo>
                      <a:pt x="0" y="1"/>
                    </a:moveTo>
                    <a:lnTo>
                      <a:pt x="0" y="1069"/>
                    </a:lnTo>
                    <a:lnTo>
                      <a:pt x="793" y="1069"/>
                    </a:lnTo>
                    <a:lnTo>
                      <a:pt x="7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472410" y="3677681"/>
                <a:ext cx="33296" cy="45176"/>
              </a:xfrm>
              <a:custGeom>
                <a:avLst/>
                <a:gdLst/>
                <a:ahLst/>
                <a:cxnLst/>
                <a:rect l="l" t="t" r="r" b="b"/>
                <a:pathLst>
                  <a:path w="794" h="1069" extrusionOk="0">
                    <a:moveTo>
                      <a:pt x="1" y="1"/>
                    </a:moveTo>
                    <a:lnTo>
                      <a:pt x="1" y="1069"/>
                    </a:lnTo>
                    <a:lnTo>
                      <a:pt x="794" y="1069"/>
                    </a:lnTo>
                    <a:lnTo>
                      <a:pt x="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425401" y="3952709"/>
                <a:ext cx="35980" cy="66179"/>
              </a:xfrm>
              <a:custGeom>
                <a:avLst/>
                <a:gdLst/>
                <a:ahLst/>
                <a:cxnLst/>
                <a:rect l="l" t="t" r="r" b="b"/>
                <a:pathLst>
                  <a:path w="858" h="1566" extrusionOk="0">
                    <a:moveTo>
                      <a:pt x="1" y="1"/>
                    </a:moveTo>
                    <a:lnTo>
                      <a:pt x="1" y="1566"/>
                    </a:lnTo>
                    <a:lnTo>
                      <a:pt x="857" y="1566"/>
                    </a:lnTo>
                    <a:lnTo>
                      <a:pt x="8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573725" y="3952709"/>
                <a:ext cx="36190" cy="66179"/>
              </a:xfrm>
              <a:custGeom>
                <a:avLst/>
                <a:gdLst/>
                <a:ahLst/>
                <a:cxnLst/>
                <a:rect l="l" t="t" r="r" b="b"/>
                <a:pathLst>
                  <a:path w="863" h="1566" extrusionOk="0">
                    <a:moveTo>
                      <a:pt x="1" y="1"/>
                    </a:moveTo>
                    <a:lnTo>
                      <a:pt x="1" y="1566"/>
                    </a:lnTo>
                    <a:lnTo>
                      <a:pt x="863" y="1566"/>
                    </a:lnTo>
                    <a:lnTo>
                      <a:pt x="8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716723" y="3952709"/>
                <a:ext cx="36190" cy="66179"/>
              </a:xfrm>
              <a:custGeom>
                <a:avLst/>
                <a:gdLst/>
                <a:ahLst/>
                <a:cxnLst/>
                <a:rect l="l" t="t" r="r" b="b"/>
                <a:pathLst>
                  <a:path w="863" h="1566" extrusionOk="0">
                    <a:moveTo>
                      <a:pt x="1" y="1"/>
                    </a:moveTo>
                    <a:lnTo>
                      <a:pt x="1" y="1566"/>
                    </a:lnTo>
                    <a:lnTo>
                      <a:pt x="863" y="1566"/>
                    </a:lnTo>
                    <a:lnTo>
                      <a:pt x="8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2176" y="3952709"/>
                <a:ext cx="36148" cy="66179"/>
              </a:xfrm>
              <a:custGeom>
                <a:avLst/>
                <a:gdLst/>
                <a:ahLst/>
                <a:cxnLst/>
                <a:rect l="l" t="t" r="r" b="b"/>
                <a:pathLst>
                  <a:path w="862" h="1566" extrusionOk="0">
                    <a:moveTo>
                      <a:pt x="0" y="1"/>
                    </a:moveTo>
                    <a:lnTo>
                      <a:pt x="0" y="1566"/>
                    </a:lnTo>
                    <a:lnTo>
                      <a:pt x="862" y="1566"/>
                    </a:lnTo>
                    <a:lnTo>
                      <a:pt x="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1"/>
              <p:cNvSpPr/>
              <p:nvPr/>
            </p:nvSpPr>
            <p:spPr>
              <a:xfrm>
                <a:off x="584167" y="3677681"/>
                <a:ext cx="33296" cy="45176"/>
              </a:xfrm>
              <a:custGeom>
                <a:avLst/>
                <a:gdLst/>
                <a:ahLst/>
                <a:cxnLst/>
                <a:rect l="l" t="t" r="r" b="b"/>
                <a:pathLst>
                  <a:path w="794" h="1069" extrusionOk="0">
                    <a:moveTo>
                      <a:pt x="0" y="1"/>
                    </a:moveTo>
                    <a:lnTo>
                      <a:pt x="0" y="1069"/>
                    </a:lnTo>
                    <a:lnTo>
                      <a:pt x="793" y="1069"/>
                    </a:lnTo>
                    <a:lnTo>
                      <a:pt x="7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1"/>
              <p:cNvSpPr/>
              <p:nvPr/>
            </p:nvSpPr>
            <p:spPr>
              <a:xfrm>
                <a:off x="219458" y="4073615"/>
                <a:ext cx="886422" cy="252039"/>
              </a:xfrm>
              <a:custGeom>
                <a:avLst/>
                <a:gdLst/>
                <a:ahLst/>
                <a:cxnLst/>
                <a:rect l="l" t="t" r="r" b="b"/>
                <a:pathLst>
                  <a:path w="21138" h="5964" extrusionOk="0">
                    <a:moveTo>
                      <a:pt x="4373" y="1406"/>
                    </a:moveTo>
                    <a:lnTo>
                      <a:pt x="4373" y="5276"/>
                    </a:lnTo>
                    <a:lnTo>
                      <a:pt x="1634" y="5276"/>
                    </a:lnTo>
                    <a:lnTo>
                      <a:pt x="1634" y="1406"/>
                    </a:lnTo>
                    <a:close/>
                    <a:moveTo>
                      <a:pt x="8095" y="1406"/>
                    </a:moveTo>
                    <a:lnTo>
                      <a:pt x="8095" y="5276"/>
                    </a:lnTo>
                    <a:lnTo>
                      <a:pt x="5129" y="5276"/>
                    </a:lnTo>
                    <a:lnTo>
                      <a:pt x="5129" y="1406"/>
                    </a:lnTo>
                    <a:close/>
                    <a:moveTo>
                      <a:pt x="12092" y="1406"/>
                    </a:moveTo>
                    <a:lnTo>
                      <a:pt x="12092" y="5276"/>
                    </a:lnTo>
                    <a:lnTo>
                      <a:pt x="8851" y="5276"/>
                    </a:lnTo>
                    <a:lnTo>
                      <a:pt x="8851" y="1406"/>
                    </a:lnTo>
                    <a:close/>
                    <a:moveTo>
                      <a:pt x="15993" y="1406"/>
                    </a:moveTo>
                    <a:lnTo>
                      <a:pt x="15993" y="5276"/>
                    </a:lnTo>
                    <a:lnTo>
                      <a:pt x="12848" y="5276"/>
                    </a:lnTo>
                    <a:lnTo>
                      <a:pt x="12848" y="1406"/>
                    </a:lnTo>
                    <a:close/>
                    <a:moveTo>
                      <a:pt x="19604" y="1406"/>
                    </a:moveTo>
                    <a:lnTo>
                      <a:pt x="19604" y="5276"/>
                    </a:lnTo>
                    <a:lnTo>
                      <a:pt x="16744" y="5276"/>
                    </a:lnTo>
                    <a:lnTo>
                      <a:pt x="16744" y="1406"/>
                    </a:lnTo>
                    <a:close/>
                    <a:moveTo>
                      <a:pt x="878" y="0"/>
                    </a:moveTo>
                    <a:lnTo>
                      <a:pt x="878" y="5276"/>
                    </a:lnTo>
                    <a:lnTo>
                      <a:pt x="0" y="5276"/>
                    </a:lnTo>
                    <a:lnTo>
                      <a:pt x="0" y="5964"/>
                    </a:lnTo>
                    <a:lnTo>
                      <a:pt x="21138" y="5964"/>
                    </a:lnTo>
                    <a:lnTo>
                      <a:pt x="21138" y="5276"/>
                    </a:lnTo>
                    <a:lnTo>
                      <a:pt x="20360" y="5276"/>
                    </a:lnTo>
                    <a:lnTo>
                      <a:pt x="203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1"/>
              <p:cNvSpPr/>
              <p:nvPr/>
            </p:nvSpPr>
            <p:spPr>
              <a:xfrm>
                <a:off x="313225" y="4176814"/>
                <a:ext cx="63657" cy="119807"/>
              </a:xfrm>
              <a:custGeom>
                <a:avLst/>
                <a:gdLst/>
                <a:ahLst/>
                <a:cxnLst/>
                <a:rect l="l" t="t" r="r" b="b"/>
                <a:pathLst>
                  <a:path w="1518" h="2835" extrusionOk="0">
                    <a:moveTo>
                      <a:pt x="1" y="1"/>
                    </a:moveTo>
                    <a:lnTo>
                      <a:pt x="1" y="2834"/>
                    </a:lnTo>
                    <a:lnTo>
                      <a:pt x="1518" y="2834"/>
                    </a:lnTo>
                    <a:lnTo>
                      <a:pt x="1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465994" y="4176814"/>
                <a:ext cx="63657" cy="119807"/>
              </a:xfrm>
              <a:custGeom>
                <a:avLst/>
                <a:gdLst/>
                <a:ahLst/>
                <a:cxnLst/>
                <a:rect l="l" t="t" r="r" b="b"/>
                <a:pathLst>
                  <a:path w="1518" h="2835" extrusionOk="0">
                    <a:moveTo>
                      <a:pt x="0" y="1"/>
                    </a:moveTo>
                    <a:lnTo>
                      <a:pt x="0" y="2834"/>
                    </a:lnTo>
                    <a:lnTo>
                      <a:pt x="1518" y="2834"/>
                    </a:lnTo>
                    <a:lnTo>
                      <a:pt x="1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30714" y="4176814"/>
                <a:ext cx="63909" cy="119807"/>
              </a:xfrm>
              <a:custGeom>
                <a:avLst/>
                <a:gdLst/>
                <a:ahLst/>
                <a:cxnLst/>
                <a:rect l="l" t="t" r="r" b="b"/>
                <a:pathLst>
                  <a:path w="1524" h="2835" extrusionOk="0">
                    <a:moveTo>
                      <a:pt x="1" y="1"/>
                    </a:moveTo>
                    <a:lnTo>
                      <a:pt x="1" y="2834"/>
                    </a:lnTo>
                    <a:lnTo>
                      <a:pt x="1523" y="2834"/>
                    </a:lnTo>
                    <a:lnTo>
                      <a:pt x="1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789480" y="4176814"/>
                <a:ext cx="63867" cy="119807"/>
              </a:xfrm>
              <a:custGeom>
                <a:avLst/>
                <a:gdLst/>
                <a:ahLst/>
                <a:cxnLst/>
                <a:rect l="l" t="t" r="r" b="b"/>
                <a:pathLst>
                  <a:path w="1523" h="2835" extrusionOk="0">
                    <a:moveTo>
                      <a:pt x="0" y="1"/>
                    </a:moveTo>
                    <a:lnTo>
                      <a:pt x="0" y="2834"/>
                    </a:lnTo>
                    <a:lnTo>
                      <a:pt x="1523" y="2834"/>
                    </a:lnTo>
                    <a:lnTo>
                      <a:pt x="1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944430" y="4176814"/>
                <a:ext cx="63909" cy="119807"/>
              </a:xfrm>
              <a:custGeom>
                <a:avLst/>
                <a:gdLst/>
                <a:ahLst/>
                <a:cxnLst/>
                <a:rect l="l" t="t" r="r" b="b"/>
                <a:pathLst>
                  <a:path w="1524" h="2835" extrusionOk="0">
                    <a:moveTo>
                      <a:pt x="1" y="1"/>
                    </a:moveTo>
                    <a:lnTo>
                      <a:pt x="1" y="2834"/>
                    </a:lnTo>
                    <a:lnTo>
                      <a:pt x="1523" y="2834"/>
                    </a:lnTo>
                    <a:lnTo>
                      <a:pt x="1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658433" y="3745128"/>
                <a:ext cx="12916" cy="118497"/>
              </a:xfrm>
              <a:custGeom>
                <a:avLst/>
                <a:gdLst/>
                <a:ahLst/>
                <a:cxnLst/>
                <a:rect l="l" t="t" r="r" b="b"/>
                <a:pathLst>
                  <a:path w="308" h="2804" extrusionOk="0">
                    <a:moveTo>
                      <a:pt x="94" y="1"/>
                    </a:moveTo>
                    <a:cubicBezTo>
                      <a:pt x="59" y="1"/>
                      <a:pt x="27" y="35"/>
                      <a:pt x="27" y="70"/>
                    </a:cubicBezTo>
                    <a:cubicBezTo>
                      <a:pt x="0" y="1059"/>
                      <a:pt x="159" y="2719"/>
                      <a:pt x="159" y="2735"/>
                    </a:cubicBezTo>
                    <a:cubicBezTo>
                      <a:pt x="159" y="2772"/>
                      <a:pt x="191" y="2803"/>
                      <a:pt x="228" y="2803"/>
                    </a:cubicBezTo>
                    <a:lnTo>
                      <a:pt x="233" y="2798"/>
                    </a:lnTo>
                    <a:cubicBezTo>
                      <a:pt x="275" y="2798"/>
                      <a:pt x="307" y="2761"/>
                      <a:pt x="302" y="2719"/>
                    </a:cubicBezTo>
                    <a:cubicBezTo>
                      <a:pt x="296" y="2703"/>
                      <a:pt x="143" y="1053"/>
                      <a:pt x="175" y="75"/>
                    </a:cubicBezTo>
                    <a:cubicBezTo>
                      <a:pt x="175" y="38"/>
                      <a:pt x="143" y="1"/>
                      <a:pt x="101" y="1"/>
                    </a:cubicBezTo>
                    <a:cubicBezTo>
                      <a:pt x="98" y="1"/>
                      <a:pt x="96" y="1"/>
                      <a:pt x="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1"/>
              <p:cNvSpPr/>
              <p:nvPr/>
            </p:nvSpPr>
            <p:spPr>
              <a:xfrm>
                <a:off x="886015" y="3745001"/>
                <a:ext cx="86847" cy="91366"/>
              </a:xfrm>
              <a:custGeom>
                <a:avLst/>
                <a:gdLst/>
                <a:ahLst/>
                <a:cxnLst/>
                <a:rect l="l" t="t" r="r" b="b"/>
                <a:pathLst>
                  <a:path w="2071" h="2162" extrusionOk="0">
                    <a:moveTo>
                      <a:pt x="99" y="1"/>
                    </a:moveTo>
                    <a:cubicBezTo>
                      <a:pt x="50" y="1"/>
                      <a:pt x="0" y="51"/>
                      <a:pt x="35" y="110"/>
                    </a:cubicBezTo>
                    <a:cubicBezTo>
                      <a:pt x="77" y="189"/>
                      <a:pt x="1018" y="1982"/>
                      <a:pt x="1959" y="2161"/>
                    </a:cubicBezTo>
                    <a:lnTo>
                      <a:pt x="1970" y="2161"/>
                    </a:lnTo>
                    <a:lnTo>
                      <a:pt x="1970" y="2156"/>
                    </a:lnTo>
                    <a:cubicBezTo>
                      <a:pt x="2060" y="2156"/>
                      <a:pt x="2070" y="2034"/>
                      <a:pt x="1986" y="2013"/>
                    </a:cubicBezTo>
                    <a:cubicBezTo>
                      <a:pt x="1113" y="1849"/>
                      <a:pt x="172" y="62"/>
                      <a:pt x="162" y="47"/>
                    </a:cubicBezTo>
                    <a:cubicBezTo>
                      <a:pt x="149" y="14"/>
                      <a:pt x="124"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1"/>
              <p:cNvSpPr/>
              <p:nvPr/>
            </p:nvSpPr>
            <p:spPr>
              <a:xfrm>
                <a:off x="828773" y="3755735"/>
                <a:ext cx="39419" cy="102523"/>
              </a:xfrm>
              <a:custGeom>
                <a:avLst/>
                <a:gdLst/>
                <a:ahLst/>
                <a:cxnLst/>
                <a:rect l="l" t="t" r="r" b="b"/>
                <a:pathLst>
                  <a:path w="940" h="2426" extrusionOk="0">
                    <a:moveTo>
                      <a:pt x="81" y="1"/>
                    </a:moveTo>
                    <a:cubicBezTo>
                      <a:pt x="41" y="1"/>
                      <a:pt x="1" y="31"/>
                      <a:pt x="9" y="83"/>
                    </a:cubicBezTo>
                    <a:cubicBezTo>
                      <a:pt x="20" y="163"/>
                      <a:pt x="342" y="2050"/>
                      <a:pt x="797" y="2410"/>
                    </a:cubicBezTo>
                    <a:cubicBezTo>
                      <a:pt x="808" y="2420"/>
                      <a:pt x="824" y="2425"/>
                      <a:pt x="839" y="2425"/>
                    </a:cubicBezTo>
                    <a:cubicBezTo>
                      <a:pt x="908" y="2425"/>
                      <a:pt x="940" y="2341"/>
                      <a:pt x="887" y="2299"/>
                    </a:cubicBezTo>
                    <a:cubicBezTo>
                      <a:pt x="549" y="2029"/>
                      <a:pt x="242" y="591"/>
                      <a:pt x="152" y="62"/>
                    </a:cubicBezTo>
                    <a:cubicBezTo>
                      <a:pt x="145" y="20"/>
                      <a:pt x="113"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1"/>
              <p:cNvSpPr/>
              <p:nvPr/>
            </p:nvSpPr>
            <p:spPr>
              <a:xfrm>
                <a:off x="739116" y="3755651"/>
                <a:ext cx="30193" cy="116215"/>
              </a:xfrm>
              <a:custGeom>
                <a:avLst/>
                <a:gdLst/>
                <a:ahLst/>
                <a:cxnLst/>
                <a:rect l="l" t="t" r="r" b="b"/>
                <a:pathLst>
                  <a:path w="720" h="2750" extrusionOk="0">
                    <a:moveTo>
                      <a:pt x="79" y="0"/>
                    </a:moveTo>
                    <a:cubicBezTo>
                      <a:pt x="76" y="0"/>
                      <a:pt x="73" y="0"/>
                      <a:pt x="70" y="1"/>
                    </a:cubicBezTo>
                    <a:cubicBezTo>
                      <a:pt x="33" y="6"/>
                      <a:pt x="1" y="43"/>
                      <a:pt x="6" y="80"/>
                    </a:cubicBezTo>
                    <a:cubicBezTo>
                      <a:pt x="33" y="318"/>
                      <a:pt x="276" y="2369"/>
                      <a:pt x="582" y="2724"/>
                    </a:cubicBezTo>
                    <a:cubicBezTo>
                      <a:pt x="593" y="2739"/>
                      <a:pt x="614" y="2750"/>
                      <a:pt x="635" y="2750"/>
                    </a:cubicBezTo>
                    <a:cubicBezTo>
                      <a:pt x="651" y="2750"/>
                      <a:pt x="672" y="2745"/>
                      <a:pt x="683" y="2734"/>
                    </a:cubicBezTo>
                    <a:cubicBezTo>
                      <a:pt x="715" y="2708"/>
                      <a:pt x="720" y="2665"/>
                      <a:pt x="693" y="2634"/>
                    </a:cubicBezTo>
                    <a:cubicBezTo>
                      <a:pt x="456" y="2364"/>
                      <a:pt x="223" y="688"/>
                      <a:pt x="154" y="69"/>
                    </a:cubicBezTo>
                    <a:cubicBezTo>
                      <a:pt x="149" y="30"/>
                      <a:pt x="117"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1"/>
              <p:cNvSpPr/>
              <p:nvPr/>
            </p:nvSpPr>
            <p:spPr>
              <a:xfrm>
                <a:off x="564877" y="3755862"/>
                <a:ext cx="39293" cy="98381"/>
              </a:xfrm>
              <a:custGeom>
                <a:avLst/>
                <a:gdLst/>
                <a:ahLst/>
                <a:cxnLst/>
                <a:rect l="l" t="t" r="r" b="b"/>
                <a:pathLst>
                  <a:path w="937" h="2328" extrusionOk="0">
                    <a:moveTo>
                      <a:pt x="857" y="0"/>
                    </a:moveTo>
                    <a:cubicBezTo>
                      <a:pt x="819" y="0"/>
                      <a:pt x="788" y="26"/>
                      <a:pt x="788" y="64"/>
                    </a:cubicBezTo>
                    <a:cubicBezTo>
                      <a:pt x="788" y="80"/>
                      <a:pt x="603" y="1635"/>
                      <a:pt x="32" y="2206"/>
                    </a:cubicBezTo>
                    <a:cubicBezTo>
                      <a:pt x="0" y="2232"/>
                      <a:pt x="0" y="2280"/>
                      <a:pt x="32" y="2306"/>
                    </a:cubicBezTo>
                    <a:cubicBezTo>
                      <a:pt x="43" y="2322"/>
                      <a:pt x="64" y="2327"/>
                      <a:pt x="80" y="2327"/>
                    </a:cubicBezTo>
                    <a:cubicBezTo>
                      <a:pt x="101" y="2327"/>
                      <a:pt x="122" y="2317"/>
                      <a:pt x="132" y="2306"/>
                    </a:cubicBezTo>
                    <a:cubicBezTo>
                      <a:pt x="740" y="1698"/>
                      <a:pt x="926" y="144"/>
                      <a:pt x="931" y="80"/>
                    </a:cubicBezTo>
                    <a:cubicBezTo>
                      <a:pt x="936" y="38"/>
                      <a:pt x="910" y="1"/>
                      <a:pt x="867" y="1"/>
                    </a:cubicBezTo>
                    <a:cubicBezTo>
                      <a:pt x="864" y="1"/>
                      <a:pt x="860" y="0"/>
                      <a:pt x="8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1"/>
              <p:cNvSpPr/>
              <p:nvPr/>
            </p:nvSpPr>
            <p:spPr>
              <a:xfrm>
                <a:off x="459787" y="3755777"/>
                <a:ext cx="57661" cy="97790"/>
              </a:xfrm>
              <a:custGeom>
                <a:avLst/>
                <a:gdLst/>
                <a:ahLst/>
                <a:cxnLst/>
                <a:rect l="l" t="t" r="r" b="b"/>
                <a:pathLst>
                  <a:path w="1375" h="2314" extrusionOk="0">
                    <a:moveTo>
                      <a:pt x="1300" y="1"/>
                    </a:moveTo>
                    <a:cubicBezTo>
                      <a:pt x="1268" y="1"/>
                      <a:pt x="1236" y="24"/>
                      <a:pt x="1227" y="56"/>
                    </a:cubicBezTo>
                    <a:cubicBezTo>
                      <a:pt x="1222" y="72"/>
                      <a:pt x="762" y="1764"/>
                      <a:pt x="58" y="2181"/>
                    </a:cubicBezTo>
                    <a:cubicBezTo>
                      <a:pt x="0" y="2218"/>
                      <a:pt x="27" y="2308"/>
                      <a:pt x="95" y="2313"/>
                    </a:cubicBezTo>
                    <a:cubicBezTo>
                      <a:pt x="111" y="2313"/>
                      <a:pt x="122" y="2308"/>
                      <a:pt x="132" y="2303"/>
                    </a:cubicBezTo>
                    <a:cubicBezTo>
                      <a:pt x="883" y="1853"/>
                      <a:pt x="1348" y="162"/>
                      <a:pt x="1370" y="93"/>
                    </a:cubicBezTo>
                    <a:cubicBezTo>
                      <a:pt x="1375" y="56"/>
                      <a:pt x="1354" y="14"/>
                      <a:pt x="1317" y="3"/>
                    </a:cubicBezTo>
                    <a:cubicBezTo>
                      <a:pt x="1311" y="1"/>
                      <a:pt x="1305"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1"/>
              <p:cNvSpPr/>
              <p:nvPr/>
            </p:nvSpPr>
            <p:spPr>
              <a:xfrm>
                <a:off x="333186" y="3755862"/>
                <a:ext cx="118424" cy="80505"/>
              </a:xfrm>
              <a:custGeom>
                <a:avLst/>
                <a:gdLst/>
                <a:ahLst/>
                <a:cxnLst/>
                <a:rect l="l" t="t" r="r" b="b"/>
                <a:pathLst>
                  <a:path w="2824" h="1905" extrusionOk="0">
                    <a:moveTo>
                      <a:pt x="2741" y="0"/>
                    </a:moveTo>
                    <a:cubicBezTo>
                      <a:pt x="2713" y="0"/>
                      <a:pt x="2687" y="15"/>
                      <a:pt x="2676" y="38"/>
                    </a:cubicBezTo>
                    <a:cubicBezTo>
                      <a:pt x="2015" y="1471"/>
                      <a:pt x="111" y="1756"/>
                      <a:pt x="90" y="1756"/>
                    </a:cubicBezTo>
                    <a:cubicBezTo>
                      <a:pt x="0" y="1772"/>
                      <a:pt x="11" y="1904"/>
                      <a:pt x="101" y="1904"/>
                    </a:cubicBezTo>
                    <a:lnTo>
                      <a:pt x="111" y="1904"/>
                    </a:lnTo>
                    <a:cubicBezTo>
                      <a:pt x="191" y="1894"/>
                      <a:pt x="2115" y="1608"/>
                      <a:pt x="2808" y="101"/>
                    </a:cubicBezTo>
                    <a:cubicBezTo>
                      <a:pt x="2824" y="64"/>
                      <a:pt x="2808" y="22"/>
                      <a:pt x="2771" y="6"/>
                    </a:cubicBezTo>
                    <a:cubicBezTo>
                      <a:pt x="2761" y="2"/>
                      <a:pt x="2751" y="0"/>
                      <a:pt x="2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1"/>
              <p:cNvSpPr/>
              <p:nvPr/>
            </p:nvSpPr>
            <p:spPr>
              <a:xfrm>
                <a:off x="485494" y="3493934"/>
                <a:ext cx="57661" cy="103368"/>
              </a:xfrm>
              <a:custGeom>
                <a:avLst/>
                <a:gdLst/>
                <a:ahLst/>
                <a:cxnLst/>
                <a:rect l="l" t="t" r="r" b="b"/>
                <a:pathLst>
                  <a:path w="1375" h="2446" extrusionOk="0">
                    <a:moveTo>
                      <a:pt x="1265" y="1"/>
                    </a:moveTo>
                    <a:cubicBezTo>
                      <a:pt x="1238" y="1"/>
                      <a:pt x="1215" y="14"/>
                      <a:pt x="1211" y="45"/>
                    </a:cubicBezTo>
                    <a:cubicBezTo>
                      <a:pt x="1010" y="605"/>
                      <a:pt x="408" y="2118"/>
                      <a:pt x="48" y="2308"/>
                    </a:cubicBezTo>
                    <a:cubicBezTo>
                      <a:pt x="11" y="2329"/>
                      <a:pt x="1" y="2371"/>
                      <a:pt x="16" y="2408"/>
                    </a:cubicBezTo>
                    <a:cubicBezTo>
                      <a:pt x="32" y="2429"/>
                      <a:pt x="59" y="2445"/>
                      <a:pt x="85" y="2445"/>
                    </a:cubicBezTo>
                    <a:cubicBezTo>
                      <a:pt x="96" y="2445"/>
                      <a:pt x="101" y="2440"/>
                      <a:pt x="112" y="2435"/>
                    </a:cubicBezTo>
                    <a:cubicBezTo>
                      <a:pt x="587" y="2181"/>
                      <a:pt x="1269" y="304"/>
                      <a:pt x="1343" y="93"/>
                    </a:cubicBezTo>
                    <a:cubicBezTo>
                      <a:pt x="1374" y="45"/>
                      <a:pt x="1314" y="1"/>
                      <a:pt x="1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1"/>
              <p:cNvSpPr/>
              <p:nvPr/>
            </p:nvSpPr>
            <p:spPr>
              <a:xfrm>
                <a:off x="796022" y="3481426"/>
                <a:ext cx="56235" cy="96226"/>
              </a:xfrm>
              <a:custGeom>
                <a:avLst/>
                <a:gdLst/>
                <a:ahLst/>
                <a:cxnLst/>
                <a:rect l="l" t="t" r="r" b="b"/>
                <a:pathLst>
                  <a:path w="1341" h="2277" extrusionOk="0">
                    <a:moveTo>
                      <a:pt x="99" y="1"/>
                    </a:moveTo>
                    <a:cubicBezTo>
                      <a:pt x="50" y="1"/>
                      <a:pt x="1" y="48"/>
                      <a:pt x="34" y="108"/>
                    </a:cubicBezTo>
                    <a:cubicBezTo>
                      <a:pt x="114" y="304"/>
                      <a:pt x="822" y="2012"/>
                      <a:pt x="1203" y="2260"/>
                    </a:cubicBezTo>
                    <a:cubicBezTo>
                      <a:pt x="1213" y="2271"/>
                      <a:pt x="1224" y="2276"/>
                      <a:pt x="1240" y="2276"/>
                    </a:cubicBezTo>
                    <a:cubicBezTo>
                      <a:pt x="1308" y="2276"/>
                      <a:pt x="1340" y="2181"/>
                      <a:pt x="1277" y="2144"/>
                    </a:cubicBezTo>
                    <a:cubicBezTo>
                      <a:pt x="986" y="1948"/>
                      <a:pt x="378" y="568"/>
                      <a:pt x="167" y="56"/>
                    </a:cubicBezTo>
                    <a:cubicBezTo>
                      <a:pt x="155" y="17"/>
                      <a:pt x="127"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1"/>
              <p:cNvSpPr/>
              <p:nvPr/>
            </p:nvSpPr>
            <p:spPr>
              <a:xfrm>
                <a:off x="304796" y="2954021"/>
                <a:ext cx="700776" cy="422093"/>
              </a:xfrm>
              <a:custGeom>
                <a:avLst/>
                <a:gdLst/>
                <a:ahLst/>
                <a:cxnLst/>
                <a:rect l="l" t="t" r="r" b="b"/>
                <a:pathLst>
                  <a:path w="16711" h="9988" extrusionOk="0">
                    <a:moveTo>
                      <a:pt x="7884" y="0"/>
                    </a:moveTo>
                    <a:lnTo>
                      <a:pt x="7884" y="3119"/>
                    </a:lnTo>
                    <a:lnTo>
                      <a:pt x="7059" y="3119"/>
                    </a:lnTo>
                    <a:lnTo>
                      <a:pt x="7059" y="4029"/>
                    </a:lnTo>
                    <a:cubicBezTo>
                      <a:pt x="7059" y="4029"/>
                      <a:pt x="5737" y="6022"/>
                      <a:pt x="4452" y="7101"/>
                    </a:cubicBezTo>
                    <a:cubicBezTo>
                      <a:pt x="3471" y="7920"/>
                      <a:pt x="2785" y="8070"/>
                      <a:pt x="2415" y="8070"/>
                    </a:cubicBezTo>
                    <a:cubicBezTo>
                      <a:pt x="2203" y="8070"/>
                      <a:pt x="2094" y="8020"/>
                      <a:pt x="2094" y="8020"/>
                    </a:cubicBezTo>
                    <a:cubicBezTo>
                      <a:pt x="1354" y="8006"/>
                      <a:pt x="674" y="7464"/>
                      <a:pt x="300" y="7464"/>
                    </a:cubicBezTo>
                    <a:cubicBezTo>
                      <a:pt x="111" y="7464"/>
                      <a:pt x="1" y="7603"/>
                      <a:pt x="1" y="8020"/>
                    </a:cubicBezTo>
                    <a:cubicBezTo>
                      <a:pt x="1" y="9753"/>
                      <a:pt x="2511" y="9978"/>
                      <a:pt x="3818" y="9978"/>
                    </a:cubicBezTo>
                    <a:cubicBezTo>
                      <a:pt x="4279" y="9978"/>
                      <a:pt x="4590" y="9950"/>
                      <a:pt x="4590" y="9950"/>
                    </a:cubicBezTo>
                    <a:lnTo>
                      <a:pt x="13250" y="9971"/>
                    </a:lnTo>
                    <a:cubicBezTo>
                      <a:pt x="13391" y="9982"/>
                      <a:pt x="13529" y="9987"/>
                      <a:pt x="13662" y="9987"/>
                    </a:cubicBezTo>
                    <a:cubicBezTo>
                      <a:pt x="15582" y="9987"/>
                      <a:pt x="16710" y="8929"/>
                      <a:pt x="16448" y="8005"/>
                    </a:cubicBezTo>
                    <a:cubicBezTo>
                      <a:pt x="16395" y="7822"/>
                      <a:pt x="16330" y="7753"/>
                      <a:pt x="16246" y="7753"/>
                    </a:cubicBezTo>
                    <a:cubicBezTo>
                      <a:pt x="15982" y="7753"/>
                      <a:pt x="15528" y="8425"/>
                      <a:pt x="14649" y="8425"/>
                    </a:cubicBezTo>
                    <a:cubicBezTo>
                      <a:pt x="14293" y="8425"/>
                      <a:pt x="13867" y="8315"/>
                      <a:pt x="13356" y="8005"/>
                    </a:cubicBezTo>
                    <a:cubicBezTo>
                      <a:pt x="11521" y="6894"/>
                      <a:pt x="9295" y="4029"/>
                      <a:pt x="9295" y="4029"/>
                    </a:cubicBezTo>
                    <a:lnTo>
                      <a:pt x="9295" y="3119"/>
                    </a:lnTo>
                    <a:lnTo>
                      <a:pt x="8470" y="3119"/>
                    </a:lnTo>
                    <a:lnTo>
                      <a:pt x="8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1"/>
              <p:cNvSpPr/>
              <p:nvPr/>
            </p:nvSpPr>
            <p:spPr>
              <a:xfrm>
                <a:off x="706743" y="3190465"/>
                <a:ext cx="121486" cy="119723"/>
              </a:xfrm>
              <a:custGeom>
                <a:avLst/>
                <a:gdLst/>
                <a:ahLst/>
                <a:cxnLst/>
                <a:rect l="l" t="t" r="r" b="b"/>
                <a:pathLst>
                  <a:path w="2897" h="2833" extrusionOk="0">
                    <a:moveTo>
                      <a:pt x="89" y="1"/>
                    </a:moveTo>
                    <a:cubicBezTo>
                      <a:pt x="45" y="1"/>
                      <a:pt x="0" y="38"/>
                      <a:pt x="17" y="94"/>
                    </a:cubicBezTo>
                    <a:cubicBezTo>
                      <a:pt x="27" y="110"/>
                      <a:pt x="672" y="2024"/>
                      <a:pt x="2771" y="2827"/>
                    </a:cubicBezTo>
                    <a:cubicBezTo>
                      <a:pt x="2782" y="2833"/>
                      <a:pt x="2792" y="2833"/>
                      <a:pt x="2798" y="2833"/>
                    </a:cubicBezTo>
                    <a:lnTo>
                      <a:pt x="2798" y="2827"/>
                    </a:lnTo>
                    <a:cubicBezTo>
                      <a:pt x="2800" y="2827"/>
                      <a:pt x="2801" y="2827"/>
                      <a:pt x="2803" y="2827"/>
                    </a:cubicBezTo>
                    <a:cubicBezTo>
                      <a:pt x="2878" y="2827"/>
                      <a:pt x="2897" y="2716"/>
                      <a:pt x="2824" y="2690"/>
                    </a:cubicBezTo>
                    <a:cubicBezTo>
                      <a:pt x="789" y="1913"/>
                      <a:pt x="160" y="67"/>
                      <a:pt x="154" y="46"/>
                    </a:cubicBezTo>
                    <a:cubicBezTo>
                      <a:pt x="142" y="14"/>
                      <a:pt x="116"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1"/>
              <p:cNvSpPr/>
              <p:nvPr/>
            </p:nvSpPr>
            <p:spPr>
              <a:xfrm>
                <a:off x="644679" y="3190804"/>
                <a:ext cx="18451" cy="141064"/>
              </a:xfrm>
              <a:custGeom>
                <a:avLst/>
                <a:gdLst/>
                <a:ahLst/>
                <a:cxnLst/>
                <a:rect l="l" t="t" r="r" b="b"/>
                <a:pathLst>
                  <a:path w="440" h="3338" extrusionOk="0">
                    <a:moveTo>
                      <a:pt x="83" y="1"/>
                    </a:moveTo>
                    <a:cubicBezTo>
                      <a:pt x="80" y="1"/>
                      <a:pt x="77" y="1"/>
                      <a:pt x="75" y="1"/>
                    </a:cubicBezTo>
                    <a:cubicBezTo>
                      <a:pt x="32" y="7"/>
                      <a:pt x="1" y="38"/>
                      <a:pt x="6" y="81"/>
                    </a:cubicBezTo>
                    <a:cubicBezTo>
                      <a:pt x="6" y="107"/>
                      <a:pt x="291" y="2719"/>
                      <a:pt x="270" y="3263"/>
                    </a:cubicBezTo>
                    <a:cubicBezTo>
                      <a:pt x="270" y="3300"/>
                      <a:pt x="302" y="3332"/>
                      <a:pt x="339" y="3337"/>
                    </a:cubicBezTo>
                    <a:cubicBezTo>
                      <a:pt x="381" y="3337"/>
                      <a:pt x="418" y="3306"/>
                      <a:pt x="418" y="3269"/>
                    </a:cubicBezTo>
                    <a:cubicBezTo>
                      <a:pt x="439" y="2719"/>
                      <a:pt x="165" y="176"/>
                      <a:pt x="154" y="65"/>
                    </a:cubicBezTo>
                    <a:cubicBezTo>
                      <a:pt x="149" y="30"/>
                      <a:pt x="117" y="1"/>
                      <a:pt x="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1"/>
              <p:cNvSpPr/>
              <p:nvPr/>
            </p:nvSpPr>
            <p:spPr>
              <a:xfrm>
                <a:off x="461758" y="3190339"/>
                <a:ext cx="116453" cy="124540"/>
              </a:xfrm>
              <a:custGeom>
                <a:avLst/>
                <a:gdLst/>
                <a:ahLst/>
                <a:cxnLst/>
                <a:rect l="l" t="t" r="r" b="b"/>
                <a:pathLst>
                  <a:path w="2777" h="2947" extrusionOk="0">
                    <a:moveTo>
                      <a:pt x="2693" y="1"/>
                    </a:moveTo>
                    <a:cubicBezTo>
                      <a:pt x="2664" y="1"/>
                      <a:pt x="2640" y="18"/>
                      <a:pt x="2628" y="49"/>
                    </a:cubicBezTo>
                    <a:cubicBezTo>
                      <a:pt x="2618" y="70"/>
                      <a:pt x="1714" y="2370"/>
                      <a:pt x="80" y="2809"/>
                    </a:cubicBezTo>
                    <a:cubicBezTo>
                      <a:pt x="1" y="2830"/>
                      <a:pt x="17" y="2947"/>
                      <a:pt x="101" y="2947"/>
                    </a:cubicBezTo>
                    <a:lnTo>
                      <a:pt x="117" y="2947"/>
                    </a:lnTo>
                    <a:cubicBezTo>
                      <a:pt x="1825" y="2487"/>
                      <a:pt x="2724" y="197"/>
                      <a:pt x="2761" y="97"/>
                    </a:cubicBezTo>
                    <a:cubicBezTo>
                      <a:pt x="2777" y="60"/>
                      <a:pt x="2761" y="18"/>
                      <a:pt x="2724" y="7"/>
                    </a:cubicBezTo>
                    <a:cubicBezTo>
                      <a:pt x="2713" y="3"/>
                      <a:pt x="2702" y="1"/>
                      <a:pt x="2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1"/>
              <p:cNvSpPr/>
              <p:nvPr/>
            </p:nvSpPr>
            <p:spPr>
              <a:xfrm>
                <a:off x="564038" y="3213159"/>
                <a:ext cx="54515" cy="101720"/>
              </a:xfrm>
              <a:custGeom>
                <a:avLst/>
                <a:gdLst/>
                <a:ahLst/>
                <a:cxnLst/>
                <a:rect l="l" t="t" r="r" b="b"/>
                <a:pathLst>
                  <a:path w="1300" h="2407" extrusionOk="0">
                    <a:moveTo>
                      <a:pt x="1223" y="0"/>
                    </a:moveTo>
                    <a:cubicBezTo>
                      <a:pt x="1189" y="0"/>
                      <a:pt x="1157" y="30"/>
                      <a:pt x="1152" y="64"/>
                    </a:cubicBezTo>
                    <a:cubicBezTo>
                      <a:pt x="1152" y="80"/>
                      <a:pt x="1014" y="1555"/>
                      <a:pt x="57" y="2274"/>
                    </a:cubicBezTo>
                    <a:cubicBezTo>
                      <a:pt x="1" y="2316"/>
                      <a:pt x="24" y="2407"/>
                      <a:pt x="94" y="2407"/>
                    </a:cubicBezTo>
                    <a:cubicBezTo>
                      <a:pt x="96" y="2407"/>
                      <a:pt x="98" y="2407"/>
                      <a:pt x="100" y="2407"/>
                    </a:cubicBezTo>
                    <a:cubicBezTo>
                      <a:pt x="115" y="2407"/>
                      <a:pt x="131" y="2401"/>
                      <a:pt x="142" y="2391"/>
                    </a:cubicBezTo>
                    <a:cubicBezTo>
                      <a:pt x="1152" y="1635"/>
                      <a:pt x="1289" y="144"/>
                      <a:pt x="1294" y="75"/>
                    </a:cubicBezTo>
                    <a:cubicBezTo>
                      <a:pt x="1300" y="38"/>
                      <a:pt x="1273" y="1"/>
                      <a:pt x="1231" y="1"/>
                    </a:cubicBezTo>
                    <a:cubicBezTo>
                      <a:pt x="1228" y="1"/>
                      <a:pt x="1226" y="0"/>
                      <a:pt x="1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1"/>
              <p:cNvSpPr/>
              <p:nvPr/>
            </p:nvSpPr>
            <p:spPr>
              <a:xfrm>
                <a:off x="676969" y="3205595"/>
                <a:ext cx="52461" cy="126484"/>
              </a:xfrm>
              <a:custGeom>
                <a:avLst/>
                <a:gdLst/>
                <a:ahLst/>
                <a:cxnLst/>
                <a:rect l="l" t="t" r="r" b="b"/>
                <a:pathLst>
                  <a:path w="1251" h="2993" extrusionOk="0">
                    <a:moveTo>
                      <a:pt x="85" y="1"/>
                    </a:moveTo>
                    <a:cubicBezTo>
                      <a:pt x="43" y="1"/>
                      <a:pt x="1" y="33"/>
                      <a:pt x="13" y="85"/>
                    </a:cubicBezTo>
                    <a:cubicBezTo>
                      <a:pt x="34" y="180"/>
                      <a:pt x="531" y="2401"/>
                      <a:pt x="1123" y="2977"/>
                    </a:cubicBezTo>
                    <a:cubicBezTo>
                      <a:pt x="1134" y="2987"/>
                      <a:pt x="1155" y="2993"/>
                      <a:pt x="1171" y="2993"/>
                    </a:cubicBezTo>
                    <a:cubicBezTo>
                      <a:pt x="1192" y="2993"/>
                      <a:pt x="1208" y="2987"/>
                      <a:pt x="1224" y="2972"/>
                    </a:cubicBezTo>
                    <a:cubicBezTo>
                      <a:pt x="1250" y="2945"/>
                      <a:pt x="1250" y="2898"/>
                      <a:pt x="1224" y="2871"/>
                    </a:cubicBezTo>
                    <a:cubicBezTo>
                      <a:pt x="663" y="2327"/>
                      <a:pt x="161" y="80"/>
                      <a:pt x="156" y="58"/>
                    </a:cubicBezTo>
                    <a:cubicBezTo>
                      <a:pt x="147" y="18"/>
                      <a:pt x="116" y="1"/>
                      <a:pt x="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1"/>
              <p:cNvSpPr/>
              <p:nvPr/>
            </p:nvSpPr>
            <p:spPr>
              <a:xfrm>
                <a:off x="465532" y="3374508"/>
                <a:ext cx="403582" cy="90521"/>
              </a:xfrm>
              <a:custGeom>
                <a:avLst/>
                <a:gdLst/>
                <a:ahLst/>
                <a:cxnLst/>
                <a:rect l="l" t="t" r="r" b="b"/>
                <a:pathLst>
                  <a:path w="9624" h="2142" extrusionOk="0">
                    <a:moveTo>
                      <a:pt x="762" y="0"/>
                    </a:moveTo>
                    <a:lnTo>
                      <a:pt x="1" y="21"/>
                    </a:lnTo>
                    <a:lnTo>
                      <a:pt x="1" y="2141"/>
                    </a:lnTo>
                    <a:lnTo>
                      <a:pt x="683" y="2141"/>
                    </a:lnTo>
                    <a:lnTo>
                      <a:pt x="736" y="709"/>
                    </a:lnTo>
                    <a:lnTo>
                      <a:pt x="2671" y="740"/>
                    </a:lnTo>
                    <a:lnTo>
                      <a:pt x="2671" y="2141"/>
                    </a:lnTo>
                    <a:lnTo>
                      <a:pt x="3353" y="2141"/>
                    </a:lnTo>
                    <a:lnTo>
                      <a:pt x="3310" y="751"/>
                    </a:lnTo>
                    <a:lnTo>
                      <a:pt x="3310" y="751"/>
                    </a:lnTo>
                    <a:lnTo>
                      <a:pt x="5674" y="793"/>
                    </a:lnTo>
                    <a:lnTo>
                      <a:pt x="5674" y="2141"/>
                    </a:lnTo>
                    <a:lnTo>
                      <a:pt x="6356" y="2141"/>
                    </a:lnTo>
                    <a:lnTo>
                      <a:pt x="6403" y="804"/>
                    </a:lnTo>
                    <a:lnTo>
                      <a:pt x="8862" y="846"/>
                    </a:lnTo>
                    <a:lnTo>
                      <a:pt x="8862" y="2141"/>
                    </a:lnTo>
                    <a:lnTo>
                      <a:pt x="9549" y="2141"/>
                    </a:lnTo>
                    <a:lnTo>
                      <a:pt x="9623" y="0"/>
                    </a:lnTo>
                    <a:lnTo>
                      <a:pt x="9623" y="0"/>
                    </a:lnTo>
                    <a:lnTo>
                      <a:pt x="8862" y="21"/>
                    </a:lnTo>
                    <a:lnTo>
                      <a:pt x="757" y="21"/>
                    </a:lnTo>
                    <a:lnTo>
                      <a:pt x="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5" name="Google Shape;3355;p51"/>
          <p:cNvGrpSpPr/>
          <p:nvPr/>
        </p:nvGrpSpPr>
        <p:grpSpPr>
          <a:xfrm>
            <a:off x="7116393" y="798694"/>
            <a:ext cx="896139" cy="914412"/>
            <a:chOff x="7244993" y="754969"/>
            <a:chExt cx="896139" cy="914412"/>
          </a:xfrm>
        </p:grpSpPr>
        <p:sp>
          <p:nvSpPr>
            <p:cNvPr id="3356" name="Google Shape;3356;p51"/>
            <p:cNvSpPr/>
            <p:nvPr/>
          </p:nvSpPr>
          <p:spPr>
            <a:xfrm>
              <a:off x="7244993" y="754969"/>
              <a:ext cx="896139" cy="914412"/>
            </a:xfrm>
            <a:custGeom>
              <a:avLst/>
              <a:gdLst/>
              <a:ahLst/>
              <a:cxnLst/>
              <a:rect l="l" t="t" r="r" b="b"/>
              <a:pathLst>
                <a:path w="23174" h="23460" extrusionOk="0">
                  <a:moveTo>
                    <a:pt x="13335" y="1"/>
                  </a:moveTo>
                  <a:cubicBezTo>
                    <a:pt x="10013" y="1"/>
                    <a:pt x="7055" y="1940"/>
                    <a:pt x="6493" y="2329"/>
                  </a:cubicBezTo>
                  <a:cubicBezTo>
                    <a:pt x="5499" y="2969"/>
                    <a:pt x="4584" y="3730"/>
                    <a:pt x="3775" y="4587"/>
                  </a:cubicBezTo>
                  <a:cubicBezTo>
                    <a:pt x="1872" y="6606"/>
                    <a:pt x="0" y="9821"/>
                    <a:pt x="1729" y="13786"/>
                  </a:cubicBezTo>
                  <a:cubicBezTo>
                    <a:pt x="2269" y="15023"/>
                    <a:pt x="2982" y="16176"/>
                    <a:pt x="3855" y="17207"/>
                  </a:cubicBezTo>
                  <a:cubicBezTo>
                    <a:pt x="7222" y="21204"/>
                    <a:pt x="11864" y="22177"/>
                    <a:pt x="11864" y="22177"/>
                  </a:cubicBezTo>
                  <a:lnTo>
                    <a:pt x="16781" y="18930"/>
                  </a:lnTo>
                  <a:cubicBezTo>
                    <a:pt x="17416" y="20326"/>
                    <a:pt x="18764" y="23282"/>
                    <a:pt x="18827" y="23440"/>
                  </a:cubicBezTo>
                  <a:cubicBezTo>
                    <a:pt x="18833" y="23454"/>
                    <a:pt x="18847" y="23460"/>
                    <a:pt x="18869" y="23460"/>
                  </a:cubicBezTo>
                  <a:cubicBezTo>
                    <a:pt x="19186" y="23460"/>
                    <a:pt x="21125" y="22097"/>
                    <a:pt x="21254" y="21865"/>
                  </a:cubicBezTo>
                  <a:cubicBezTo>
                    <a:pt x="21355" y="21674"/>
                    <a:pt x="19150" y="19258"/>
                    <a:pt x="18061" y="18090"/>
                  </a:cubicBezTo>
                  <a:lnTo>
                    <a:pt x="22645" y="15060"/>
                  </a:lnTo>
                  <a:cubicBezTo>
                    <a:pt x="22645" y="15060"/>
                    <a:pt x="23173" y="12412"/>
                    <a:pt x="22417" y="9107"/>
                  </a:cubicBezTo>
                  <a:cubicBezTo>
                    <a:pt x="21936" y="6982"/>
                    <a:pt x="20926" y="4587"/>
                    <a:pt x="18907" y="2446"/>
                  </a:cubicBezTo>
                  <a:cubicBezTo>
                    <a:pt x="17174" y="611"/>
                    <a:pt x="15197" y="1"/>
                    <a:pt x="13335"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7" name="Google Shape;3357;p51"/>
            <p:cNvGrpSpPr/>
            <p:nvPr/>
          </p:nvGrpSpPr>
          <p:grpSpPr>
            <a:xfrm>
              <a:off x="7244993" y="755067"/>
              <a:ext cx="896139" cy="914217"/>
              <a:chOff x="7968793" y="342586"/>
              <a:chExt cx="896139" cy="914217"/>
            </a:xfrm>
          </p:grpSpPr>
          <p:sp>
            <p:nvSpPr>
              <p:cNvPr id="3358" name="Google Shape;3358;p51"/>
              <p:cNvSpPr/>
              <p:nvPr/>
            </p:nvSpPr>
            <p:spPr>
              <a:xfrm>
                <a:off x="8117633" y="446889"/>
                <a:ext cx="747298" cy="760100"/>
              </a:xfrm>
              <a:custGeom>
                <a:avLst/>
                <a:gdLst/>
                <a:ahLst/>
                <a:cxnLst/>
                <a:rect l="l" t="t" r="r" b="b"/>
                <a:pathLst>
                  <a:path w="19325" h="19501" extrusionOk="0">
                    <a:moveTo>
                      <a:pt x="10037" y="1"/>
                    </a:moveTo>
                    <a:cubicBezTo>
                      <a:pt x="9404" y="1"/>
                      <a:pt x="8774" y="100"/>
                      <a:pt x="8164" y="314"/>
                    </a:cubicBezTo>
                    <a:cubicBezTo>
                      <a:pt x="4669" y="1541"/>
                      <a:pt x="4045" y="4211"/>
                      <a:pt x="5113" y="5522"/>
                    </a:cubicBezTo>
                    <a:cubicBezTo>
                      <a:pt x="5513" y="6011"/>
                      <a:pt x="5831" y="6184"/>
                      <a:pt x="6082" y="6184"/>
                    </a:cubicBezTo>
                    <a:cubicBezTo>
                      <a:pt x="6695" y="6184"/>
                      <a:pt x="6905" y="5152"/>
                      <a:pt x="6905" y="5152"/>
                    </a:cubicBezTo>
                    <a:cubicBezTo>
                      <a:pt x="6905" y="5152"/>
                      <a:pt x="8018" y="3731"/>
                      <a:pt x="9666" y="3731"/>
                    </a:cubicBezTo>
                    <a:cubicBezTo>
                      <a:pt x="10677" y="3731"/>
                      <a:pt x="11890" y="4266"/>
                      <a:pt x="13170" y="5993"/>
                    </a:cubicBezTo>
                    <a:cubicBezTo>
                      <a:pt x="14661" y="8002"/>
                      <a:pt x="15550" y="10904"/>
                      <a:pt x="10960" y="14372"/>
                    </a:cubicBezTo>
                    <a:cubicBezTo>
                      <a:pt x="9110" y="15770"/>
                      <a:pt x="7251" y="16236"/>
                      <a:pt x="5594" y="16236"/>
                    </a:cubicBezTo>
                    <a:cubicBezTo>
                      <a:pt x="2852" y="16236"/>
                      <a:pt x="666" y="14961"/>
                      <a:pt x="1" y="14526"/>
                    </a:cubicBezTo>
                    <a:lnTo>
                      <a:pt x="1" y="14526"/>
                    </a:lnTo>
                    <a:cubicBezTo>
                      <a:pt x="3374" y="18523"/>
                      <a:pt x="8016" y="19501"/>
                      <a:pt x="8016" y="19501"/>
                    </a:cubicBezTo>
                    <a:lnTo>
                      <a:pt x="13308" y="16006"/>
                    </a:lnTo>
                    <a:lnTo>
                      <a:pt x="13504" y="15874"/>
                    </a:lnTo>
                    <a:lnTo>
                      <a:pt x="18796" y="12379"/>
                    </a:lnTo>
                    <a:cubicBezTo>
                      <a:pt x="18796" y="12379"/>
                      <a:pt x="19324" y="9731"/>
                      <a:pt x="18568" y="6426"/>
                    </a:cubicBezTo>
                    <a:cubicBezTo>
                      <a:pt x="17206" y="3062"/>
                      <a:pt x="13555" y="1"/>
                      <a:pt x="100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1"/>
              <p:cNvSpPr/>
              <p:nvPr/>
            </p:nvSpPr>
            <p:spPr>
              <a:xfrm>
                <a:off x="7968793" y="521375"/>
                <a:ext cx="749966" cy="558392"/>
              </a:xfrm>
              <a:custGeom>
                <a:avLst/>
                <a:gdLst/>
                <a:ahLst/>
                <a:cxnLst/>
                <a:rect l="l" t="t" r="r" b="b"/>
                <a:pathLst>
                  <a:path w="19394" h="14326" extrusionOk="0">
                    <a:moveTo>
                      <a:pt x="3770" y="0"/>
                    </a:moveTo>
                    <a:lnTo>
                      <a:pt x="3770" y="0"/>
                    </a:lnTo>
                    <a:cubicBezTo>
                      <a:pt x="1872" y="2014"/>
                      <a:pt x="1" y="5229"/>
                      <a:pt x="1730" y="9199"/>
                    </a:cubicBezTo>
                    <a:cubicBezTo>
                      <a:pt x="2264" y="10437"/>
                      <a:pt x="2977" y="11589"/>
                      <a:pt x="3850" y="12620"/>
                    </a:cubicBezTo>
                    <a:cubicBezTo>
                      <a:pt x="4515" y="13052"/>
                      <a:pt x="6700" y="14325"/>
                      <a:pt x="9441" y="14325"/>
                    </a:cubicBezTo>
                    <a:cubicBezTo>
                      <a:pt x="11099" y="14325"/>
                      <a:pt x="12959" y="13860"/>
                      <a:pt x="14809" y="12461"/>
                    </a:cubicBezTo>
                    <a:cubicBezTo>
                      <a:pt x="19393" y="8993"/>
                      <a:pt x="18510" y="6091"/>
                      <a:pt x="17019" y="4082"/>
                    </a:cubicBezTo>
                    <a:cubicBezTo>
                      <a:pt x="15738" y="2356"/>
                      <a:pt x="14526" y="1821"/>
                      <a:pt x="13515" y="1821"/>
                    </a:cubicBezTo>
                    <a:cubicBezTo>
                      <a:pt x="11866" y="1821"/>
                      <a:pt x="10754" y="3246"/>
                      <a:pt x="10754" y="3246"/>
                    </a:cubicBezTo>
                    <a:cubicBezTo>
                      <a:pt x="14963" y="4700"/>
                      <a:pt x="13760" y="9642"/>
                      <a:pt x="10177" y="9642"/>
                    </a:cubicBezTo>
                    <a:cubicBezTo>
                      <a:pt x="9552" y="9642"/>
                      <a:pt x="8854" y="9492"/>
                      <a:pt x="8100" y="9147"/>
                    </a:cubicBezTo>
                    <a:cubicBezTo>
                      <a:pt x="4209" y="7360"/>
                      <a:pt x="3115" y="3511"/>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1"/>
              <p:cNvSpPr/>
              <p:nvPr/>
            </p:nvSpPr>
            <p:spPr>
              <a:xfrm>
                <a:off x="8089211" y="342586"/>
                <a:ext cx="746486" cy="554650"/>
              </a:xfrm>
              <a:custGeom>
                <a:avLst/>
                <a:gdLst/>
                <a:ahLst/>
                <a:cxnLst/>
                <a:rect l="l" t="t" r="r" b="b"/>
                <a:pathLst>
                  <a:path w="19304" h="14230" extrusionOk="0">
                    <a:moveTo>
                      <a:pt x="10217" y="1"/>
                    </a:moveTo>
                    <a:cubicBezTo>
                      <a:pt x="6896" y="1"/>
                      <a:pt x="3938" y="1938"/>
                      <a:pt x="3379" y="2324"/>
                    </a:cubicBezTo>
                    <a:cubicBezTo>
                      <a:pt x="2385" y="2969"/>
                      <a:pt x="1470" y="3725"/>
                      <a:pt x="656" y="4587"/>
                    </a:cubicBezTo>
                    <a:cubicBezTo>
                      <a:pt x="1" y="8098"/>
                      <a:pt x="1095" y="11947"/>
                      <a:pt x="4986" y="13734"/>
                    </a:cubicBezTo>
                    <a:cubicBezTo>
                      <a:pt x="5740" y="14079"/>
                      <a:pt x="6438" y="14229"/>
                      <a:pt x="7063" y="14229"/>
                    </a:cubicBezTo>
                    <a:cubicBezTo>
                      <a:pt x="10646" y="14229"/>
                      <a:pt x="11849" y="9287"/>
                      <a:pt x="7640" y="7833"/>
                    </a:cubicBezTo>
                    <a:lnTo>
                      <a:pt x="7640" y="7833"/>
                    </a:lnTo>
                    <a:cubicBezTo>
                      <a:pt x="7640" y="7833"/>
                      <a:pt x="7431" y="8861"/>
                      <a:pt x="6819" y="8861"/>
                    </a:cubicBezTo>
                    <a:cubicBezTo>
                      <a:pt x="6568" y="8861"/>
                      <a:pt x="6248" y="8688"/>
                      <a:pt x="5848" y="8198"/>
                    </a:cubicBezTo>
                    <a:cubicBezTo>
                      <a:pt x="4780" y="6887"/>
                      <a:pt x="5404" y="4217"/>
                      <a:pt x="8899" y="2990"/>
                    </a:cubicBezTo>
                    <a:cubicBezTo>
                      <a:pt x="9509" y="2776"/>
                      <a:pt x="10137" y="2677"/>
                      <a:pt x="10770" y="2677"/>
                    </a:cubicBezTo>
                    <a:cubicBezTo>
                      <a:pt x="14287" y="2677"/>
                      <a:pt x="17937" y="5742"/>
                      <a:pt x="19303" y="9107"/>
                    </a:cubicBezTo>
                    <a:cubicBezTo>
                      <a:pt x="18822" y="6977"/>
                      <a:pt x="17807" y="4582"/>
                      <a:pt x="15788" y="2446"/>
                    </a:cubicBezTo>
                    <a:cubicBezTo>
                      <a:pt x="14057" y="610"/>
                      <a:pt x="12080" y="1"/>
                      <a:pt x="10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1"/>
              <p:cNvSpPr/>
              <p:nvPr/>
            </p:nvSpPr>
            <p:spPr>
              <a:xfrm>
                <a:off x="8495439" y="867573"/>
                <a:ext cx="300389" cy="389229"/>
              </a:xfrm>
              <a:custGeom>
                <a:avLst/>
                <a:gdLst/>
                <a:ahLst/>
                <a:cxnLst/>
                <a:rect l="l" t="t" r="r" b="b"/>
                <a:pathLst>
                  <a:path w="7768" h="9986" extrusionOk="0">
                    <a:moveTo>
                      <a:pt x="281" y="0"/>
                    </a:moveTo>
                    <a:cubicBezTo>
                      <a:pt x="281" y="0"/>
                      <a:pt x="1" y="2723"/>
                      <a:pt x="191" y="3178"/>
                    </a:cubicBezTo>
                    <a:cubicBezTo>
                      <a:pt x="305" y="3442"/>
                      <a:pt x="872" y="3497"/>
                      <a:pt x="1327" y="3497"/>
                    </a:cubicBezTo>
                    <a:cubicBezTo>
                      <a:pt x="1655" y="3497"/>
                      <a:pt x="1925" y="3468"/>
                      <a:pt x="1925" y="3468"/>
                    </a:cubicBezTo>
                    <a:lnTo>
                      <a:pt x="1962" y="4811"/>
                    </a:lnTo>
                    <a:lnTo>
                      <a:pt x="2835" y="4748"/>
                    </a:lnTo>
                    <a:cubicBezTo>
                      <a:pt x="2835" y="4748"/>
                      <a:pt x="5124" y="9760"/>
                      <a:pt x="5209" y="9966"/>
                    </a:cubicBezTo>
                    <a:cubicBezTo>
                      <a:pt x="5214" y="9979"/>
                      <a:pt x="5228" y="9985"/>
                      <a:pt x="5248" y="9985"/>
                    </a:cubicBezTo>
                    <a:cubicBezTo>
                      <a:pt x="5561" y="9985"/>
                      <a:pt x="7506" y="8624"/>
                      <a:pt x="7630" y="8391"/>
                    </a:cubicBezTo>
                    <a:cubicBezTo>
                      <a:pt x="7767" y="8142"/>
                      <a:pt x="3850" y="3987"/>
                      <a:pt x="3850" y="3987"/>
                    </a:cubicBezTo>
                    <a:cubicBezTo>
                      <a:pt x="3850" y="3987"/>
                      <a:pt x="4368" y="3331"/>
                      <a:pt x="4230" y="3209"/>
                    </a:cubicBezTo>
                    <a:cubicBezTo>
                      <a:pt x="4098" y="3082"/>
                      <a:pt x="3126" y="2702"/>
                      <a:pt x="3126" y="2702"/>
                    </a:cubicBezTo>
                    <a:cubicBezTo>
                      <a:pt x="3126" y="2702"/>
                      <a:pt x="3332" y="1174"/>
                      <a:pt x="2946" y="883"/>
                    </a:cubicBezTo>
                    <a:cubicBezTo>
                      <a:pt x="2560" y="592"/>
                      <a:pt x="281"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1"/>
              <p:cNvSpPr/>
              <p:nvPr/>
            </p:nvSpPr>
            <p:spPr>
              <a:xfrm>
                <a:off x="8522238" y="913957"/>
                <a:ext cx="61988" cy="44746"/>
              </a:xfrm>
              <a:custGeom>
                <a:avLst/>
                <a:gdLst/>
                <a:ahLst/>
                <a:cxnLst/>
                <a:rect l="l" t="t" r="r" b="b"/>
                <a:pathLst>
                  <a:path w="1603" h="1148" extrusionOk="0">
                    <a:moveTo>
                      <a:pt x="791" y="137"/>
                    </a:moveTo>
                    <a:cubicBezTo>
                      <a:pt x="938" y="138"/>
                      <a:pt x="1074" y="212"/>
                      <a:pt x="1153" y="333"/>
                    </a:cubicBezTo>
                    <a:cubicBezTo>
                      <a:pt x="1343" y="624"/>
                      <a:pt x="1137" y="1004"/>
                      <a:pt x="794" y="1004"/>
                    </a:cubicBezTo>
                    <a:cubicBezTo>
                      <a:pt x="550" y="1004"/>
                      <a:pt x="355" y="814"/>
                      <a:pt x="355" y="571"/>
                    </a:cubicBezTo>
                    <a:cubicBezTo>
                      <a:pt x="355" y="334"/>
                      <a:pt x="549" y="139"/>
                      <a:pt x="791" y="137"/>
                    </a:cubicBezTo>
                    <a:close/>
                    <a:moveTo>
                      <a:pt x="805" y="0"/>
                    </a:moveTo>
                    <a:cubicBezTo>
                      <a:pt x="749" y="0"/>
                      <a:pt x="690" y="8"/>
                      <a:pt x="630" y="26"/>
                    </a:cubicBezTo>
                    <a:cubicBezTo>
                      <a:pt x="1" y="217"/>
                      <a:pt x="133" y="1142"/>
                      <a:pt x="794" y="1147"/>
                    </a:cubicBezTo>
                    <a:cubicBezTo>
                      <a:pt x="905" y="1147"/>
                      <a:pt x="1010" y="1110"/>
                      <a:pt x="1105" y="1052"/>
                    </a:cubicBezTo>
                    <a:cubicBezTo>
                      <a:pt x="1602" y="722"/>
                      <a:pt x="1327"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1"/>
              <p:cNvSpPr/>
              <p:nvPr/>
            </p:nvSpPr>
            <p:spPr>
              <a:xfrm>
                <a:off x="8689137" y="1168792"/>
                <a:ext cx="62259" cy="44824"/>
              </a:xfrm>
              <a:custGeom>
                <a:avLst/>
                <a:gdLst/>
                <a:ahLst/>
                <a:cxnLst/>
                <a:rect l="l" t="t" r="r" b="b"/>
                <a:pathLst>
                  <a:path w="1610" h="1150" extrusionOk="0">
                    <a:moveTo>
                      <a:pt x="797" y="144"/>
                    </a:moveTo>
                    <a:cubicBezTo>
                      <a:pt x="940" y="144"/>
                      <a:pt x="1077" y="218"/>
                      <a:pt x="1157" y="340"/>
                    </a:cubicBezTo>
                    <a:cubicBezTo>
                      <a:pt x="1361" y="649"/>
                      <a:pt x="1115" y="1014"/>
                      <a:pt x="801" y="1014"/>
                    </a:cubicBezTo>
                    <a:cubicBezTo>
                      <a:pt x="733" y="1014"/>
                      <a:pt x="661" y="997"/>
                      <a:pt x="591" y="959"/>
                    </a:cubicBezTo>
                    <a:cubicBezTo>
                      <a:pt x="194" y="747"/>
                      <a:pt x="348" y="144"/>
                      <a:pt x="797" y="144"/>
                    </a:cubicBezTo>
                    <a:close/>
                    <a:moveTo>
                      <a:pt x="808" y="1"/>
                    </a:moveTo>
                    <a:cubicBezTo>
                      <a:pt x="751" y="1"/>
                      <a:pt x="690" y="9"/>
                      <a:pt x="628" y="28"/>
                    </a:cubicBezTo>
                    <a:cubicBezTo>
                      <a:pt x="0" y="218"/>
                      <a:pt x="135" y="1149"/>
                      <a:pt x="791" y="1149"/>
                    </a:cubicBezTo>
                    <a:cubicBezTo>
                      <a:pt x="793" y="1149"/>
                      <a:pt x="795" y="1149"/>
                      <a:pt x="797" y="1149"/>
                    </a:cubicBezTo>
                    <a:cubicBezTo>
                      <a:pt x="908" y="1149"/>
                      <a:pt x="1019" y="1117"/>
                      <a:pt x="1114" y="1054"/>
                    </a:cubicBezTo>
                    <a:cubicBezTo>
                      <a:pt x="1610" y="725"/>
                      <a:pt x="1332" y="1"/>
                      <a:pt x="8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1"/>
              <p:cNvSpPr/>
              <p:nvPr/>
            </p:nvSpPr>
            <p:spPr>
              <a:xfrm>
                <a:off x="8827847" y="751304"/>
                <a:ext cx="11949" cy="22022"/>
              </a:xfrm>
              <a:custGeom>
                <a:avLst/>
                <a:gdLst/>
                <a:ahLst/>
                <a:cxnLst/>
                <a:rect l="l" t="t" r="r" b="b"/>
                <a:pathLst>
                  <a:path w="309" h="565" extrusionOk="0">
                    <a:moveTo>
                      <a:pt x="103" y="1"/>
                    </a:moveTo>
                    <a:cubicBezTo>
                      <a:pt x="46" y="1"/>
                      <a:pt x="0" y="82"/>
                      <a:pt x="60" y="128"/>
                    </a:cubicBezTo>
                    <a:cubicBezTo>
                      <a:pt x="118" y="165"/>
                      <a:pt x="155" y="229"/>
                      <a:pt x="165" y="297"/>
                    </a:cubicBezTo>
                    <a:cubicBezTo>
                      <a:pt x="155" y="356"/>
                      <a:pt x="123" y="403"/>
                      <a:pt x="81" y="440"/>
                    </a:cubicBezTo>
                    <a:cubicBezTo>
                      <a:pt x="13" y="464"/>
                      <a:pt x="34" y="564"/>
                      <a:pt x="99" y="564"/>
                    </a:cubicBezTo>
                    <a:cubicBezTo>
                      <a:pt x="105" y="564"/>
                      <a:pt x="111" y="564"/>
                      <a:pt x="118" y="562"/>
                    </a:cubicBezTo>
                    <a:cubicBezTo>
                      <a:pt x="134" y="562"/>
                      <a:pt x="150" y="562"/>
                      <a:pt x="160" y="551"/>
                    </a:cubicBezTo>
                    <a:cubicBezTo>
                      <a:pt x="239" y="493"/>
                      <a:pt x="292" y="403"/>
                      <a:pt x="303" y="303"/>
                    </a:cubicBezTo>
                    <a:cubicBezTo>
                      <a:pt x="308" y="202"/>
                      <a:pt x="255" y="107"/>
                      <a:pt x="144" y="17"/>
                    </a:cubicBezTo>
                    <a:cubicBezTo>
                      <a:pt x="131" y="6"/>
                      <a:pt x="116"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1"/>
              <p:cNvSpPr/>
              <p:nvPr/>
            </p:nvSpPr>
            <p:spPr>
              <a:xfrm>
                <a:off x="8809014" y="743664"/>
                <a:ext cx="11756" cy="21944"/>
              </a:xfrm>
              <a:custGeom>
                <a:avLst/>
                <a:gdLst/>
                <a:ahLst/>
                <a:cxnLst/>
                <a:rect l="l" t="t" r="r" b="b"/>
                <a:pathLst>
                  <a:path w="304" h="563" extrusionOk="0">
                    <a:moveTo>
                      <a:pt x="100" y="1"/>
                    </a:moveTo>
                    <a:cubicBezTo>
                      <a:pt x="43" y="1"/>
                      <a:pt x="0" y="77"/>
                      <a:pt x="55" y="123"/>
                    </a:cubicBezTo>
                    <a:cubicBezTo>
                      <a:pt x="118" y="160"/>
                      <a:pt x="155" y="224"/>
                      <a:pt x="166" y="293"/>
                    </a:cubicBezTo>
                    <a:cubicBezTo>
                      <a:pt x="155" y="351"/>
                      <a:pt x="124" y="398"/>
                      <a:pt x="76" y="435"/>
                    </a:cubicBezTo>
                    <a:cubicBezTo>
                      <a:pt x="23" y="472"/>
                      <a:pt x="50" y="562"/>
                      <a:pt x="118" y="562"/>
                    </a:cubicBezTo>
                    <a:cubicBezTo>
                      <a:pt x="134" y="562"/>
                      <a:pt x="145" y="557"/>
                      <a:pt x="161" y="546"/>
                    </a:cubicBezTo>
                    <a:cubicBezTo>
                      <a:pt x="240" y="488"/>
                      <a:pt x="293" y="398"/>
                      <a:pt x="303" y="298"/>
                    </a:cubicBezTo>
                    <a:cubicBezTo>
                      <a:pt x="303" y="197"/>
                      <a:pt x="251" y="102"/>
                      <a:pt x="145" y="18"/>
                    </a:cubicBezTo>
                    <a:cubicBezTo>
                      <a:pt x="130" y="6"/>
                      <a:pt x="114"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1"/>
              <p:cNvSpPr/>
              <p:nvPr/>
            </p:nvSpPr>
            <p:spPr>
              <a:xfrm>
                <a:off x="8783299" y="678572"/>
                <a:ext cx="16628" cy="18202"/>
              </a:xfrm>
              <a:custGeom>
                <a:avLst/>
                <a:gdLst/>
                <a:ahLst/>
                <a:cxnLst/>
                <a:rect l="l" t="t" r="r" b="b"/>
                <a:pathLst>
                  <a:path w="430" h="467" extrusionOk="0">
                    <a:moveTo>
                      <a:pt x="66" y="0"/>
                    </a:moveTo>
                    <a:cubicBezTo>
                      <a:pt x="28" y="0"/>
                      <a:pt x="1" y="30"/>
                      <a:pt x="1" y="64"/>
                    </a:cubicBezTo>
                    <a:cubicBezTo>
                      <a:pt x="1" y="107"/>
                      <a:pt x="27" y="139"/>
                      <a:pt x="70" y="139"/>
                    </a:cubicBezTo>
                    <a:cubicBezTo>
                      <a:pt x="75" y="138"/>
                      <a:pt x="81" y="138"/>
                      <a:pt x="87" y="138"/>
                    </a:cubicBezTo>
                    <a:cubicBezTo>
                      <a:pt x="150" y="138"/>
                      <a:pt x="211" y="164"/>
                      <a:pt x="255" y="213"/>
                    </a:cubicBezTo>
                    <a:cubicBezTo>
                      <a:pt x="281" y="265"/>
                      <a:pt x="286" y="324"/>
                      <a:pt x="271" y="376"/>
                    </a:cubicBezTo>
                    <a:cubicBezTo>
                      <a:pt x="255" y="413"/>
                      <a:pt x="276" y="450"/>
                      <a:pt x="313" y="466"/>
                    </a:cubicBezTo>
                    <a:lnTo>
                      <a:pt x="334" y="466"/>
                    </a:lnTo>
                    <a:cubicBezTo>
                      <a:pt x="360" y="466"/>
                      <a:pt x="392" y="450"/>
                      <a:pt x="397" y="419"/>
                    </a:cubicBezTo>
                    <a:cubicBezTo>
                      <a:pt x="429" y="324"/>
                      <a:pt x="419" y="223"/>
                      <a:pt x="371" y="133"/>
                    </a:cubicBezTo>
                    <a:cubicBezTo>
                      <a:pt x="313" y="54"/>
                      <a:pt x="212" y="6"/>
                      <a:pt x="75" y="1"/>
                    </a:cubicBezTo>
                    <a:cubicBezTo>
                      <a:pt x="72" y="1"/>
                      <a:pt x="6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1"/>
              <p:cNvSpPr/>
              <p:nvPr/>
            </p:nvSpPr>
            <p:spPr>
              <a:xfrm>
                <a:off x="8788210" y="704764"/>
                <a:ext cx="16628" cy="18592"/>
              </a:xfrm>
              <a:custGeom>
                <a:avLst/>
                <a:gdLst/>
                <a:ahLst/>
                <a:cxnLst/>
                <a:rect l="l" t="t" r="r" b="b"/>
                <a:pathLst>
                  <a:path w="430" h="477" extrusionOk="0">
                    <a:moveTo>
                      <a:pt x="80" y="0"/>
                    </a:moveTo>
                    <a:cubicBezTo>
                      <a:pt x="43" y="0"/>
                      <a:pt x="6" y="32"/>
                      <a:pt x="6" y="69"/>
                    </a:cubicBezTo>
                    <a:cubicBezTo>
                      <a:pt x="1" y="106"/>
                      <a:pt x="33" y="143"/>
                      <a:pt x="70" y="143"/>
                    </a:cubicBezTo>
                    <a:cubicBezTo>
                      <a:pt x="75" y="143"/>
                      <a:pt x="80" y="143"/>
                      <a:pt x="86" y="143"/>
                    </a:cubicBezTo>
                    <a:cubicBezTo>
                      <a:pt x="153" y="143"/>
                      <a:pt x="215" y="174"/>
                      <a:pt x="255" y="223"/>
                    </a:cubicBezTo>
                    <a:cubicBezTo>
                      <a:pt x="281" y="270"/>
                      <a:pt x="286" y="334"/>
                      <a:pt x="270" y="386"/>
                    </a:cubicBezTo>
                    <a:cubicBezTo>
                      <a:pt x="255" y="423"/>
                      <a:pt x="276" y="460"/>
                      <a:pt x="307" y="476"/>
                    </a:cubicBezTo>
                    <a:lnTo>
                      <a:pt x="334" y="476"/>
                    </a:lnTo>
                    <a:cubicBezTo>
                      <a:pt x="360" y="476"/>
                      <a:pt x="387" y="455"/>
                      <a:pt x="397" y="429"/>
                    </a:cubicBezTo>
                    <a:cubicBezTo>
                      <a:pt x="429" y="334"/>
                      <a:pt x="419" y="233"/>
                      <a:pt x="371" y="143"/>
                    </a:cubicBezTo>
                    <a:cubicBezTo>
                      <a:pt x="318" y="59"/>
                      <a:pt x="218" y="11"/>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1"/>
              <p:cNvSpPr/>
              <p:nvPr/>
            </p:nvSpPr>
            <p:spPr>
              <a:xfrm>
                <a:off x="8812031" y="723162"/>
                <a:ext cx="17750" cy="19567"/>
              </a:xfrm>
              <a:custGeom>
                <a:avLst/>
                <a:gdLst/>
                <a:ahLst/>
                <a:cxnLst/>
                <a:rect l="l" t="t" r="r" b="b"/>
                <a:pathLst>
                  <a:path w="459" h="502" extrusionOk="0">
                    <a:moveTo>
                      <a:pt x="102" y="1"/>
                    </a:moveTo>
                    <a:cubicBezTo>
                      <a:pt x="29" y="1"/>
                      <a:pt x="1" y="112"/>
                      <a:pt x="83" y="136"/>
                    </a:cubicBezTo>
                    <a:cubicBezTo>
                      <a:pt x="204" y="179"/>
                      <a:pt x="284" y="226"/>
                      <a:pt x="299" y="285"/>
                    </a:cubicBezTo>
                    <a:cubicBezTo>
                      <a:pt x="310" y="322"/>
                      <a:pt x="305" y="359"/>
                      <a:pt x="284" y="390"/>
                    </a:cubicBezTo>
                    <a:cubicBezTo>
                      <a:pt x="262" y="422"/>
                      <a:pt x="268" y="464"/>
                      <a:pt x="299" y="491"/>
                    </a:cubicBezTo>
                    <a:cubicBezTo>
                      <a:pt x="310" y="496"/>
                      <a:pt x="326" y="501"/>
                      <a:pt x="342" y="501"/>
                    </a:cubicBezTo>
                    <a:cubicBezTo>
                      <a:pt x="363" y="501"/>
                      <a:pt x="384" y="491"/>
                      <a:pt x="395" y="475"/>
                    </a:cubicBezTo>
                    <a:cubicBezTo>
                      <a:pt x="442" y="406"/>
                      <a:pt x="458" y="322"/>
                      <a:pt x="432" y="242"/>
                    </a:cubicBezTo>
                    <a:cubicBezTo>
                      <a:pt x="400" y="136"/>
                      <a:pt x="294" y="57"/>
                      <a:pt x="125" y="4"/>
                    </a:cubicBezTo>
                    <a:cubicBezTo>
                      <a:pt x="117" y="2"/>
                      <a:pt x="109"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1"/>
              <p:cNvSpPr/>
              <p:nvPr/>
            </p:nvSpPr>
            <p:spPr>
              <a:xfrm>
                <a:off x="8805959" y="696540"/>
                <a:ext cx="17479" cy="19606"/>
              </a:xfrm>
              <a:custGeom>
                <a:avLst/>
                <a:gdLst/>
                <a:ahLst/>
                <a:cxnLst/>
                <a:rect l="l" t="t" r="r" b="b"/>
                <a:pathLst>
                  <a:path w="452" h="503" extrusionOk="0">
                    <a:moveTo>
                      <a:pt x="97" y="0"/>
                    </a:moveTo>
                    <a:cubicBezTo>
                      <a:pt x="26" y="0"/>
                      <a:pt x="1" y="109"/>
                      <a:pt x="81" y="137"/>
                    </a:cubicBezTo>
                    <a:cubicBezTo>
                      <a:pt x="203" y="174"/>
                      <a:pt x="277" y="227"/>
                      <a:pt x="298" y="286"/>
                    </a:cubicBezTo>
                    <a:cubicBezTo>
                      <a:pt x="308" y="317"/>
                      <a:pt x="298" y="360"/>
                      <a:pt x="282" y="391"/>
                    </a:cubicBezTo>
                    <a:cubicBezTo>
                      <a:pt x="256" y="418"/>
                      <a:pt x="261" y="465"/>
                      <a:pt x="293" y="486"/>
                    </a:cubicBezTo>
                    <a:cubicBezTo>
                      <a:pt x="308" y="497"/>
                      <a:pt x="319" y="497"/>
                      <a:pt x="335" y="502"/>
                    </a:cubicBezTo>
                    <a:cubicBezTo>
                      <a:pt x="356" y="502"/>
                      <a:pt x="377" y="492"/>
                      <a:pt x="393" y="471"/>
                    </a:cubicBezTo>
                    <a:cubicBezTo>
                      <a:pt x="441" y="407"/>
                      <a:pt x="451" y="323"/>
                      <a:pt x="430" y="243"/>
                    </a:cubicBezTo>
                    <a:cubicBezTo>
                      <a:pt x="398" y="137"/>
                      <a:pt x="293" y="58"/>
                      <a:pt x="123" y="5"/>
                    </a:cubicBezTo>
                    <a:cubicBezTo>
                      <a:pt x="114" y="2"/>
                      <a:pt x="105"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70" name="Google Shape;3370;p51"/>
          <p:cNvGrpSpPr/>
          <p:nvPr/>
        </p:nvGrpSpPr>
        <p:grpSpPr>
          <a:xfrm>
            <a:off x="6448647" y="622910"/>
            <a:ext cx="491319" cy="457204"/>
            <a:chOff x="6585797" y="705597"/>
            <a:chExt cx="491319" cy="457204"/>
          </a:xfrm>
        </p:grpSpPr>
        <p:sp>
          <p:nvSpPr>
            <p:cNvPr id="3371" name="Google Shape;3371;p51"/>
            <p:cNvSpPr/>
            <p:nvPr/>
          </p:nvSpPr>
          <p:spPr>
            <a:xfrm>
              <a:off x="6585797" y="705835"/>
              <a:ext cx="491319" cy="456726"/>
            </a:xfrm>
            <a:custGeom>
              <a:avLst/>
              <a:gdLst/>
              <a:ahLst/>
              <a:cxnLst/>
              <a:rect l="l" t="t" r="r" b="b"/>
              <a:pathLst>
                <a:path w="6177" h="5743" extrusionOk="0">
                  <a:moveTo>
                    <a:pt x="3465" y="1"/>
                  </a:moveTo>
                  <a:cubicBezTo>
                    <a:pt x="3461" y="1"/>
                    <a:pt x="3457" y="1"/>
                    <a:pt x="3453" y="1"/>
                  </a:cubicBezTo>
                  <a:cubicBezTo>
                    <a:pt x="3173" y="17"/>
                    <a:pt x="3580" y="1085"/>
                    <a:pt x="3580" y="1085"/>
                  </a:cubicBezTo>
                  <a:cubicBezTo>
                    <a:pt x="3580" y="1085"/>
                    <a:pt x="2433" y="1529"/>
                    <a:pt x="2454" y="1762"/>
                  </a:cubicBezTo>
                  <a:cubicBezTo>
                    <a:pt x="2465" y="1799"/>
                    <a:pt x="2486" y="1825"/>
                    <a:pt x="2512" y="1846"/>
                  </a:cubicBezTo>
                  <a:cubicBezTo>
                    <a:pt x="1888" y="2232"/>
                    <a:pt x="1021" y="2983"/>
                    <a:pt x="1" y="4389"/>
                  </a:cubicBezTo>
                  <a:lnTo>
                    <a:pt x="588" y="4691"/>
                  </a:lnTo>
                  <a:cubicBezTo>
                    <a:pt x="572" y="4722"/>
                    <a:pt x="582" y="4765"/>
                    <a:pt x="619" y="4780"/>
                  </a:cubicBezTo>
                  <a:cubicBezTo>
                    <a:pt x="630" y="4786"/>
                    <a:pt x="641" y="4786"/>
                    <a:pt x="651" y="4786"/>
                  </a:cubicBezTo>
                  <a:cubicBezTo>
                    <a:pt x="672" y="4786"/>
                    <a:pt x="699" y="4775"/>
                    <a:pt x="709" y="4749"/>
                  </a:cubicBezTo>
                  <a:lnTo>
                    <a:pt x="1275" y="5034"/>
                  </a:lnTo>
                  <a:lnTo>
                    <a:pt x="1275" y="5039"/>
                  </a:lnTo>
                  <a:cubicBezTo>
                    <a:pt x="1259" y="5076"/>
                    <a:pt x="1275" y="5113"/>
                    <a:pt x="1307" y="5129"/>
                  </a:cubicBezTo>
                  <a:cubicBezTo>
                    <a:pt x="1317" y="5135"/>
                    <a:pt x="1328" y="5135"/>
                    <a:pt x="1338" y="5135"/>
                  </a:cubicBezTo>
                  <a:cubicBezTo>
                    <a:pt x="1360" y="5135"/>
                    <a:pt x="1386" y="5119"/>
                    <a:pt x="1397" y="5098"/>
                  </a:cubicBezTo>
                  <a:lnTo>
                    <a:pt x="1862" y="5336"/>
                  </a:lnTo>
                  <a:cubicBezTo>
                    <a:pt x="1862" y="5336"/>
                    <a:pt x="1862" y="5336"/>
                    <a:pt x="1862" y="5341"/>
                  </a:cubicBezTo>
                  <a:cubicBezTo>
                    <a:pt x="1846" y="5373"/>
                    <a:pt x="1867" y="5415"/>
                    <a:pt x="1904" y="5431"/>
                  </a:cubicBezTo>
                  <a:lnTo>
                    <a:pt x="1925" y="5431"/>
                  </a:lnTo>
                  <a:cubicBezTo>
                    <a:pt x="1952" y="5431"/>
                    <a:pt x="1978" y="5420"/>
                    <a:pt x="1989" y="5394"/>
                  </a:cubicBezTo>
                  <a:lnTo>
                    <a:pt x="2676" y="5743"/>
                  </a:lnTo>
                  <a:cubicBezTo>
                    <a:pt x="2676" y="5743"/>
                    <a:pt x="3231" y="4046"/>
                    <a:pt x="4172" y="3115"/>
                  </a:cubicBezTo>
                  <a:cubicBezTo>
                    <a:pt x="4253" y="3301"/>
                    <a:pt x="4333" y="3444"/>
                    <a:pt x="4391" y="3444"/>
                  </a:cubicBezTo>
                  <a:cubicBezTo>
                    <a:pt x="4394" y="3444"/>
                    <a:pt x="4397" y="3444"/>
                    <a:pt x="4400" y="3443"/>
                  </a:cubicBezTo>
                  <a:cubicBezTo>
                    <a:pt x="4553" y="3395"/>
                    <a:pt x="5108" y="2401"/>
                    <a:pt x="5108" y="2401"/>
                  </a:cubicBezTo>
                  <a:cubicBezTo>
                    <a:pt x="5108" y="2401"/>
                    <a:pt x="5220" y="2406"/>
                    <a:pt x="5366" y="2406"/>
                  </a:cubicBezTo>
                  <a:cubicBezTo>
                    <a:pt x="5597" y="2406"/>
                    <a:pt x="5915" y="2394"/>
                    <a:pt x="6012" y="2333"/>
                  </a:cubicBezTo>
                  <a:cubicBezTo>
                    <a:pt x="6176" y="2237"/>
                    <a:pt x="5383" y="1386"/>
                    <a:pt x="5383" y="1386"/>
                  </a:cubicBezTo>
                  <a:cubicBezTo>
                    <a:pt x="5383" y="1386"/>
                    <a:pt x="5822" y="324"/>
                    <a:pt x="5838" y="154"/>
                  </a:cubicBezTo>
                  <a:cubicBezTo>
                    <a:pt x="5840" y="132"/>
                    <a:pt x="5820" y="122"/>
                    <a:pt x="5782" y="122"/>
                  </a:cubicBezTo>
                  <a:cubicBezTo>
                    <a:pt x="5525" y="122"/>
                    <a:pt x="4468" y="572"/>
                    <a:pt x="4468" y="572"/>
                  </a:cubicBezTo>
                  <a:cubicBezTo>
                    <a:pt x="4468" y="572"/>
                    <a:pt x="3758" y="1"/>
                    <a:pt x="3465"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2" name="Google Shape;3372;p51"/>
            <p:cNvGrpSpPr/>
            <p:nvPr/>
          </p:nvGrpSpPr>
          <p:grpSpPr>
            <a:xfrm>
              <a:off x="6586036" y="705597"/>
              <a:ext cx="490841" cy="457204"/>
              <a:chOff x="6586036" y="133753"/>
              <a:chExt cx="490841" cy="457204"/>
            </a:xfrm>
          </p:grpSpPr>
          <p:sp>
            <p:nvSpPr>
              <p:cNvPr id="3373" name="Google Shape;3373;p51"/>
              <p:cNvSpPr/>
              <p:nvPr/>
            </p:nvSpPr>
            <p:spPr>
              <a:xfrm>
                <a:off x="6637737" y="267121"/>
                <a:ext cx="294855" cy="269996"/>
              </a:xfrm>
              <a:custGeom>
                <a:avLst/>
                <a:gdLst/>
                <a:ahLst/>
                <a:cxnLst/>
                <a:rect l="l" t="t" r="r" b="b"/>
                <a:pathLst>
                  <a:path w="3707" h="3395" extrusionOk="0">
                    <a:moveTo>
                      <a:pt x="3236" y="0"/>
                    </a:moveTo>
                    <a:cubicBezTo>
                      <a:pt x="1338" y="677"/>
                      <a:pt x="397" y="2178"/>
                      <a:pt x="1" y="3046"/>
                    </a:cubicBezTo>
                    <a:lnTo>
                      <a:pt x="683" y="3394"/>
                    </a:lnTo>
                    <a:cubicBezTo>
                      <a:pt x="1476" y="1417"/>
                      <a:pt x="2972" y="688"/>
                      <a:pt x="3707" y="439"/>
                    </a:cubicBezTo>
                    <a:lnTo>
                      <a:pt x="32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1"/>
              <p:cNvSpPr/>
              <p:nvPr/>
            </p:nvSpPr>
            <p:spPr>
              <a:xfrm>
                <a:off x="6586036" y="246046"/>
                <a:ext cx="309172" cy="263316"/>
              </a:xfrm>
              <a:custGeom>
                <a:avLst/>
                <a:gdLst/>
                <a:ahLst/>
                <a:cxnLst/>
                <a:rect l="l" t="t" r="r" b="b"/>
                <a:pathLst>
                  <a:path w="3887" h="3311" extrusionOk="0">
                    <a:moveTo>
                      <a:pt x="3601" y="1"/>
                    </a:moveTo>
                    <a:cubicBezTo>
                      <a:pt x="3601" y="1"/>
                      <a:pt x="2147" y="22"/>
                      <a:pt x="0" y="2983"/>
                    </a:cubicBezTo>
                    <a:lnTo>
                      <a:pt x="651" y="3311"/>
                    </a:lnTo>
                    <a:cubicBezTo>
                      <a:pt x="1047" y="2443"/>
                      <a:pt x="1988" y="942"/>
                      <a:pt x="3886" y="265"/>
                    </a:cubicBezTo>
                    <a:lnTo>
                      <a:pt x="3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1"/>
              <p:cNvSpPr/>
              <p:nvPr/>
            </p:nvSpPr>
            <p:spPr>
              <a:xfrm>
                <a:off x="6691983" y="302034"/>
                <a:ext cx="267970" cy="258623"/>
              </a:xfrm>
              <a:custGeom>
                <a:avLst/>
                <a:gdLst/>
                <a:ahLst/>
                <a:cxnLst/>
                <a:rect l="l" t="t" r="r" b="b"/>
                <a:pathLst>
                  <a:path w="3369" h="3252" extrusionOk="0">
                    <a:moveTo>
                      <a:pt x="3025" y="0"/>
                    </a:moveTo>
                    <a:cubicBezTo>
                      <a:pt x="2290" y="249"/>
                      <a:pt x="794" y="978"/>
                      <a:pt x="1" y="2950"/>
                    </a:cubicBezTo>
                    <a:lnTo>
                      <a:pt x="587" y="3252"/>
                    </a:lnTo>
                    <a:cubicBezTo>
                      <a:pt x="1248" y="1565"/>
                      <a:pt x="2750" y="645"/>
                      <a:pt x="3368" y="323"/>
                    </a:cubicBezTo>
                    <a:lnTo>
                      <a:pt x="30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1"/>
              <p:cNvSpPr/>
              <p:nvPr/>
            </p:nvSpPr>
            <p:spPr>
              <a:xfrm>
                <a:off x="6738673" y="327641"/>
                <a:ext cx="237268" cy="263316"/>
              </a:xfrm>
              <a:custGeom>
                <a:avLst/>
                <a:gdLst/>
                <a:ahLst/>
                <a:cxnLst/>
                <a:rect l="l" t="t" r="r" b="b"/>
                <a:pathLst>
                  <a:path w="2983" h="3311" extrusionOk="0">
                    <a:moveTo>
                      <a:pt x="2781" y="1"/>
                    </a:moveTo>
                    <a:cubicBezTo>
                      <a:pt x="2163" y="323"/>
                      <a:pt x="661" y="1243"/>
                      <a:pt x="0" y="2930"/>
                    </a:cubicBezTo>
                    <a:lnTo>
                      <a:pt x="751" y="3310"/>
                    </a:lnTo>
                    <a:cubicBezTo>
                      <a:pt x="751" y="3310"/>
                      <a:pt x="1602" y="709"/>
                      <a:pt x="2982" y="186"/>
                    </a:cubicBezTo>
                    <a:lnTo>
                      <a:pt x="27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51"/>
              <p:cNvSpPr/>
              <p:nvPr/>
            </p:nvSpPr>
            <p:spPr>
              <a:xfrm>
                <a:off x="6631453" y="261793"/>
                <a:ext cx="271550" cy="253057"/>
              </a:xfrm>
              <a:custGeom>
                <a:avLst/>
                <a:gdLst/>
                <a:ahLst/>
                <a:cxnLst/>
                <a:rect l="l" t="t" r="r" b="b"/>
                <a:pathLst>
                  <a:path w="3414" h="3182" extrusionOk="0">
                    <a:moveTo>
                      <a:pt x="3321" y="0"/>
                    </a:moveTo>
                    <a:cubicBezTo>
                      <a:pt x="3314" y="0"/>
                      <a:pt x="3307" y="1"/>
                      <a:pt x="3299" y="4"/>
                    </a:cubicBezTo>
                    <a:cubicBezTo>
                      <a:pt x="1222" y="596"/>
                      <a:pt x="27" y="3060"/>
                      <a:pt x="16" y="3081"/>
                    </a:cubicBezTo>
                    <a:cubicBezTo>
                      <a:pt x="0" y="3118"/>
                      <a:pt x="11" y="3160"/>
                      <a:pt x="48" y="3176"/>
                    </a:cubicBezTo>
                    <a:cubicBezTo>
                      <a:pt x="58" y="3176"/>
                      <a:pt x="69" y="3181"/>
                      <a:pt x="80" y="3181"/>
                    </a:cubicBezTo>
                    <a:cubicBezTo>
                      <a:pt x="101" y="3181"/>
                      <a:pt x="127" y="3165"/>
                      <a:pt x="138" y="3144"/>
                    </a:cubicBezTo>
                    <a:cubicBezTo>
                      <a:pt x="148" y="3118"/>
                      <a:pt x="1322" y="712"/>
                      <a:pt x="3336" y="136"/>
                    </a:cubicBezTo>
                    <a:cubicBezTo>
                      <a:pt x="3413" y="112"/>
                      <a:pt x="3390" y="0"/>
                      <a:pt x="3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1"/>
              <p:cNvSpPr/>
              <p:nvPr/>
            </p:nvSpPr>
            <p:spPr>
              <a:xfrm>
                <a:off x="6685699" y="296705"/>
                <a:ext cx="254687" cy="245501"/>
              </a:xfrm>
              <a:custGeom>
                <a:avLst/>
                <a:gdLst/>
                <a:ahLst/>
                <a:cxnLst/>
                <a:rect l="l" t="t" r="r" b="b"/>
                <a:pathLst>
                  <a:path w="3202" h="3087" extrusionOk="0">
                    <a:moveTo>
                      <a:pt x="3106" y="0"/>
                    </a:moveTo>
                    <a:cubicBezTo>
                      <a:pt x="3098" y="0"/>
                      <a:pt x="3091" y="1"/>
                      <a:pt x="3083" y="4"/>
                    </a:cubicBezTo>
                    <a:cubicBezTo>
                      <a:pt x="3061" y="9"/>
                      <a:pt x="1010" y="649"/>
                      <a:pt x="16" y="2996"/>
                    </a:cubicBezTo>
                    <a:cubicBezTo>
                      <a:pt x="0" y="3028"/>
                      <a:pt x="16" y="3070"/>
                      <a:pt x="53" y="3081"/>
                    </a:cubicBezTo>
                    <a:cubicBezTo>
                      <a:pt x="64" y="3086"/>
                      <a:pt x="69" y="3086"/>
                      <a:pt x="80" y="3086"/>
                    </a:cubicBezTo>
                    <a:cubicBezTo>
                      <a:pt x="83" y="3087"/>
                      <a:pt x="86" y="3087"/>
                      <a:pt x="90" y="3087"/>
                    </a:cubicBezTo>
                    <a:cubicBezTo>
                      <a:pt x="113" y="3087"/>
                      <a:pt x="134" y="3072"/>
                      <a:pt x="143" y="3049"/>
                    </a:cubicBezTo>
                    <a:cubicBezTo>
                      <a:pt x="1111" y="765"/>
                      <a:pt x="3104" y="141"/>
                      <a:pt x="3125" y="136"/>
                    </a:cubicBezTo>
                    <a:cubicBezTo>
                      <a:pt x="3202" y="112"/>
                      <a:pt x="3178" y="0"/>
                      <a:pt x="3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1"/>
              <p:cNvSpPr/>
              <p:nvPr/>
            </p:nvSpPr>
            <p:spPr>
              <a:xfrm>
                <a:off x="6732389" y="322074"/>
                <a:ext cx="235597" cy="244070"/>
              </a:xfrm>
              <a:custGeom>
                <a:avLst/>
                <a:gdLst/>
                <a:ahLst/>
                <a:cxnLst/>
                <a:rect l="l" t="t" r="r" b="b"/>
                <a:pathLst>
                  <a:path w="2962" h="3069" extrusionOk="0">
                    <a:moveTo>
                      <a:pt x="2863" y="0"/>
                    </a:moveTo>
                    <a:cubicBezTo>
                      <a:pt x="2854" y="0"/>
                      <a:pt x="2844" y="2"/>
                      <a:pt x="2834" y="7"/>
                    </a:cubicBezTo>
                    <a:cubicBezTo>
                      <a:pt x="2813" y="18"/>
                      <a:pt x="772" y="1054"/>
                      <a:pt x="16" y="2973"/>
                    </a:cubicBezTo>
                    <a:cubicBezTo>
                      <a:pt x="0" y="3010"/>
                      <a:pt x="21" y="3047"/>
                      <a:pt x="58" y="3058"/>
                    </a:cubicBezTo>
                    <a:cubicBezTo>
                      <a:pt x="64" y="3063"/>
                      <a:pt x="74" y="3063"/>
                      <a:pt x="79" y="3068"/>
                    </a:cubicBezTo>
                    <a:cubicBezTo>
                      <a:pt x="111" y="3068"/>
                      <a:pt x="132" y="3047"/>
                      <a:pt x="143" y="3021"/>
                    </a:cubicBezTo>
                    <a:cubicBezTo>
                      <a:pt x="878" y="1154"/>
                      <a:pt x="2871" y="139"/>
                      <a:pt x="2892" y="129"/>
                    </a:cubicBezTo>
                    <a:cubicBezTo>
                      <a:pt x="2961" y="96"/>
                      <a:pt x="2926" y="0"/>
                      <a:pt x="2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1"/>
              <p:cNvSpPr/>
              <p:nvPr/>
            </p:nvSpPr>
            <p:spPr>
              <a:xfrm>
                <a:off x="6779477" y="133753"/>
                <a:ext cx="297400" cy="273972"/>
              </a:xfrm>
              <a:custGeom>
                <a:avLst/>
                <a:gdLst/>
                <a:ahLst/>
                <a:cxnLst/>
                <a:rect l="l" t="t" r="r" b="b"/>
                <a:pathLst>
                  <a:path w="3739" h="3445" extrusionOk="0">
                    <a:moveTo>
                      <a:pt x="1032" y="1"/>
                    </a:moveTo>
                    <a:cubicBezTo>
                      <a:pt x="1028" y="1"/>
                      <a:pt x="1024" y="1"/>
                      <a:pt x="1021" y="1"/>
                    </a:cubicBezTo>
                    <a:cubicBezTo>
                      <a:pt x="740" y="17"/>
                      <a:pt x="1148" y="1085"/>
                      <a:pt x="1148" y="1085"/>
                    </a:cubicBezTo>
                    <a:cubicBezTo>
                      <a:pt x="1148" y="1085"/>
                      <a:pt x="0" y="1534"/>
                      <a:pt x="21" y="1767"/>
                    </a:cubicBezTo>
                    <a:cubicBezTo>
                      <a:pt x="48" y="1994"/>
                      <a:pt x="1459" y="2343"/>
                      <a:pt x="1459" y="2343"/>
                    </a:cubicBezTo>
                    <a:cubicBezTo>
                      <a:pt x="1459" y="2343"/>
                      <a:pt x="1794" y="3445"/>
                      <a:pt x="1952" y="3445"/>
                    </a:cubicBezTo>
                    <a:cubicBezTo>
                      <a:pt x="1955" y="3445"/>
                      <a:pt x="1959" y="3444"/>
                      <a:pt x="1962" y="3443"/>
                    </a:cubicBezTo>
                    <a:cubicBezTo>
                      <a:pt x="2115" y="3395"/>
                      <a:pt x="2670" y="2402"/>
                      <a:pt x="2670" y="2402"/>
                    </a:cubicBezTo>
                    <a:cubicBezTo>
                      <a:pt x="2670" y="2402"/>
                      <a:pt x="2789" y="2407"/>
                      <a:pt x="2943" y="2407"/>
                    </a:cubicBezTo>
                    <a:cubicBezTo>
                      <a:pt x="3173" y="2407"/>
                      <a:pt x="3481" y="2395"/>
                      <a:pt x="3580" y="2338"/>
                    </a:cubicBezTo>
                    <a:cubicBezTo>
                      <a:pt x="3738" y="2243"/>
                      <a:pt x="2950" y="1386"/>
                      <a:pt x="2950" y="1386"/>
                    </a:cubicBezTo>
                    <a:cubicBezTo>
                      <a:pt x="2950" y="1386"/>
                      <a:pt x="3389" y="329"/>
                      <a:pt x="3405" y="155"/>
                    </a:cubicBezTo>
                    <a:cubicBezTo>
                      <a:pt x="3408" y="132"/>
                      <a:pt x="3387" y="122"/>
                      <a:pt x="3349" y="122"/>
                    </a:cubicBezTo>
                    <a:cubicBezTo>
                      <a:pt x="3092" y="122"/>
                      <a:pt x="2036" y="572"/>
                      <a:pt x="2036" y="572"/>
                    </a:cubicBezTo>
                    <a:cubicBezTo>
                      <a:pt x="2036" y="572"/>
                      <a:pt x="1320" y="1"/>
                      <a:pt x="1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81" name="Google Shape;3381;p51"/>
          <p:cNvGrpSpPr/>
          <p:nvPr/>
        </p:nvGrpSpPr>
        <p:grpSpPr>
          <a:xfrm>
            <a:off x="2574581" y="4071184"/>
            <a:ext cx="392902" cy="457202"/>
            <a:chOff x="2509656" y="4031197"/>
            <a:chExt cx="392902" cy="457202"/>
          </a:xfrm>
        </p:grpSpPr>
        <p:sp>
          <p:nvSpPr>
            <p:cNvPr id="3382" name="Google Shape;3382;p51"/>
            <p:cNvSpPr/>
            <p:nvPr/>
          </p:nvSpPr>
          <p:spPr>
            <a:xfrm>
              <a:off x="2509656" y="4031197"/>
              <a:ext cx="392902" cy="457202"/>
            </a:xfrm>
            <a:custGeom>
              <a:avLst/>
              <a:gdLst/>
              <a:ahLst/>
              <a:cxnLst/>
              <a:rect l="l" t="t" r="r" b="b"/>
              <a:pathLst>
                <a:path w="5282" h="6234" extrusionOk="0">
                  <a:moveTo>
                    <a:pt x="3299" y="4023"/>
                  </a:moveTo>
                  <a:lnTo>
                    <a:pt x="3320" y="4029"/>
                  </a:lnTo>
                  <a:cubicBezTo>
                    <a:pt x="3315" y="4029"/>
                    <a:pt x="3315" y="4034"/>
                    <a:pt x="3310" y="4034"/>
                  </a:cubicBezTo>
                  <a:cubicBezTo>
                    <a:pt x="3304" y="4034"/>
                    <a:pt x="3299" y="4029"/>
                    <a:pt x="3299" y="4023"/>
                  </a:cubicBezTo>
                  <a:close/>
                  <a:moveTo>
                    <a:pt x="1623" y="0"/>
                  </a:moveTo>
                  <a:cubicBezTo>
                    <a:pt x="1623" y="0"/>
                    <a:pt x="1380" y="407"/>
                    <a:pt x="1242" y="1142"/>
                  </a:cubicBezTo>
                  <a:cubicBezTo>
                    <a:pt x="1227" y="1227"/>
                    <a:pt x="1232" y="1317"/>
                    <a:pt x="1248" y="1406"/>
                  </a:cubicBezTo>
                  <a:cubicBezTo>
                    <a:pt x="1238" y="1406"/>
                    <a:pt x="1228" y="1406"/>
                    <a:pt x="1218" y="1406"/>
                  </a:cubicBezTo>
                  <a:cubicBezTo>
                    <a:pt x="1047" y="1406"/>
                    <a:pt x="868" y="1495"/>
                    <a:pt x="698" y="1745"/>
                  </a:cubicBezTo>
                  <a:cubicBezTo>
                    <a:pt x="95" y="2644"/>
                    <a:pt x="1264" y="3273"/>
                    <a:pt x="1264" y="3273"/>
                  </a:cubicBezTo>
                  <a:cubicBezTo>
                    <a:pt x="1264" y="3273"/>
                    <a:pt x="0" y="3823"/>
                    <a:pt x="608" y="4716"/>
                  </a:cubicBezTo>
                  <a:cubicBezTo>
                    <a:pt x="666" y="4811"/>
                    <a:pt x="756" y="4891"/>
                    <a:pt x="857" y="4943"/>
                  </a:cubicBezTo>
                  <a:cubicBezTo>
                    <a:pt x="608" y="5504"/>
                    <a:pt x="793" y="6233"/>
                    <a:pt x="793" y="6233"/>
                  </a:cubicBezTo>
                  <a:cubicBezTo>
                    <a:pt x="793" y="6233"/>
                    <a:pt x="1264" y="6149"/>
                    <a:pt x="1903" y="5758"/>
                  </a:cubicBezTo>
                  <a:cubicBezTo>
                    <a:pt x="2014" y="5689"/>
                    <a:pt x="2110" y="5583"/>
                    <a:pt x="2162" y="5461"/>
                  </a:cubicBezTo>
                  <a:cubicBezTo>
                    <a:pt x="2252" y="5557"/>
                    <a:pt x="2363" y="5631"/>
                    <a:pt x="2485" y="5684"/>
                  </a:cubicBezTo>
                  <a:cubicBezTo>
                    <a:pt x="2568" y="5720"/>
                    <a:pt x="2653" y="5737"/>
                    <a:pt x="2736" y="5737"/>
                  </a:cubicBezTo>
                  <a:cubicBezTo>
                    <a:pt x="3114" y="5737"/>
                    <a:pt x="3466" y="5392"/>
                    <a:pt x="3553" y="4959"/>
                  </a:cubicBezTo>
                  <a:cubicBezTo>
                    <a:pt x="3753" y="5119"/>
                    <a:pt x="3991" y="5174"/>
                    <a:pt x="4226" y="5174"/>
                  </a:cubicBezTo>
                  <a:cubicBezTo>
                    <a:pt x="4763" y="5174"/>
                    <a:pt x="5282" y="4885"/>
                    <a:pt x="5282" y="4885"/>
                  </a:cubicBezTo>
                  <a:cubicBezTo>
                    <a:pt x="5282" y="4885"/>
                    <a:pt x="5076" y="4452"/>
                    <a:pt x="4536" y="3939"/>
                  </a:cubicBezTo>
                  <a:cubicBezTo>
                    <a:pt x="4494" y="3902"/>
                    <a:pt x="4457" y="3870"/>
                    <a:pt x="4409" y="3844"/>
                  </a:cubicBezTo>
                  <a:cubicBezTo>
                    <a:pt x="4600" y="3712"/>
                    <a:pt x="4737" y="3495"/>
                    <a:pt x="4748" y="3151"/>
                  </a:cubicBezTo>
                  <a:cubicBezTo>
                    <a:pt x="4764" y="2552"/>
                    <a:pt x="4396" y="2410"/>
                    <a:pt x="4042" y="2410"/>
                  </a:cubicBezTo>
                  <a:cubicBezTo>
                    <a:pt x="3720" y="2410"/>
                    <a:pt x="3410" y="2527"/>
                    <a:pt x="3410" y="2527"/>
                  </a:cubicBezTo>
                  <a:cubicBezTo>
                    <a:pt x="3410" y="2527"/>
                    <a:pt x="3928" y="1718"/>
                    <a:pt x="3378" y="1396"/>
                  </a:cubicBezTo>
                  <a:cubicBezTo>
                    <a:pt x="3204" y="1295"/>
                    <a:pt x="3049" y="1254"/>
                    <a:pt x="2912" y="1254"/>
                  </a:cubicBezTo>
                  <a:cubicBezTo>
                    <a:pt x="2813" y="1254"/>
                    <a:pt x="2724" y="1276"/>
                    <a:pt x="2644" y="1311"/>
                  </a:cubicBezTo>
                  <a:cubicBezTo>
                    <a:pt x="2638" y="523"/>
                    <a:pt x="1623" y="0"/>
                    <a:pt x="1623"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3" name="Google Shape;3383;p51"/>
            <p:cNvGrpSpPr/>
            <p:nvPr/>
          </p:nvGrpSpPr>
          <p:grpSpPr>
            <a:xfrm>
              <a:off x="2509656" y="4031197"/>
              <a:ext cx="392902" cy="457202"/>
              <a:chOff x="3070456" y="4042847"/>
              <a:chExt cx="392902" cy="457202"/>
            </a:xfrm>
          </p:grpSpPr>
          <p:sp>
            <p:nvSpPr>
              <p:cNvPr id="3384" name="Google Shape;3384;p51"/>
              <p:cNvSpPr/>
              <p:nvPr/>
            </p:nvSpPr>
            <p:spPr>
              <a:xfrm>
                <a:off x="3302463" y="4318312"/>
                <a:ext cx="160895" cy="104069"/>
              </a:xfrm>
              <a:custGeom>
                <a:avLst/>
                <a:gdLst/>
                <a:ahLst/>
                <a:cxnLst/>
                <a:rect l="l" t="t" r="r" b="b"/>
                <a:pathLst>
                  <a:path w="2163" h="1419" extrusionOk="0">
                    <a:moveTo>
                      <a:pt x="952" y="1"/>
                    </a:moveTo>
                    <a:cubicBezTo>
                      <a:pt x="483" y="1"/>
                      <a:pt x="0" y="415"/>
                      <a:pt x="0" y="415"/>
                    </a:cubicBezTo>
                    <a:cubicBezTo>
                      <a:pt x="171" y="1206"/>
                      <a:pt x="645" y="1419"/>
                      <a:pt x="1106" y="1419"/>
                    </a:cubicBezTo>
                    <a:cubicBezTo>
                      <a:pt x="1643" y="1419"/>
                      <a:pt x="2163" y="1129"/>
                      <a:pt x="2163" y="1129"/>
                    </a:cubicBezTo>
                    <a:cubicBezTo>
                      <a:pt x="2163" y="1129"/>
                      <a:pt x="1957" y="696"/>
                      <a:pt x="1412" y="183"/>
                    </a:cubicBezTo>
                    <a:cubicBezTo>
                      <a:pt x="1274" y="50"/>
                      <a:pt x="1113" y="1"/>
                      <a:pt x="9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51"/>
              <p:cNvSpPr/>
              <p:nvPr/>
            </p:nvSpPr>
            <p:spPr>
              <a:xfrm>
                <a:off x="3295470" y="4343688"/>
                <a:ext cx="116413" cy="49725"/>
              </a:xfrm>
              <a:custGeom>
                <a:avLst/>
                <a:gdLst/>
                <a:ahLst/>
                <a:cxnLst/>
                <a:rect l="l" t="t" r="r" b="b"/>
                <a:pathLst>
                  <a:path w="1565" h="678" extrusionOk="0">
                    <a:moveTo>
                      <a:pt x="94" y="1"/>
                    </a:moveTo>
                    <a:cubicBezTo>
                      <a:pt x="9" y="1"/>
                      <a:pt x="1" y="128"/>
                      <a:pt x="89" y="143"/>
                    </a:cubicBezTo>
                    <a:cubicBezTo>
                      <a:pt x="322" y="159"/>
                      <a:pt x="1146" y="529"/>
                      <a:pt x="1443" y="672"/>
                    </a:cubicBezTo>
                    <a:cubicBezTo>
                      <a:pt x="1453" y="672"/>
                      <a:pt x="1464" y="677"/>
                      <a:pt x="1474" y="677"/>
                    </a:cubicBezTo>
                    <a:lnTo>
                      <a:pt x="1474" y="672"/>
                    </a:lnTo>
                    <a:cubicBezTo>
                      <a:pt x="1543" y="667"/>
                      <a:pt x="1564" y="577"/>
                      <a:pt x="1501" y="540"/>
                    </a:cubicBezTo>
                    <a:cubicBezTo>
                      <a:pt x="1458" y="519"/>
                      <a:pt x="406" y="22"/>
                      <a:pt x="100" y="1"/>
                    </a:cubicBezTo>
                    <a:cubicBezTo>
                      <a:pt x="98" y="1"/>
                      <a:pt x="96"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1"/>
              <p:cNvSpPr/>
              <p:nvPr/>
            </p:nvSpPr>
            <p:spPr>
              <a:xfrm>
                <a:off x="3153023" y="4042847"/>
                <a:ext cx="173912" cy="160981"/>
              </a:xfrm>
              <a:custGeom>
                <a:avLst/>
                <a:gdLst/>
                <a:ahLst/>
                <a:cxnLst/>
                <a:rect l="l" t="t" r="r" b="b"/>
                <a:pathLst>
                  <a:path w="2338" h="2195" extrusionOk="0">
                    <a:moveTo>
                      <a:pt x="513" y="0"/>
                    </a:moveTo>
                    <a:cubicBezTo>
                      <a:pt x="513" y="0"/>
                      <a:pt x="270" y="402"/>
                      <a:pt x="132" y="1142"/>
                    </a:cubicBezTo>
                    <a:cubicBezTo>
                      <a:pt x="0" y="1877"/>
                      <a:pt x="1105" y="2194"/>
                      <a:pt x="1105" y="2194"/>
                    </a:cubicBezTo>
                    <a:cubicBezTo>
                      <a:pt x="2337" y="946"/>
                      <a:pt x="513"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1"/>
              <p:cNvSpPr/>
              <p:nvPr/>
            </p:nvSpPr>
            <p:spPr>
              <a:xfrm>
                <a:off x="3206431" y="4092572"/>
                <a:ext cx="35556" cy="116684"/>
              </a:xfrm>
              <a:custGeom>
                <a:avLst/>
                <a:gdLst/>
                <a:ahLst/>
                <a:cxnLst/>
                <a:rect l="l" t="t" r="r" b="b"/>
                <a:pathLst>
                  <a:path w="478" h="1591" extrusionOk="0">
                    <a:moveTo>
                      <a:pt x="82" y="1"/>
                    </a:moveTo>
                    <a:cubicBezTo>
                      <a:pt x="42" y="1"/>
                      <a:pt x="1" y="31"/>
                      <a:pt x="7" y="83"/>
                    </a:cubicBezTo>
                    <a:cubicBezTo>
                      <a:pt x="17" y="131"/>
                      <a:pt x="176" y="1284"/>
                      <a:pt x="324" y="1553"/>
                    </a:cubicBezTo>
                    <a:cubicBezTo>
                      <a:pt x="340" y="1574"/>
                      <a:pt x="361" y="1590"/>
                      <a:pt x="387" y="1590"/>
                    </a:cubicBezTo>
                    <a:cubicBezTo>
                      <a:pt x="440" y="1590"/>
                      <a:pt x="477" y="1527"/>
                      <a:pt x="451" y="1479"/>
                    </a:cubicBezTo>
                    <a:cubicBezTo>
                      <a:pt x="334" y="1278"/>
                      <a:pt x="197" y="390"/>
                      <a:pt x="149" y="62"/>
                    </a:cubicBezTo>
                    <a:cubicBezTo>
                      <a:pt x="145" y="20"/>
                      <a:pt x="114"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1"/>
              <p:cNvSpPr/>
              <p:nvPr/>
            </p:nvSpPr>
            <p:spPr>
              <a:xfrm>
                <a:off x="3093664" y="4360556"/>
                <a:ext cx="165581" cy="139493"/>
              </a:xfrm>
              <a:custGeom>
                <a:avLst/>
                <a:gdLst/>
                <a:ahLst/>
                <a:cxnLst/>
                <a:rect l="l" t="t" r="r" b="b"/>
                <a:pathLst>
                  <a:path w="2226" h="1902" extrusionOk="0">
                    <a:moveTo>
                      <a:pt x="1616" y="0"/>
                    </a:moveTo>
                    <a:cubicBezTo>
                      <a:pt x="1" y="0"/>
                      <a:pt x="481" y="1901"/>
                      <a:pt x="481" y="1901"/>
                    </a:cubicBezTo>
                    <a:cubicBezTo>
                      <a:pt x="481" y="1901"/>
                      <a:pt x="952" y="1817"/>
                      <a:pt x="1591" y="1426"/>
                    </a:cubicBezTo>
                    <a:cubicBezTo>
                      <a:pt x="2226" y="1034"/>
                      <a:pt x="1729" y="3"/>
                      <a:pt x="1729" y="3"/>
                    </a:cubicBezTo>
                    <a:cubicBezTo>
                      <a:pt x="1690" y="1"/>
                      <a:pt x="1653" y="0"/>
                      <a:pt x="1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1"/>
              <p:cNvSpPr/>
              <p:nvPr/>
            </p:nvSpPr>
            <p:spPr>
              <a:xfrm>
                <a:off x="3150271" y="4356156"/>
                <a:ext cx="77212" cy="96955"/>
              </a:xfrm>
              <a:custGeom>
                <a:avLst/>
                <a:gdLst/>
                <a:ahLst/>
                <a:cxnLst/>
                <a:rect l="l" t="t" r="r" b="b"/>
                <a:pathLst>
                  <a:path w="1038" h="1322" extrusionOk="0">
                    <a:moveTo>
                      <a:pt x="960" y="1"/>
                    </a:moveTo>
                    <a:cubicBezTo>
                      <a:pt x="938" y="1"/>
                      <a:pt x="915" y="12"/>
                      <a:pt x="899" y="37"/>
                    </a:cubicBezTo>
                    <a:cubicBezTo>
                      <a:pt x="825" y="259"/>
                      <a:pt x="254" y="957"/>
                      <a:pt x="43" y="1205"/>
                    </a:cubicBezTo>
                    <a:cubicBezTo>
                      <a:pt x="0" y="1253"/>
                      <a:pt x="32" y="1322"/>
                      <a:pt x="95" y="1322"/>
                    </a:cubicBezTo>
                    <a:cubicBezTo>
                      <a:pt x="117" y="1322"/>
                      <a:pt x="132" y="1311"/>
                      <a:pt x="143" y="1301"/>
                    </a:cubicBezTo>
                    <a:cubicBezTo>
                      <a:pt x="175" y="1258"/>
                      <a:pt x="931" y="375"/>
                      <a:pt x="1031" y="85"/>
                    </a:cubicBezTo>
                    <a:cubicBezTo>
                      <a:pt x="1038" y="34"/>
                      <a:pt x="1000" y="1"/>
                      <a:pt x="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1"/>
              <p:cNvSpPr/>
              <p:nvPr/>
            </p:nvSpPr>
            <p:spPr>
              <a:xfrm>
                <a:off x="3070456" y="4134889"/>
                <a:ext cx="354445" cy="328783"/>
              </a:xfrm>
              <a:custGeom>
                <a:avLst/>
                <a:gdLst/>
                <a:ahLst/>
                <a:cxnLst/>
                <a:rect l="l" t="t" r="r" b="b"/>
                <a:pathLst>
                  <a:path w="4765" h="4483" extrusionOk="0">
                    <a:moveTo>
                      <a:pt x="2907" y="1"/>
                    </a:moveTo>
                    <a:cubicBezTo>
                      <a:pt x="2315" y="1"/>
                      <a:pt x="2062" y="765"/>
                      <a:pt x="2062" y="765"/>
                    </a:cubicBezTo>
                    <a:cubicBezTo>
                      <a:pt x="2062" y="765"/>
                      <a:pt x="1663" y="147"/>
                      <a:pt x="1212" y="147"/>
                    </a:cubicBezTo>
                    <a:cubicBezTo>
                      <a:pt x="1040" y="147"/>
                      <a:pt x="860" y="236"/>
                      <a:pt x="693" y="484"/>
                    </a:cubicBezTo>
                    <a:cubicBezTo>
                      <a:pt x="90" y="1389"/>
                      <a:pt x="1258" y="2018"/>
                      <a:pt x="1258" y="2018"/>
                    </a:cubicBezTo>
                    <a:cubicBezTo>
                      <a:pt x="1258" y="2018"/>
                      <a:pt x="0" y="2568"/>
                      <a:pt x="603" y="3461"/>
                    </a:cubicBezTo>
                    <a:cubicBezTo>
                      <a:pt x="746" y="3672"/>
                      <a:pt x="923" y="3746"/>
                      <a:pt x="1101" y="3746"/>
                    </a:cubicBezTo>
                    <a:cubicBezTo>
                      <a:pt x="1516" y="3746"/>
                      <a:pt x="1935" y="3345"/>
                      <a:pt x="1935" y="3345"/>
                    </a:cubicBezTo>
                    <a:lnTo>
                      <a:pt x="1935" y="3345"/>
                    </a:lnTo>
                    <a:cubicBezTo>
                      <a:pt x="1935" y="3345"/>
                      <a:pt x="1755" y="4117"/>
                      <a:pt x="2480" y="4429"/>
                    </a:cubicBezTo>
                    <a:cubicBezTo>
                      <a:pt x="2565" y="4466"/>
                      <a:pt x="2652" y="4483"/>
                      <a:pt x="2737" y="4483"/>
                    </a:cubicBezTo>
                    <a:cubicBezTo>
                      <a:pt x="3376" y="4483"/>
                      <a:pt x="3924" y="3510"/>
                      <a:pt x="3299" y="2768"/>
                    </a:cubicBezTo>
                    <a:lnTo>
                      <a:pt x="3299" y="2768"/>
                    </a:lnTo>
                    <a:cubicBezTo>
                      <a:pt x="3299" y="2768"/>
                      <a:pt x="3442" y="2795"/>
                      <a:pt x="3638" y="2795"/>
                    </a:cubicBezTo>
                    <a:cubicBezTo>
                      <a:pt x="4059" y="2795"/>
                      <a:pt x="4726" y="2672"/>
                      <a:pt x="4748" y="1896"/>
                    </a:cubicBezTo>
                    <a:cubicBezTo>
                      <a:pt x="4764" y="1299"/>
                      <a:pt x="4394" y="1157"/>
                      <a:pt x="4039" y="1157"/>
                    </a:cubicBezTo>
                    <a:cubicBezTo>
                      <a:pt x="3718" y="1157"/>
                      <a:pt x="3410" y="1272"/>
                      <a:pt x="3410" y="1272"/>
                    </a:cubicBezTo>
                    <a:cubicBezTo>
                      <a:pt x="3410" y="1272"/>
                      <a:pt x="3928" y="463"/>
                      <a:pt x="3378" y="146"/>
                    </a:cubicBezTo>
                    <a:cubicBezTo>
                      <a:pt x="3202" y="43"/>
                      <a:pt x="3045" y="1"/>
                      <a:pt x="2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1"/>
              <p:cNvSpPr/>
              <p:nvPr/>
            </p:nvSpPr>
            <p:spPr>
              <a:xfrm>
                <a:off x="3154213" y="4181240"/>
                <a:ext cx="202997" cy="204032"/>
              </a:xfrm>
              <a:custGeom>
                <a:avLst/>
                <a:gdLst/>
                <a:ahLst/>
                <a:cxnLst/>
                <a:rect l="l" t="t" r="r" b="b"/>
                <a:pathLst>
                  <a:path w="2729" h="2782" extrusionOk="0">
                    <a:moveTo>
                      <a:pt x="1655" y="143"/>
                    </a:moveTo>
                    <a:cubicBezTo>
                      <a:pt x="1697" y="143"/>
                      <a:pt x="1734" y="164"/>
                      <a:pt x="1755" y="191"/>
                    </a:cubicBezTo>
                    <a:cubicBezTo>
                      <a:pt x="1999" y="429"/>
                      <a:pt x="1750" y="862"/>
                      <a:pt x="1718" y="910"/>
                    </a:cubicBezTo>
                    <a:cubicBezTo>
                      <a:pt x="1713" y="920"/>
                      <a:pt x="1708" y="931"/>
                      <a:pt x="1703" y="942"/>
                    </a:cubicBezTo>
                    <a:cubicBezTo>
                      <a:pt x="1697" y="963"/>
                      <a:pt x="1697" y="989"/>
                      <a:pt x="1713" y="1005"/>
                    </a:cubicBezTo>
                    <a:cubicBezTo>
                      <a:pt x="1728" y="1023"/>
                      <a:pt x="1748" y="1033"/>
                      <a:pt x="1769" y="1033"/>
                    </a:cubicBezTo>
                    <a:cubicBezTo>
                      <a:pt x="1784" y="1033"/>
                      <a:pt x="1800" y="1027"/>
                      <a:pt x="1814" y="1016"/>
                    </a:cubicBezTo>
                    <a:cubicBezTo>
                      <a:pt x="1909" y="989"/>
                      <a:pt x="2009" y="979"/>
                      <a:pt x="2104" y="979"/>
                    </a:cubicBezTo>
                    <a:cubicBezTo>
                      <a:pt x="2311" y="979"/>
                      <a:pt x="2554" y="1037"/>
                      <a:pt x="2570" y="1301"/>
                    </a:cubicBezTo>
                    <a:cubicBezTo>
                      <a:pt x="2580" y="1402"/>
                      <a:pt x="2548" y="1507"/>
                      <a:pt x="2485" y="1587"/>
                    </a:cubicBezTo>
                    <a:cubicBezTo>
                      <a:pt x="2416" y="1661"/>
                      <a:pt x="2305" y="1692"/>
                      <a:pt x="2157" y="1692"/>
                    </a:cubicBezTo>
                    <a:cubicBezTo>
                      <a:pt x="2046" y="1692"/>
                      <a:pt x="1935" y="1676"/>
                      <a:pt x="1824" y="1645"/>
                    </a:cubicBezTo>
                    <a:cubicBezTo>
                      <a:pt x="1818" y="1643"/>
                      <a:pt x="1811" y="1642"/>
                      <a:pt x="1805" y="1642"/>
                    </a:cubicBezTo>
                    <a:cubicBezTo>
                      <a:pt x="1755" y="1642"/>
                      <a:pt x="1716" y="1693"/>
                      <a:pt x="1740" y="1740"/>
                    </a:cubicBezTo>
                    <a:cubicBezTo>
                      <a:pt x="1798" y="1883"/>
                      <a:pt x="1925" y="2306"/>
                      <a:pt x="1792" y="2507"/>
                    </a:cubicBezTo>
                    <a:cubicBezTo>
                      <a:pt x="1740" y="2591"/>
                      <a:pt x="1644" y="2639"/>
                      <a:pt x="1544" y="2639"/>
                    </a:cubicBezTo>
                    <a:lnTo>
                      <a:pt x="1491" y="2639"/>
                    </a:lnTo>
                    <a:cubicBezTo>
                      <a:pt x="1359" y="2639"/>
                      <a:pt x="1258" y="2596"/>
                      <a:pt x="1200" y="2522"/>
                    </a:cubicBezTo>
                    <a:cubicBezTo>
                      <a:pt x="1079" y="2358"/>
                      <a:pt x="1153" y="2073"/>
                      <a:pt x="1153" y="2073"/>
                    </a:cubicBezTo>
                    <a:cubicBezTo>
                      <a:pt x="1163" y="2041"/>
                      <a:pt x="1147" y="2004"/>
                      <a:pt x="1121" y="1988"/>
                    </a:cubicBezTo>
                    <a:cubicBezTo>
                      <a:pt x="1110" y="1983"/>
                      <a:pt x="1095" y="1983"/>
                      <a:pt x="1084" y="1983"/>
                    </a:cubicBezTo>
                    <a:cubicBezTo>
                      <a:pt x="1063" y="1983"/>
                      <a:pt x="1047" y="1994"/>
                      <a:pt x="1031" y="2010"/>
                    </a:cubicBezTo>
                    <a:cubicBezTo>
                      <a:pt x="1031" y="2010"/>
                      <a:pt x="772" y="2300"/>
                      <a:pt x="529" y="2300"/>
                    </a:cubicBezTo>
                    <a:cubicBezTo>
                      <a:pt x="413" y="2300"/>
                      <a:pt x="317" y="2232"/>
                      <a:pt x="243" y="2094"/>
                    </a:cubicBezTo>
                    <a:cubicBezTo>
                      <a:pt x="169" y="1962"/>
                      <a:pt x="153" y="1846"/>
                      <a:pt x="196" y="1745"/>
                    </a:cubicBezTo>
                    <a:cubicBezTo>
                      <a:pt x="296" y="1518"/>
                      <a:pt x="656" y="1439"/>
                      <a:pt x="661" y="1439"/>
                    </a:cubicBezTo>
                    <a:cubicBezTo>
                      <a:pt x="687" y="1433"/>
                      <a:pt x="709" y="1407"/>
                      <a:pt x="714" y="1380"/>
                    </a:cubicBezTo>
                    <a:cubicBezTo>
                      <a:pt x="719" y="1354"/>
                      <a:pt x="709" y="1322"/>
                      <a:pt x="682" y="1306"/>
                    </a:cubicBezTo>
                    <a:cubicBezTo>
                      <a:pt x="677" y="1306"/>
                      <a:pt x="275" y="1042"/>
                      <a:pt x="222" y="746"/>
                    </a:cubicBezTo>
                    <a:cubicBezTo>
                      <a:pt x="206" y="661"/>
                      <a:pt x="228" y="566"/>
                      <a:pt x="286" y="497"/>
                    </a:cubicBezTo>
                    <a:cubicBezTo>
                      <a:pt x="339" y="418"/>
                      <a:pt x="428" y="365"/>
                      <a:pt x="524" y="365"/>
                    </a:cubicBezTo>
                    <a:cubicBezTo>
                      <a:pt x="777" y="365"/>
                      <a:pt x="1058" y="667"/>
                      <a:pt x="1058" y="667"/>
                    </a:cubicBezTo>
                    <a:cubicBezTo>
                      <a:pt x="1079" y="688"/>
                      <a:pt x="1100" y="693"/>
                      <a:pt x="1121" y="693"/>
                    </a:cubicBezTo>
                    <a:cubicBezTo>
                      <a:pt x="1147" y="688"/>
                      <a:pt x="1163" y="672"/>
                      <a:pt x="1174" y="651"/>
                    </a:cubicBezTo>
                    <a:cubicBezTo>
                      <a:pt x="1274" y="455"/>
                      <a:pt x="1491" y="143"/>
                      <a:pt x="1655" y="143"/>
                    </a:cubicBezTo>
                    <a:close/>
                    <a:moveTo>
                      <a:pt x="1655" y="1"/>
                    </a:moveTo>
                    <a:cubicBezTo>
                      <a:pt x="1412" y="1"/>
                      <a:pt x="1190" y="339"/>
                      <a:pt x="1095" y="503"/>
                    </a:cubicBezTo>
                    <a:cubicBezTo>
                      <a:pt x="984" y="397"/>
                      <a:pt x="751" y="223"/>
                      <a:pt x="524" y="223"/>
                    </a:cubicBezTo>
                    <a:cubicBezTo>
                      <a:pt x="381" y="223"/>
                      <a:pt x="249" y="291"/>
                      <a:pt x="169" y="408"/>
                    </a:cubicBezTo>
                    <a:cubicBezTo>
                      <a:pt x="90" y="508"/>
                      <a:pt x="58" y="640"/>
                      <a:pt x="79" y="767"/>
                    </a:cubicBezTo>
                    <a:cubicBezTo>
                      <a:pt x="122" y="1010"/>
                      <a:pt x="349" y="1227"/>
                      <a:pt x="487" y="1338"/>
                    </a:cubicBezTo>
                    <a:cubicBezTo>
                      <a:pt x="349" y="1391"/>
                      <a:pt x="148" y="1497"/>
                      <a:pt x="64" y="1682"/>
                    </a:cubicBezTo>
                    <a:cubicBezTo>
                      <a:pt x="0" y="1825"/>
                      <a:pt x="16" y="1983"/>
                      <a:pt x="116" y="2163"/>
                    </a:cubicBezTo>
                    <a:cubicBezTo>
                      <a:pt x="217" y="2348"/>
                      <a:pt x="349" y="2438"/>
                      <a:pt x="524" y="2438"/>
                    </a:cubicBezTo>
                    <a:cubicBezTo>
                      <a:pt x="703" y="2438"/>
                      <a:pt x="873" y="2337"/>
                      <a:pt x="989" y="2242"/>
                    </a:cubicBezTo>
                    <a:lnTo>
                      <a:pt x="989" y="2242"/>
                    </a:lnTo>
                    <a:cubicBezTo>
                      <a:pt x="978" y="2369"/>
                      <a:pt x="1015" y="2501"/>
                      <a:pt x="1089" y="2607"/>
                    </a:cubicBezTo>
                    <a:cubicBezTo>
                      <a:pt x="1174" y="2723"/>
                      <a:pt x="1311" y="2781"/>
                      <a:pt x="1496" y="2781"/>
                    </a:cubicBezTo>
                    <a:lnTo>
                      <a:pt x="1555" y="2776"/>
                    </a:lnTo>
                    <a:cubicBezTo>
                      <a:pt x="1560" y="2776"/>
                      <a:pt x="1564" y="2776"/>
                      <a:pt x="1569" y="2776"/>
                    </a:cubicBezTo>
                    <a:cubicBezTo>
                      <a:pt x="1712" y="2776"/>
                      <a:pt x="1843" y="2703"/>
                      <a:pt x="1919" y="2586"/>
                    </a:cubicBezTo>
                    <a:cubicBezTo>
                      <a:pt x="2057" y="2358"/>
                      <a:pt x="1977" y="2004"/>
                      <a:pt x="1919" y="1814"/>
                    </a:cubicBezTo>
                    <a:lnTo>
                      <a:pt x="1919" y="1814"/>
                    </a:lnTo>
                    <a:cubicBezTo>
                      <a:pt x="1999" y="1830"/>
                      <a:pt x="2078" y="1835"/>
                      <a:pt x="2157" y="1835"/>
                    </a:cubicBezTo>
                    <a:cubicBezTo>
                      <a:pt x="2348" y="1835"/>
                      <a:pt x="2496" y="1788"/>
                      <a:pt x="2591" y="1687"/>
                    </a:cubicBezTo>
                    <a:cubicBezTo>
                      <a:pt x="2686" y="1576"/>
                      <a:pt x="2728" y="1433"/>
                      <a:pt x="2712" y="1291"/>
                    </a:cubicBezTo>
                    <a:cubicBezTo>
                      <a:pt x="2702" y="1000"/>
                      <a:pt x="2480" y="831"/>
                      <a:pt x="2110" y="831"/>
                    </a:cubicBezTo>
                    <a:cubicBezTo>
                      <a:pt x="2046" y="831"/>
                      <a:pt x="1983" y="836"/>
                      <a:pt x="1919" y="846"/>
                    </a:cubicBezTo>
                    <a:cubicBezTo>
                      <a:pt x="2004" y="646"/>
                      <a:pt x="2083" y="307"/>
                      <a:pt x="1861" y="85"/>
                    </a:cubicBezTo>
                    <a:cubicBezTo>
                      <a:pt x="1808" y="32"/>
                      <a:pt x="1734" y="1"/>
                      <a:pt x="1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51"/>
              <p:cNvSpPr/>
              <p:nvPr/>
            </p:nvSpPr>
            <p:spPr>
              <a:xfrm>
                <a:off x="3252104" y="4290223"/>
                <a:ext cx="26407" cy="17382"/>
              </a:xfrm>
              <a:custGeom>
                <a:avLst/>
                <a:gdLst/>
                <a:ahLst/>
                <a:cxnLst/>
                <a:rect l="l" t="t" r="r" b="b"/>
                <a:pathLst>
                  <a:path w="355" h="237" extrusionOk="0">
                    <a:moveTo>
                      <a:pt x="164" y="1"/>
                    </a:moveTo>
                    <a:cubicBezTo>
                      <a:pt x="82" y="1"/>
                      <a:pt x="0" y="75"/>
                      <a:pt x="32" y="153"/>
                    </a:cubicBezTo>
                    <a:cubicBezTo>
                      <a:pt x="52" y="206"/>
                      <a:pt x="103" y="237"/>
                      <a:pt x="157" y="237"/>
                    </a:cubicBezTo>
                    <a:cubicBezTo>
                      <a:pt x="174" y="237"/>
                      <a:pt x="190" y="234"/>
                      <a:pt x="207" y="227"/>
                    </a:cubicBezTo>
                    <a:cubicBezTo>
                      <a:pt x="207" y="227"/>
                      <a:pt x="355" y="185"/>
                      <a:pt x="270" y="58"/>
                    </a:cubicBezTo>
                    <a:cubicBezTo>
                      <a:pt x="243" y="17"/>
                      <a:pt x="20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51"/>
              <p:cNvSpPr/>
              <p:nvPr/>
            </p:nvSpPr>
            <p:spPr>
              <a:xfrm>
                <a:off x="3243103" y="4245192"/>
                <a:ext cx="22836" cy="19875"/>
              </a:xfrm>
              <a:custGeom>
                <a:avLst/>
                <a:gdLst/>
                <a:ahLst/>
                <a:cxnLst/>
                <a:rect l="l" t="t" r="r" b="b"/>
                <a:pathLst>
                  <a:path w="307" h="271" extrusionOk="0">
                    <a:moveTo>
                      <a:pt x="170" y="1"/>
                    </a:moveTo>
                    <a:cubicBezTo>
                      <a:pt x="147" y="1"/>
                      <a:pt x="120" y="12"/>
                      <a:pt x="90" y="43"/>
                    </a:cubicBezTo>
                    <a:cubicBezTo>
                      <a:pt x="1" y="132"/>
                      <a:pt x="88" y="270"/>
                      <a:pt x="178" y="270"/>
                    </a:cubicBezTo>
                    <a:cubicBezTo>
                      <a:pt x="195" y="270"/>
                      <a:pt x="212" y="265"/>
                      <a:pt x="227" y="255"/>
                    </a:cubicBezTo>
                    <a:cubicBezTo>
                      <a:pt x="291" y="218"/>
                      <a:pt x="307" y="138"/>
                      <a:pt x="270" y="75"/>
                    </a:cubicBezTo>
                    <a:cubicBezTo>
                      <a:pt x="270" y="75"/>
                      <a:pt x="231" y="1"/>
                      <a:pt x="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1"/>
              <p:cNvSpPr/>
              <p:nvPr/>
            </p:nvSpPr>
            <p:spPr>
              <a:xfrm>
                <a:off x="3262518" y="4267194"/>
                <a:ext cx="25886" cy="17308"/>
              </a:xfrm>
              <a:custGeom>
                <a:avLst/>
                <a:gdLst/>
                <a:ahLst/>
                <a:cxnLst/>
                <a:rect l="l" t="t" r="r" b="b"/>
                <a:pathLst>
                  <a:path w="348" h="236" extrusionOk="0">
                    <a:moveTo>
                      <a:pt x="157" y="0"/>
                    </a:moveTo>
                    <a:cubicBezTo>
                      <a:pt x="79" y="0"/>
                      <a:pt x="0" y="66"/>
                      <a:pt x="25" y="145"/>
                    </a:cubicBezTo>
                    <a:cubicBezTo>
                      <a:pt x="46" y="201"/>
                      <a:pt x="95" y="235"/>
                      <a:pt x="150" y="235"/>
                    </a:cubicBezTo>
                    <a:cubicBezTo>
                      <a:pt x="162" y="235"/>
                      <a:pt x="175" y="234"/>
                      <a:pt x="188" y="230"/>
                    </a:cubicBezTo>
                    <a:cubicBezTo>
                      <a:pt x="188" y="230"/>
                      <a:pt x="347" y="198"/>
                      <a:pt x="268" y="66"/>
                    </a:cubicBezTo>
                    <a:cubicBezTo>
                      <a:pt x="242" y="19"/>
                      <a:pt x="200" y="0"/>
                      <a:pt x="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1"/>
              <p:cNvSpPr/>
              <p:nvPr/>
            </p:nvSpPr>
            <p:spPr>
              <a:xfrm>
                <a:off x="3220341" y="4257440"/>
                <a:ext cx="22836" cy="19728"/>
              </a:xfrm>
              <a:custGeom>
                <a:avLst/>
                <a:gdLst/>
                <a:ahLst/>
                <a:cxnLst/>
                <a:rect l="l" t="t" r="r" b="b"/>
                <a:pathLst>
                  <a:path w="307" h="269" extrusionOk="0">
                    <a:moveTo>
                      <a:pt x="169" y="0"/>
                    </a:moveTo>
                    <a:cubicBezTo>
                      <a:pt x="146" y="0"/>
                      <a:pt x="119" y="11"/>
                      <a:pt x="89" y="40"/>
                    </a:cubicBezTo>
                    <a:cubicBezTo>
                      <a:pt x="1" y="129"/>
                      <a:pt x="86" y="269"/>
                      <a:pt x="179" y="269"/>
                    </a:cubicBezTo>
                    <a:cubicBezTo>
                      <a:pt x="197" y="269"/>
                      <a:pt x="215" y="264"/>
                      <a:pt x="232" y="252"/>
                    </a:cubicBezTo>
                    <a:cubicBezTo>
                      <a:pt x="290" y="215"/>
                      <a:pt x="306" y="135"/>
                      <a:pt x="269" y="72"/>
                    </a:cubicBezTo>
                    <a:cubicBezTo>
                      <a:pt x="269" y="72"/>
                      <a:pt x="23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51"/>
              <p:cNvSpPr/>
              <p:nvPr/>
            </p:nvSpPr>
            <p:spPr>
              <a:xfrm>
                <a:off x="3223466" y="4287363"/>
                <a:ext cx="22836" cy="19948"/>
              </a:xfrm>
              <a:custGeom>
                <a:avLst/>
                <a:gdLst/>
                <a:ahLst/>
                <a:cxnLst/>
                <a:rect l="l" t="t" r="r" b="b"/>
                <a:pathLst>
                  <a:path w="307" h="272" extrusionOk="0">
                    <a:moveTo>
                      <a:pt x="167" y="0"/>
                    </a:moveTo>
                    <a:cubicBezTo>
                      <a:pt x="144" y="0"/>
                      <a:pt x="118" y="11"/>
                      <a:pt x="90" y="39"/>
                    </a:cubicBezTo>
                    <a:cubicBezTo>
                      <a:pt x="0" y="129"/>
                      <a:pt x="89" y="271"/>
                      <a:pt x="179" y="271"/>
                    </a:cubicBezTo>
                    <a:cubicBezTo>
                      <a:pt x="195" y="271"/>
                      <a:pt x="212" y="266"/>
                      <a:pt x="227" y="256"/>
                    </a:cubicBezTo>
                    <a:cubicBezTo>
                      <a:pt x="285" y="214"/>
                      <a:pt x="306" y="134"/>
                      <a:pt x="269" y="76"/>
                    </a:cubicBezTo>
                    <a:cubicBezTo>
                      <a:pt x="269" y="76"/>
                      <a:pt x="230"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97" name="Google Shape;3397;p51"/>
          <p:cNvSpPr/>
          <p:nvPr/>
        </p:nvSpPr>
        <p:spPr>
          <a:xfrm>
            <a:off x="8209589" y="1436617"/>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1"/>
          <p:cNvSpPr/>
          <p:nvPr/>
        </p:nvSpPr>
        <p:spPr>
          <a:xfrm>
            <a:off x="1210658" y="2673706"/>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1"/>
          <p:cNvSpPr/>
          <p:nvPr/>
        </p:nvSpPr>
        <p:spPr>
          <a:xfrm>
            <a:off x="5802063" y="1399900"/>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1"/>
          <p:cNvSpPr/>
          <p:nvPr/>
        </p:nvSpPr>
        <p:spPr>
          <a:xfrm>
            <a:off x="2371313" y="3305088"/>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1"/>
          <p:cNvSpPr/>
          <p:nvPr/>
        </p:nvSpPr>
        <p:spPr>
          <a:xfrm>
            <a:off x="7878363" y="4371250"/>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1"/>
          <p:cNvSpPr/>
          <p:nvPr/>
        </p:nvSpPr>
        <p:spPr>
          <a:xfrm flipH="1">
            <a:off x="1633304" y="836626"/>
            <a:ext cx="336300" cy="252226"/>
          </a:xfrm>
          <a:custGeom>
            <a:avLst/>
            <a:gdLst/>
            <a:ahLst/>
            <a:cxnLst/>
            <a:rect l="l" t="t" r="r" b="b"/>
            <a:pathLst>
              <a:path w="3363" h="2821" extrusionOk="0">
                <a:moveTo>
                  <a:pt x="2839" y="161"/>
                </a:moveTo>
                <a:cubicBezTo>
                  <a:pt x="2179" y="431"/>
                  <a:pt x="994" y="986"/>
                  <a:pt x="788" y="1081"/>
                </a:cubicBezTo>
                <a:cubicBezTo>
                  <a:pt x="555" y="981"/>
                  <a:pt x="244" y="817"/>
                  <a:pt x="175" y="700"/>
                </a:cubicBezTo>
                <a:cubicBezTo>
                  <a:pt x="222" y="679"/>
                  <a:pt x="275" y="658"/>
                  <a:pt x="328" y="642"/>
                </a:cubicBezTo>
                <a:cubicBezTo>
                  <a:pt x="852" y="468"/>
                  <a:pt x="2152" y="240"/>
                  <a:pt x="2834" y="161"/>
                </a:cubicBezTo>
                <a:close/>
                <a:moveTo>
                  <a:pt x="3014" y="235"/>
                </a:moveTo>
                <a:cubicBezTo>
                  <a:pt x="2617" y="542"/>
                  <a:pt x="1777" y="1123"/>
                  <a:pt x="1211" y="1509"/>
                </a:cubicBezTo>
                <a:cubicBezTo>
                  <a:pt x="1190" y="1525"/>
                  <a:pt x="1179" y="1552"/>
                  <a:pt x="1179" y="1578"/>
                </a:cubicBezTo>
                <a:cubicBezTo>
                  <a:pt x="1195" y="1716"/>
                  <a:pt x="1211" y="1837"/>
                  <a:pt x="1227" y="1948"/>
                </a:cubicBezTo>
                <a:cubicBezTo>
                  <a:pt x="1093" y="2067"/>
                  <a:pt x="954" y="2175"/>
                  <a:pt x="888" y="2190"/>
                </a:cubicBezTo>
                <a:lnTo>
                  <a:pt x="888" y="2190"/>
                </a:lnTo>
                <a:cubicBezTo>
                  <a:pt x="857" y="2093"/>
                  <a:pt x="852" y="1614"/>
                  <a:pt x="862" y="1197"/>
                </a:cubicBezTo>
                <a:cubicBezTo>
                  <a:pt x="1116" y="1081"/>
                  <a:pt x="2416" y="478"/>
                  <a:pt x="3014" y="235"/>
                </a:cubicBezTo>
                <a:close/>
                <a:moveTo>
                  <a:pt x="3114" y="325"/>
                </a:moveTo>
                <a:cubicBezTo>
                  <a:pt x="2771" y="944"/>
                  <a:pt x="1750" y="2472"/>
                  <a:pt x="1528" y="2672"/>
                </a:cubicBezTo>
                <a:cubicBezTo>
                  <a:pt x="1475" y="2583"/>
                  <a:pt x="1417" y="2297"/>
                  <a:pt x="1370" y="1975"/>
                </a:cubicBezTo>
                <a:cubicBezTo>
                  <a:pt x="1370" y="1959"/>
                  <a:pt x="1370" y="1948"/>
                  <a:pt x="1364" y="1932"/>
                </a:cubicBezTo>
                <a:cubicBezTo>
                  <a:pt x="1349" y="1827"/>
                  <a:pt x="1333" y="1710"/>
                  <a:pt x="1322" y="1599"/>
                </a:cubicBezTo>
                <a:cubicBezTo>
                  <a:pt x="2348" y="896"/>
                  <a:pt x="2861" y="526"/>
                  <a:pt x="3114" y="325"/>
                </a:cubicBezTo>
                <a:close/>
                <a:moveTo>
                  <a:pt x="3191" y="1"/>
                </a:moveTo>
                <a:cubicBezTo>
                  <a:pt x="2669" y="1"/>
                  <a:pt x="846" y="325"/>
                  <a:pt x="281" y="515"/>
                </a:cubicBezTo>
                <a:cubicBezTo>
                  <a:pt x="138" y="563"/>
                  <a:pt x="0" y="616"/>
                  <a:pt x="32" y="716"/>
                </a:cubicBezTo>
                <a:cubicBezTo>
                  <a:pt x="85" y="912"/>
                  <a:pt x="555" y="1129"/>
                  <a:pt x="725" y="1197"/>
                </a:cubicBezTo>
                <a:cubicBezTo>
                  <a:pt x="709" y="1663"/>
                  <a:pt x="709" y="2218"/>
                  <a:pt x="788" y="2297"/>
                </a:cubicBezTo>
                <a:cubicBezTo>
                  <a:pt x="809" y="2318"/>
                  <a:pt x="841" y="2334"/>
                  <a:pt x="867" y="2334"/>
                </a:cubicBezTo>
                <a:cubicBezTo>
                  <a:pt x="889" y="2334"/>
                  <a:pt x="910" y="2329"/>
                  <a:pt x="926" y="2324"/>
                </a:cubicBezTo>
                <a:cubicBezTo>
                  <a:pt x="1042" y="2265"/>
                  <a:pt x="1153" y="2197"/>
                  <a:pt x="1248" y="2107"/>
                </a:cubicBezTo>
                <a:cubicBezTo>
                  <a:pt x="1359" y="2810"/>
                  <a:pt x="1470" y="2821"/>
                  <a:pt x="1512" y="2821"/>
                </a:cubicBezTo>
                <a:cubicBezTo>
                  <a:pt x="1523" y="2821"/>
                  <a:pt x="1534" y="2821"/>
                  <a:pt x="1544" y="2815"/>
                </a:cubicBezTo>
                <a:cubicBezTo>
                  <a:pt x="1782" y="2736"/>
                  <a:pt x="3241" y="452"/>
                  <a:pt x="3347" y="145"/>
                </a:cubicBezTo>
                <a:cubicBezTo>
                  <a:pt x="3363" y="114"/>
                  <a:pt x="3363" y="71"/>
                  <a:pt x="3347" y="40"/>
                </a:cubicBezTo>
                <a:cubicBezTo>
                  <a:pt x="3347" y="34"/>
                  <a:pt x="3342" y="29"/>
                  <a:pt x="3336" y="24"/>
                </a:cubicBezTo>
                <a:cubicBezTo>
                  <a:pt x="3331" y="24"/>
                  <a:pt x="3326" y="18"/>
                  <a:pt x="3321" y="13"/>
                </a:cubicBezTo>
                <a:lnTo>
                  <a:pt x="3315" y="13"/>
                </a:lnTo>
                <a:cubicBezTo>
                  <a:pt x="3310" y="13"/>
                  <a:pt x="3310" y="13"/>
                  <a:pt x="3305" y="8"/>
                </a:cubicBezTo>
                <a:lnTo>
                  <a:pt x="3294" y="8"/>
                </a:lnTo>
                <a:cubicBezTo>
                  <a:pt x="3270" y="3"/>
                  <a:pt x="3235"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1"/>
          <p:cNvSpPr/>
          <p:nvPr/>
        </p:nvSpPr>
        <p:spPr>
          <a:xfrm>
            <a:off x="2439475" y="3590225"/>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1"/>
          <p:cNvSpPr/>
          <p:nvPr/>
        </p:nvSpPr>
        <p:spPr>
          <a:xfrm>
            <a:off x="1151113" y="766063"/>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1"/>
          <p:cNvSpPr/>
          <p:nvPr/>
        </p:nvSpPr>
        <p:spPr>
          <a:xfrm>
            <a:off x="1346963" y="539038"/>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1"/>
          <p:cNvSpPr/>
          <p:nvPr/>
        </p:nvSpPr>
        <p:spPr>
          <a:xfrm>
            <a:off x="8099738" y="1815963"/>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51"/>
          <p:cNvSpPr/>
          <p:nvPr/>
        </p:nvSpPr>
        <p:spPr>
          <a:xfrm flipH="1">
            <a:off x="7838525" y="3893625"/>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1"/>
          <p:cNvSpPr/>
          <p:nvPr/>
        </p:nvSpPr>
        <p:spPr>
          <a:xfrm>
            <a:off x="1314204" y="1043796"/>
            <a:ext cx="817500" cy="817495"/>
          </a:xfrm>
          <a:custGeom>
            <a:avLst/>
            <a:gdLst/>
            <a:ahLst/>
            <a:cxnLst/>
            <a:rect l="l" t="t" r="r" b="b"/>
            <a:pathLst>
              <a:path w="8175" h="8911" extrusionOk="0">
                <a:moveTo>
                  <a:pt x="6855" y="0"/>
                </a:moveTo>
                <a:cubicBezTo>
                  <a:pt x="6784" y="0"/>
                  <a:pt x="6758" y="111"/>
                  <a:pt x="6831" y="140"/>
                </a:cubicBezTo>
                <a:cubicBezTo>
                  <a:pt x="6921" y="166"/>
                  <a:pt x="7006" y="203"/>
                  <a:pt x="7085" y="246"/>
                </a:cubicBezTo>
                <a:cubicBezTo>
                  <a:pt x="7096" y="246"/>
                  <a:pt x="7106" y="251"/>
                  <a:pt x="7117" y="251"/>
                </a:cubicBezTo>
                <a:lnTo>
                  <a:pt x="7117" y="240"/>
                </a:lnTo>
                <a:cubicBezTo>
                  <a:pt x="7120" y="241"/>
                  <a:pt x="7124" y="241"/>
                  <a:pt x="7127" y="241"/>
                </a:cubicBezTo>
                <a:cubicBezTo>
                  <a:pt x="7150" y="241"/>
                  <a:pt x="7171" y="227"/>
                  <a:pt x="7180" y="209"/>
                </a:cubicBezTo>
                <a:cubicBezTo>
                  <a:pt x="7202" y="177"/>
                  <a:pt x="7186" y="135"/>
                  <a:pt x="7149" y="113"/>
                </a:cubicBezTo>
                <a:cubicBezTo>
                  <a:pt x="7059" y="71"/>
                  <a:pt x="6969" y="34"/>
                  <a:pt x="6874" y="2"/>
                </a:cubicBezTo>
                <a:cubicBezTo>
                  <a:pt x="6867" y="1"/>
                  <a:pt x="6861" y="0"/>
                  <a:pt x="6855" y="0"/>
                </a:cubicBezTo>
                <a:close/>
                <a:moveTo>
                  <a:pt x="7372" y="247"/>
                </a:moveTo>
                <a:cubicBezTo>
                  <a:pt x="7309" y="247"/>
                  <a:pt x="7266" y="333"/>
                  <a:pt x="7328" y="378"/>
                </a:cubicBezTo>
                <a:cubicBezTo>
                  <a:pt x="7408" y="425"/>
                  <a:pt x="7482" y="484"/>
                  <a:pt x="7551" y="542"/>
                </a:cubicBezTo>
                <a:cubicBezTo>
                  <a:pt x="7561" y="552"/>
                  <a:pt x="7582" y="558"/>
                  <a:pt x="7598" y="558"/>
                </a:cubicBezTo>
                <a:lnTo>
                  <a:pt x="7598" y="547"/>
                </a:lnTo>
                <a:cubicBezTo>
                  <a:pt x="7602" y="548"/>
                  <a:pt x="7606" y="549"/>
                  <a:pt x="7611" y="549"/>
                </a:cubicBezTo>
                <a:cubicBezTo>
                  <a:pt x="7624" y="549"/>
                  <a:pt x="7639" y="543"/>
                  <a:pt x="7651" y="531"/>
                </a:cubicBezTo>
                <a:cubicBezTo>
                  <a:pt x="7677" y="505"/>
                  <a:pt x="7672" y="457"/>
                  <a:pt x="7646" y="431"/>
                </a:cubicBezTo>
                <a:cubicBezTo>
                  <a:pt x="7566" y="367"/>
                  <a:pt x="7487" y="309"/>
                  <a:pt x="7408" y="256"/>
                </a:cubicBezTo>
                <a:cubicBezTo>
                  <a:pt x="7396" y="250"/>
                  <a:pt x="7383" y="247"/>
                  <a:pt x="7372" y="247"/>
                </a:cubicBezTo>
                <a:close/>
                <a:moveTo>
                  <a:pt x="7802" y="622"/>
                </a:moveTo>
                <a:cubicBezTo>
                  <a:pt x="7751" y="622"/>
                  <a:pt x="7705" y="680"/>
                  <a:pt x="7741" y="732"/>
                </a:cubicBezTo>
                <a:cubicBezTo>
                  <a:pt x="7799" y="801"/>
                  <a:pt x="7852" y="880"/>
                  <a:pt x="7894" y="959"/>
                </a:cubicBezTo>
                <a:cubicBezTo>
                  <a:pt x="7905" y="981"/>
                  <a:pt x="7931" y="996"/>
                  <a:pt x="7958" y="996"/>
                </a:cubicBezTo>
                <a:lnTo>
                  <a:pt x="7958" y="986"/>
                </a:lnTo>
                <a:lnTo>
                  <a:pt x="7989" y="986"/>
                </a:lnTo>
                <a:cubicBezTo>
                  <a:pt x="8021" y="970"/>
                  <a:pt x="8037" y="922"/>
                  <a:pt x="8016" y="891"/>
                </a:cubicBezTo>
                <a:cubicBezTo>
                  <a:pt x="7968" y="801"/>
                  <a:pt x="7915" y="721"/>
                  <a:pt x="7852" y="642"/>
                </a:cubicBezTo>
                <a:cubicBezTo>
                  <a:pt x="7836" y="628"/>
                  <a:pt x="7819" y="622"/>
                  <a:pt x="7802" y="622"/>
                </a:cubicBezTo>
                <a:close/>
                <a:moveTo>
                  <a:pt x="8062" y="1109"/>
                </a:moveTo>
                <a:cubicBezTo>
                  <a:pt x="8018" y="1109"/>
                  <a:pt x="7973" y="1148"/>
                  <a:pt x="7995" y="1208"/>
                </a:cubicBezTo>
                <a:cubicBezTo>
                  <a:pt x="8016" y="1292"/>
                  <a:pt x="8026" y="1382"/>
                  <a:pt x="8032" y="1472"/>
                </a:cubicBezTo>
                <a:cubicBezTo>
                  <a:pt x="8032" y="1509"/>
                  <a:pt x="8063" y="1541"/>
                  <a:pt x="8100" y="1541"/>
                </a:cubicBezTo>
                <a:cubicBezTo>
                  <a:pt x="8143" y="1541"/>
                  <a:pt x="8174" y="1509"/>
                  <a:pt x="8169" y="1467"/>
                </a:cubicBezTo>
                <a:cubicBezTo>
                  <a:pt x="8169" y="1366"/>
                  <a:pt x="8159" y="1266"/>
                  <a:pt x="8132" y="1171"/>
                </a:cubicBezTo>
                <a:cubicBezTo>
                  <a:pt x="8123" y="1128"/>
                  <a:pt x="8093" y="1109"/>
                  <a:pt x="8062" y="1109"/>
                </a:cubicBezTo>
                <a:close/>
                <a:moveTo>
                  <a:pt x="8073" y="1681"/>
                </a:moveTo>
                <a:cubicBezTo>
                  <a:pt x="8042" y="1681"/>
                  <a:pt x="8014" y="1705"/>
                  <a:pt x="8005" y="1737"/>
                </a:cubicBezTo>
                <a:cubicBezTo>
                  <a:pt x="7989" y="1826"/>
                  <a:pt x="7968" y="1916"/>
                  <a:pt x="7936" y="2001"/>
                </a:cubicBezTo>
                <a:cubicBezTo>
                  <a:pt x="7921" y="2038"/>
                  <a:pt x="7942" y="2080"/>
                  <a:pt x="7979" y="2096"/>
                </a:cubicBezTo>
                <a:lnTo>
                  <a:pt x="8000" y="2096"/>
                </a:lnTo>
                <a:lnTo>
                  <a:pt x="8000" y="2091"/>
                </a:lnTo>
                <a:cubicBezTo>
                  <a:pt x="8032" y="2091"/>
                  <a:pt x="8058" y="2075"/>
                  <a:pt x="8069" y="2048"/>
                </a:cubicBezTo>
                <a:cubicBezTo>
                  <a:pt x="8100" y="1959"/>
                  <a:pt x="8127" y="1863"/>
                  <a:pt x="8148" y="1763"/>
                </a:cubicBezTo>
                <a:cubicBezTo>
                  <a:pt x="8153" y="1726"/>
                  <a:pt x="8127" y="1689"/>
                  <a:pt x="8090" y="1684"/>
                </a:cubicBezTo>
                <a:cubicBezTo>
                  <a:pt x="8084" y="1682"/>
                  <a:pt x="8079" y="1681"/>
                  <a:pt x="8073" y="1681"/>
                </a:cubicBezTo>
                <a:close/>
                <a:moveTo>
                  <a:pt x="5732" y="2363"/>
                </a:moveTo>
                <a:cubicBezTo>
                  <a:pt x="5725" y="2363"/>
                  <a:pt x="5718" y="2364"/>
                  <a:pt x="5711" y="2366"/>
                </a:cubicBezTo>
                <a:cubicBezTo>
                  <a:pt x="5610" y="2387"/>
                  <a:pt x="5510" y="2424"/>
                  <a:pt x="5425" y="2477"/>
                </a:cubicBezTo>
                <a:cubicBezTo>
                  <a:pt x="5388" y="2498"/>
                  <a:pt x="5378" y="2540"/>
                  <a:pt x="5399" y="2577"/>
                </a:cubicBezTo>
                <a:cubicBezTo>
                  <a:pt x="5409" y="2598"/>
                  <a:pt x="5436" y="2609"/>
                  <a:pt x="5462" y="2609"/>
                </a:cubicBezTo>
                <a:lnTo>
                  <a:pt x="5457" y="2604"/>
                </a:lnTo>
                <a:lnTo>
                  <a:pt x="5499" y="2604"/>
                </a:lnTo>
                <a:cubicBezTo>
                  <a:pt x="5573" y="2556"/>
                  <a:pt x="5652" y="2524"/>
                  <a:pt x="5737" y="2503"/>
                </a:cubicBezTo>
                <a:cubicBezTo>
                  <a:pt x="5830" y="2493"/>
                  <a:pt x="5810" y="2363"/>
                  <a:pt x="5732" y="2363"/>
                </a:cubicBezTo>
                <a:close/>
                <a:moveTo>
                  <a:pt x="7888" y="2216"/>
                </a:moveTo>
                <a:cubicBezTo>
                  <a:pt x="7864" y="2216"/>
                  <a:pt x="7841" y="2227"/>
                  <a:pt x="7825" y="2255"/>
                </a:cubicBezTo>
                <a:cubicBezTo>
                  <a:pt x="7804" y="2297"/>
                  <a:pt x="7783" y="2334"/>
                  <a:pt x="7762" y="2376"/>
                </a:cubicBezTo>
                <a:cubicBezTo>
                  <a:pt x="7736" y="2419"/>
                  <a:pt x="7714" y="2456"/>
                  <a:pt x="7688" y="2498"/>
                </a:cubicBezTo>
                <a:cubicBezTo>
                  <a:pt x="7667" y="2530"/>
                  <a:pt x="7677" y="2572"/>
                  <a:pt x="7709" y="2593"/>
                </a:cubicBezTo>
                <a:cubicBezTo>
                  <a:pt x="7720" y="2604"/>
                  <a:pt x="7736" y="2609"/>
                  <a:pt x="7746" y="2609"/>
                </a:cubicBezTo>
                <a:lnTo>
                  <a:pt x="7746" y="2598"/>
                </a:lnTo>
                <a:cubicBezTo>
                  <a:pt x="7751" y="2599"/>
                  <a:pt x="7755" y="2600"/>
                  <a:pt x="7760" y="2600"/>
                </a:cubicBezTo>
                <a:cubicBezTo>
                  <a:pt x="7780" y="2600"/>
                  <a:pt x="7797" y="2590"/>
                  <a:pt x="7810" y="2577"/>
                </a:cubicBezTo>
                <a:cubicBezTo>
                  <a:pt x="7836" y="2535"/>
                  <a:pt x="7862" y="2493"/>
                  <a:pt x="7889" y="2445"/>
                </a:cubicBezTo>
                <a:cubicBezTo>
                  <a:pt x="7910" y="2403"/>
                  <a:pt x="7936" y="2366"/>
                  <a:pt x="7952" y="2323"/>
                </a:cubicBezTo>
                <a:cubicBezTo>
                  <a:pt x="7985" y="2266"/>
                  <a:pt x="7937" y="2216"/>
                  <a:pt x="7888" y="2216"/>
                </a:cubicBezTo>
                <a:close/>
                <a:moveTo>
                  <a:pt x="6004" y="2363"/>
                </a:moveTo>
                <a:cubicBezTo>
                  <a:pt x="5970" y="2363"/>
                  <a:pt x="5942" y="2387"/>
                  <a:pt x="5938" y="2419"/>
                </a:cubicBezTo>
                <a:cubicBezTo>
                  <a:pt x="5927" y="2456"/>
                  <a:pt x="5954" y="2493"/>
                  <a:pt x="5991" y="2503"/>
                </a:cubicBezTo>
                <a:cubicBezTo>
                  <a:pt x="6075" y="2519"/>
                  <a:pt x="6160" y="2556"/>
                  <a:pt x="6229" y="2598"/>
                </a:cubicBezTo>
                <a:cubicBezTo>
                  <a:pt x="6239" y="2609"/>
                  <a:pt x="6255" y="2609"/>
                  <a:pt x="6266" y="2609"/>
                </a:cubicBezTo>
                <a:lnTo>
                  <a:pt x="6266" y="2614"/>
                </a:lnTo>
                <a:cubicBezTo>
                  <a:pt x="6340" y="2614"/>
                  <a:pt x="6366" y="2519"/>
                  <a:pt x="6308" y="2482"/>
                </a:cubicBezTo>
                <a:cubicBezTo>
                  <a:pt x="6218" y="2424"/>
                  <a:pt x="6123" y="2382"/>
                  <a:pt x="6023" y="2366"/>
                </a:cubicBezTo>
                <a:cubicBezTo>
                  <a:pt x="6016" y="2364"/>
                  <a:pt x="6010" y="2363"/>
                  <a:pt x="6004" y="2363"/>
                </a:cubicBezTo>
                <a:close/>
                <a:moveTo>
                  <a:pt x="6482" y="2655"/>
                </a:moveTo>
                <a:cubicBezTo>
                  <a:pt x="6466" y="2655"/>
                  <a:pt x="6449" y="2660"/>
                  <a:pt x="6435" y="2672"/>
                </a:cubicBezTo>
                <a:cubicBezTo>
                  <a:pt x="6409" y="2699"/>
                  <a:pt x="6403" y="2741"/>
                  <a:pt x="6430" y="2773"/>
                </a:cubicBezTo>
                <a:cubicBezTo>
                  <a:pt x="6488" y="2842"/>
                  <a:pt x="6541" y="2916"/>
                  <a:pt x="6583" y="2995"/>
                </a:cubicBezTo>
                <a:cubicBezTo>
                  <a:pt x="6599" y="3016"/>
                  <a:pt x="6620" y="3027"/>
                  <a:pt x="6646" y="3032"/>
                </a:cubicBezTo>
                <a:lnTo>
                  <a:pt x="6646" y="3021"/>
                </a:lnTo>
                <a:lnTo>
                  <a:pt x="6683" y="3021"/>
                </a:lnTo>
                <a:cubicBezTo>
                  <a:pt x="6715" y="3000"/>
                  <a:pt x="6731" y="2958"/>
                  <a:pt x="6710" y="2921"/>
                </a:cubicBezTo>
                <a:cubicBezTo>
                  <a:pt x="6662" y="2836"/>
                  <a:pt x="6604" y="2752"/>
                  <a:pt x="6535" y="2678"/>
                </a:cubicBezTo>
                <a:cubicBezTo>
                  <a:pt x="6521" y="2663"/>
                  <a:pt x="6502" y="2655"/>
                  <a:pt x="6482" y="2655"/>
                </a:cubicBezTo>
                <a:close/>
                <a:moveTo>
                  <a:pt x="7575" y="2688"/>
                </a:moveTo>
                <a:cubicBezTo>
                  <a:pt x="7557" y="2688"/>
                  <a:pt x="7539" y="2696"/>
                  <a:pt x="7524" y="2715"/>
                </a:cubicBezTo>
                <a:cubicBezTo>
                  <a:pt x="7461" y="2783"/>
                  <a:pt x="7397" y="2847"/>
                  <a:pt x="7328" y="2910"/>
                </a:cubicBezTo>
                <a:cubicBezTo>
                  <a:pt x="7297" y="2931"/>
                  <a:pt x="7297" y="2979"/>
                  <a:pt x="7318" y="3011"/>
                </a:cubicBezTo>
                <a:cubicBezTo>
                  <a:pt x="7334" y="3027"/>
                  <a:pt x="7355" y="3032"/>
                  <a:pt x="7376" y="3032"/>
                </a:cubicBezTo>
                <a:lnTo>
                  <a:pt x="7376" y="3027"/>
                </a:lnTo>
                <a:cubicBezTo>
                  <a:pt x="7392" y="3027"/>
                  <a:pt x="7408" y="3027"/>
                  <a:pt x="7418" y="3016"/>
                </a:cubicBezTo>
                <a:cubicBezTo>
                  <a:pt x="7498" y="2953"/>
                  <a:pt x="7566" y="2884"/>
                  <a:pt x="7630" y="2810"/>
                </a:cubicBezTo>
                <a:cubicBezTo>
                  <a:pt x="7677" y="2755"/>
                  <a:pt x="7628" y="2688"/>
                  <a:pt x="7575" y="2688"/>
                </a:cubicBezTo>
                <a:close/>
                <a:moveTo>
                  <a:pt x="5368" y="2708"/>
                </a:moveTo>
                <a:cubicBezTo>
                  <a:pt x="5319" y="2708"/>
                  <a:pt x="5260" y="2750"/>
                  <a:pt x="5288" y="2799"/>
                </a:cubicBezTo>
                <a:cubicBezTo>
                  <a:pt x="5330" y="2894"/>
                  <a:pt x="5399" y="2984"/>
                  <a:pt x="5483" y="3048"/>
                </a:cubicBezTo>
                <a:cubicBezTo>
                  <a:pt x="5499" y="3058"/>
                  <a:pt x="5515" y="3064"/>
                  <a:pt x="5531" y="3064"/>
                </a:cubicBezTo>
                <a:lnTo>
                  <a:pt x="5531" y="3058"/>
                </a:lnTo>
                <a:cubicBezTo>
                  <a:pt x="5552" y="3058"/>
                  <a:pt x="5568" y="3053"/>
                  <a:pt x="5584" y="3037"/>
                </a:cubicBezTo>
                <a:cubicBezTo>
                  <a:pt x="5605" y="3011"/>
                  <a:pt x="5605" y="2963"/>
                  <a:pt x="5573" y="2937"/>
                </a:cubicBezTo>
                <a:cubicBezTo>
                  <a:pt x="5504" y="2889"/>
                  <a:pt x="5452" y="2826"/>
                  <a:pt x="5420" y="2746"/>
                </a:cubicBezTo>
                <a:cubicBezTo>
                  <a:pt x="5414" y="2719"/>
                  <a:pt x="5393" y="2708"/>
                  <a:pt x="5368" y="2708"/>
                </a:cubicBezTo>
                <a:close/>
                <a:moveTo>
                  <a:pt x="5773" y="3078"/>
                </a:moveTo>
                <a:cubicBezTo>
                  <a:pt x="5748" y="3078"/>
                  <a:pt x="5721" y="3093"/>
                  <a:pt x="5705" y="3116"/>
                </a:cubicBezTo>
                <a:cubicBezTo>
                  <a:pt x="5690" y="3153"/>
                  <a:pt x="5705" y="3196"/>
                  <a:pt x="5737" y="3212"/>
                </a:cubicBezTo>
                <a:cubicBezTo>
                  <a:pt x="5827" y="3259"/>
                  <a:pt x="5922" y="3291"/>
                  <a:pt x="6017" y="3317"/>
                </a:cubicBezTo>
                <a:cubicBezTo>
                  <a:pt x="6020" y="3320"/>
                  <a:pt x="6024" y="3321"/>
                  <a:pt x="6028" y="3321"/>
                </a:cubicBezTo>
                <a:cubicBezTo>
                  <a:pt x="6032" y="3321"/>
                  <a:pt x="6036" y="3320"/>
                  <a:pt x="6038" y="3317"/>
                </a:cubicBezTo>
                <a:lnTo>
                  <a:pt x="6038" y="3312"/>
                </a:lnTo>
                <a:cubicBezTo>
                  <a:pt x="6065" y="3312"/>
                  <a:pt x="6091" y="3296"/>
                  <a:pt x="6107" y="3270"/>
                </a:cubicBezTo>
                <a:cubicBezTo>
                  <a:pt x="6118" y="3233"/>
                  <a:pt x="6091" y="3190"/>
                  <a:pt x="6054" y="3180"/>
                </a:cubicBezTo>
                <a:cubicBezTo>
                  <a:pt x="5970" y="3159"/>
                  <a:pt x="5885" y="3127"/>
                  <a:pt x="5801" y="3085"/>
                </a:cubicBezTo>
                <a:cubicBezTo>
                  <a:pt x="5792" y="3080"/>
                  <a:pt x="5783" y="3078"/>
                  <a:pt x="5773" y="3078"/>
                </a:cubicBezTo>
                <a:close/>
                <a:moveTo>
                  <a:pt x="6611" y="3226"/>
                </a:moveTo>
                <a:cubicBezTo>
                  <a:pt x="6606" y="3226"/>
                  <a:pt x="6600" y="3226"/>
                  <a:pt x="6594" y="3227"/>
                </a:cubicBezTo>
                <a:cubicBezTo>
                  <a:pt x="6549" y="3233"/>
                  <a:pt x="6504" y="3235"/>
                  <a:pt x="6459" y="3235"/>
                </a:cubicBezTo>
                <a:cubicBezTo>
                  <a:pt x="6414" y="3235"/>
                  <a:pt x="6369" y="3233"/>
                  <a:pt x="6324" y="3227"/>
                </a:cubicBezTo>
                <a:cubicBezTo>
                  <a:pt x="6322" y="3227"/>
                  <a:pt x="6320" y="3227"/>
                  <a:pt x="6319" y="3227"/>
                </a:cubicBezTo>
                <a:cubicBezTo>
                  <a:pt x="6228" y="3227"/>
                  <a:pt x="6220" y="3360"/>
                  <a:pt x="6308" y="3370"/>
                </a:cubicBezTo>
                <a:cubicBezTo>
                  <a:pt x="6356" y="3376"/>
                  <a:pt x="6403" y="3376"/>
                  <a:pt x="6451" y="3376"/>
                </a:cubicBezTo>
                <a:lnTo>
                  <a:pt x="6451" y="3370"/>
                </a:lnTo>
                <a:lnTo>
                  <a:pt x="6609" y="3370"/>
                </a:lnTo>
                <a:cubicBezTo>
                  <a:pt x="6704" y="3365"/>
                  <a:pt x="6696" y="3226"/>
                  <a:pt x="6611" y="3226"/>
                </a:cubicBezTo>
                <a:close/>
                <a:moveTo>
                  <a:pt x="7142" y="3054"/>
                </a:moveTo>
                <a:cubicBezTo>
                  <a:pt x="7131" y="3054"/>
                  <a:pt x="7119" y="3057"/>
                  <a:pt x="7106" y="3064"/>
                </a:cubicBezTo>
                <a:cubicBezTo>
                  <a:pt x="7027" y="3106"/>
                  <a:pt x="6948" y="3143"/>
                  <a:pt x="6858" y="3169"/>
                </a:cubicBezTo>
                <a:cubicBezTo>
                  <a:pt x="6847" y="3175"/>
                  <a:pt x="6837" y="3180"/>
                  <a:pt x="6831" y="3190"/>
                </a:cubicBezTo>
                <a:cubicBezTo>
                  <a:pt x="6816" y="3164"/>
                  <a:pt x="6792" y="3152"/>
                  <a:pt x="6769" y="3152"/>
                </a:cubicBezTo>
                <a:cubicBezTo>
                  <a:pt x="6726" y="3152"/>
                  <a:pt x="6686" y="3189"/>
                  <a:pt x="6699" y="3243"/>
                </a:cubicBezTo>
                <a:cubicBezTo>
                  <a:pt x="6731" y="3328"/>
                  <a:pt x="6752" y="3418"/>
                  <a:pt x="6773" y="3508"/>
                </a:cubicBezTo>
                <a:cubicBezTo>
                  <a:pt x="6779" y="3539"/>
                  <a:pt x="6805" y="3561"/>
                  <a:pt x="6837" y="3566"/>
                </a:cubicBezTo>
                <a:lnTo>
                  <a:pt x="6853" y="3561"/>
                </a:lnTo>
                <a:cubicBezTo>
                  <a:pt x="6890" y="3555"/>
                  <a:pt x="6916" y="3518"/>
                  <a:pt x="6911" y="3476"/>
                </a:cubicBezTo>
                <a:cubicBezTo>
                  <a:pt x="6900" y="3418"/>
                  <a:pt x="6884" y="3365"/>
                  <a:pt x="6869" y="3307"/>
                </a:cubicBezTo>
                <a:lnTo>
                  <a:pt x="6869" y="3307"/>
                </a:lnTo>
                <a:cubicBezTo>
                  <a:pt x="6874" y="3309"/>
                  <a:pt x="6880" y="3311"/>
                  <a:pt x="6887" y="3311"/>
                </a:cubicBezTo>
                <a:cubicBezTo>
                  <a:pt x="6894" y="3311"/>
                  <a:pt x="6900" y="3309"/>
                  <a:pt x="6906" y="3307"/>
                </a:cubicBezTo>
                <a:cubicBezTo>
                  <a:pt x="7001" y="3275"/>
                  <a:pt x="7091" y="3238"/>
                  <a:pt x="7175" y="3190"/>
                </a:cubicBezTo>
                <a:cubicBezTo>
                  <a:pt x="7243" y="3145"/>
                  <a:pt x="7207" y="3054"/>
                  <a:pt x="7142" y="3054"/>
                </a:cubicBezTo>
                <a:close/>
                <a:moveTo>
                  <a:pt x="6875" y="3697"/>
                </a:moveTo>
                <a:cubicBezTo>
                  <a:pt x="6836" y="3697"/>
                  <a:pt x="6797" y="3725"/>
                  <a:pt x="6805" y="3777"/>
                </a:cubicBezTo>
                <a:cubicBezTo>
                  <a:pt x="6810" y="3825"/>
                  <a:pt x="6810" y="3878"/>
                  <a:pt x="6810" y="3925"/>
                </a:cubicBezTo>
                <a:cubicBezTo>
                  <a:pt x="6810" y="3968"/>
                  <a:pt x="6805" y="4010"/>
                  <a:pt x="6805" y="4058"/>
                </a:cubicBezTo>
                <a:cubicBezTo>
                  <a:pt x="6800" y="4095"/>
                  <a:pt x="6831" y="4126"/>
                  <a:pt x="6869" y="4132"/>
                </a:cubicBezTo>
                <a:lnTo>
                  <a:pt x="6874" y="4132"/>
                </a:lnTo>
                <a:lnTo>
                  <a:pt x="6874" y="4121"/>
                </a:lnTo>
                <a:cubicBezTo>
                  <a:pt x="6911" y="4121"/>
                  <a:pt x="6943" y="4100"/>
                  <a:pt x="6948" y="4063"/>
                </a:cubicBezTo>
                <a:cubicBezTo>
                  <a:pt x="6953" y="4015"/>
                  <a:pt x="6953" y="3973"/>
                  <a:pt x="6953" y="3925"/>
                </a:cubicBezTo>
                <a:cubicBezTo>
                  <a:pt x="6953" y="3872"/>
                  <a:pt x="6948" y="3820"/>
                  <a:pt x="6948" y="3772"/>
                </a:cubicBezTo>
                <a:cubicBezTo>
                  <a:pt x="6948" y="3721"/>
                  <a:pt x="6911" y="3697"/>
                  <a:pt x="6875" y="3697"/>
                </a:cubicBezTo>
                <a:close/>
                <a:moveTo>
                  <a:pt x="6841" y="4271"/>
                </a:moveTo>
                <a:cubicBezTo>
                  <a:pt x="6809" y="4271"/>
                  <a:pt x="6778" y="4291"/>
                  <a:pt x="6773" y="4332"/>
                </a:cubicBezTo>
                <a:cubicBezTo>
                  <a:pt x="6757" y="4422"/>
                  <a:pt x="6736" y="4512"/>
                  <a:pt x="6710" y="4602"/>
                </a:cubicBezTo>
                <a:cubicBezTo>
                  <a:pt x="6699" y="4639"/>
                  <a:pt x="6726" y="4681"/>
                  <a:pt x="6763" y="4692"/>
                </a:cubicBezTo>
                <a:lnTo>
                  <a:pt x="6779" y="4692"/>
                </a:lnTo>
                <a:lnTo>
                  <a:pt x="6784" y="4681"/>
                </a:lnTo>
                <a:cubicBezTo>
                  <a:pt x="6810" y="4681"/>
                  <a:pt x="6837" y="4666"/>
                  <a:pt x="6847" y="4644"/>
                </a:cubicBezTo>
                <a:cubicBezTo>
                  <a:pt x="6874" y="4549"/>
                  <a:pt x="6895" y="4454"/>
                  <a:pt x="6911" y="4359"/>
                </a:cubicBezTo>
                <a:cubicBezTo>
                  <a:pt x="6923" y="4303"/>
                  <a:pt x="6881" y="4271"/>
                  <a:pt x="6841" y="4271"/>
                </a:cubicBezTo>
                <a:close/>
                <a:moveTo>
                  <a:pt x="6686" y="4823"/>
                </a:moveTo>
                <a:cubicBezTo>
                  <a:pt x="6662" y="4823"/>
                  <a:pt x="6639" y="4835"/>
                  <a:pt x="6625" y="4861"/>
                </a:cubicBezTo>
                <a:cubicBezTo>
                  <a:pt x="6594" y="4946"/>
                  <a:pt x="6557" y="5036"/>
                  <a:pt x="6514" y="5115"/>
                </a:cubicBezTo>
                <a:cubicBezTo>
                  <a:pt x="6493" y="5152"/>
                  <a:pt x="6509" y="5194"/>
                  <a:pt x="6546" y="5210"/>
                </a:cubicBezTo>
                <a:cubicBezTo>
                  <a:pt x="6557" y="5215"/>
                  <a:pt x="6567" y="5221"/>
                  <a:pt x="6578" y="5221"/>
                </a:cubicBezTo>
                <a:lnTo>
                  <a:pt x="6578" y="5215"/>
                </a:lnTo>
                <a:cubicBezTo>
                  <a:pt x="6604" y="5215"/>
                  <a:pt x="6625" y="5200"/>
                  <a:pt x="6641" y="5178"/>
                </a:cubicBezTo>
                <a:cubicBezTo>
                  <a:pt x="6683" y="5094"/>
                  <a:pt x="6720" y="5004"/>
                  <a:pt x="6757" y="4914"/>
                </a:cubicBezTo>
                <a:cubicBezTo>
                  <a:pt x="6771" y="4860"/>
                  <a:pt x="6728" y="4823"/>
                  <a:pt x="6686" y="4823"/>
                </a:cubicBezTo>
                <a:close/>
                <a:moveTo>
                  <a:pt x="3088" y="5204"/>
                </a:moveTo>
                <a:cubicBezTo>
                  <a:pt x="3051" y="5204"/>
                  <a:pt x="3019" y="5230"/>
                  <a:pt x="3014" y="5268"/>
                </a:cubicBezTo>
                <a:cubicBezTo>
                  <a:pt x="3009" y="5305"/>
                  <a:pt x="3041" y="5342"/>
                  <a:pt x="3078" y="5348"/>
                </a:cubicBezTo>
                <a:cubicBezTo>
                  <a:pt x="3162" y="5358"/>
                  <a:pt x="3236" y="5390"/>
                  <a:pt x="3305" y="5443"/>
                </a:cubicBezTo>
                <a:cubicBezTo>
                  <a:pt x="3316" y="5448"/>
                  <a:pt x="3332" y="5453"/>
                  <a:pt x="3347" y="5453"/>
                </a:cubicBezTo>
                <a:cubicBezTo>
                  <a:pt x="3416" y="5453"/>
                  <a:pt x="3443" y="5369"/>
                  <a:pt x="3390" y="5326"/>
                </a:cubicBezTo>
                <a:cubicBezTo>
                  <a:pt x="3305" y="5263"/>
                  <a:pt x="3205" y="5221"/>
                  <a:pt x="3099" y="5205"/>
                </a:cubicBezTo>
                <a:cubicBezTo>
                  <a:pt x="3095" y="5204"/>
                  <a:pt x="3092" y="5204"/>
                  <a:pt x="3088" y="5204"/>
                </a:cubicBezTo>
                <a:close/>
                <a:moveTo>
                  <a:pt x="2816" y="5256"/>
                </a:moveTo>
                <a:cubicBezTo>
                  <a:pt x="2802" y="5256"/>
                  <a:pt x="2786" y="5260"/>
                  <a:pt x="2771" y="5268"/>
                </a:cubicBezTo>
                <a:cubicBezTo>
                  <a:pt x="2708" y="5316"/>
                  <a:pt x="2671" y="5390"/>
                  <a:pt x="2671" y="5474"/>
                </a:cubicBezTo>
                <a:cubicBezTo>
                  <a:pt x="2671" y="5517"/>
                  <a:pt x="2681" y="5564"/>
                  <a:pt x="2697" y="5607"/>
                </a:cubicBezTo>
                <a:cubicBezTo>
                  <a:pt x="2702" y="5633"/>
                  <a:pt x="2729" y="5654"/>
                  <a:pt x="2761" y="5654"/>
                </a:cubicBezTo>
                <a:lnTo>
                  <a:pt x="2787" y="5654"/>
                </a:lnTo>
                <a:cubicBezTo>
                  <a:pt x="2824" y="5638"/>
                  <a:pt x="2845" y="5601"/>
                  <a:pt x="2829" y="5564"/>
                </a:cubicBezTo>
                <a:cubicBezTo>
                  <a:pt x="2819" y="5533"/>
                  <a:pt x="2813" y="5501"/>
                  <a:pt x="2813" y="5474"/>
                </a:cubicBezTo>
                <a:cubicBezTo>
                  <a:pt x="2808" y="5437"/>
                  <a:pt x="2824" y="5406"/>
                  <a:pt x="2856" y="5385"/>
                </a:cubicBezTo>
                <a:cubicBezTo>
                  <a:pt x="2887" y="5363"/>
                  <a:pt x="2893" y="5316"/>
                  <a:pt x="2872" y="5284"/>
                </a:cubicBezTo>
                <a:cubicBezTo>
                  <a:pt x="2859" y="5265"/>
                  <a:pt x="2839" y="5256"/>
                  <a:pt x="2816" y="5256"/>
                </a:cubicBezTo>
                <a:close/>
                <a:moveTo>
                  <a:pt x="6439" y="5318"/>
                </a:moveTo>
                <a:cubicBezTo>
                  <a:pt x="6415" y="5318"/>
                  <a:pt x="6392" y="5330"/>
                  <a:pt x="6377" y="5358"/>
                </a:cubicBezTo>
                <a:cubicBezTo>
                  <a:pt x="6329" y="5437"/>
                  <a:pt x="6276" y="5517"/>
                  <a:pt x="6223" y="5591"/>
                </a:cubicBezTo>
                <a:cubicBezTo>
                  <a:pt x="6202" y="5622"/>
                  <a:pt x="6208" y="5665"/>
                  <a:pt x="6239" y="5691"/>
                </a:cubicBezTo>
                <a:cubicBezTo>
                  <a:pt x="6250" y="5696"/>
                  <a:pt x="6266" y="5702"/>
                  <a:pt x="6282" y="5702"/>
                </a:cubicBezTo>
                <a:cubicBezTo>
                  <a:pt x="6303" y="5702"/>
                  <a:pt x="6324" y="5691"/>
                  <a:pt x="6340" y="5675"/>
                </a:cubicBezTo>
                <a:cubicBezTo>
                  <a:pt x="6398" y="5596"/>
                  <a:pt x="6451" y="5517"/>
                  <a:pt x="6498" y="5432"/>
                </a:cubicBezTo>
                <a:cubicBezTo>
                  <a:pt x="6542" y="5374"/>
                  <a:pt x="6491" y="5318"/>
                  <a:pt x="6439" y="5318"/>
                </a:cubicBezTo>
                <a:close/>
                <a:moveTo>
                  <a:pt x="3551" y="5515"/>
                </a:moveTo>
                <a:cubicBezTo>
                  <a:pt x="3499" y="5515"/>
                  <a:pt x="3451" y="5573"/>
                  <a:pt x="3490" y="5628"/>
                </a:cubicBezTo>
                <a:cubicBezTo>
                  <a:pt x="3543" y="5696"/>
                  <a:pt x="3591" y="5776"/>
                  <a:pt x="3628" y="5855"/>
                </a:cubicBezTo>
                <a:cubicBezTo>
                  <a:pt x="3638" y="5882"/>
                  <a:pt x="3665" y="5897"/>
                  <a:pt x="3696" y="5897"/>
                </a:cubicBezTo>
                <a:cubicBezTo>
                  <a:pt x="3707" y="5897"/>
                  <a:pt x="3712" y="5892"/>
                  <a:pt x="3723" y="5892"/>
                </a:cubicBezTo>
                <a:cubicBezTo>
                  <a:pt x="3760" y="5871"/>
                  <a:pt x="3776" y="5829"/>
                  <a:pt x="3754" y="5797"/>
                </a:cubicBezTo>
                <a:cubicBezTo>
                  <a:pt x="3712" y="5707"/>
                  <a:pt x="3659" y="5622"/>
                  <a:pt x="3601" y="5538"/>
                </a:cubicBezTo>
                <a:cubicBezTo>
                  <a:pt x="3586" y="5522"/>
                  <a:pt x="3568" y="5515"/>
                  <a:pt x="3551" y="5515"/>
                </a:cubicBezTo>
                <a:close/>
                <a:moveTo>
                  <a:pt x="2906" y="5758"/>
                </a:moveTo>
                <a:cubicBezTo>
                  <a:pt x="2853" y="5758"/>
                  <a:pt x="2803" y="5817"/>
                  <a:pt x="2845" y="5871"/>
                </a:cubicBezTo>
                <a:cubicBezTo>
                  <a:pt x="2903" y="5950"/>
                  <a:pt x="2972" y="6024"/>
                  <a:pt x="3046" y="6093"/>
                </a:cubicBezTo>
                <a:cubicBezTo>
                  <a:pt x="3057" y="6104"/>
                  <a:pt x="3072" y="6109"/>
                  <a:pt x="3094" y="6109"/>
                </a:cubicBezTo>
                <a:cubicBezTo>
                  <a:pt x="3157" y="6109"/>
                  <a:pt x="3189" y="6030"/>
                  <a:pt x="3141" y="5987"/>
                </a:cubicBezTo>
                <a:cubicBezTo>
                  <a:pt x="3078" y="5924"/>
                  <a:pt x="3014" y="5855"/>
                  <a:pt x="2961" y="5786"/>
                </a:cubicBezTo>
                <a:cubicBezTo>
                  <a:pt x="2946" y="5766"/>
                  <a:pt x="2925" y="5758"/>
                  <a:pt x="2906" y="5758"/>
                </a:cubicBezTo>
                <a:close/>
                <a:moveTo>
                  <a:pt x="6107" y="5783"/>
                </a:moveTo>
                <a:cubicBezTo>
                  <a:pt x="6087" y="5783"/>
                  <a:pt x="6066" y="5792"/>
                  <a:pt x="6049" y="5813"/>
                </a:cubicBezTo>
                <a:lnTo>
                  <a:pt x="6012" y="5855"/>
                </a:lnTo>
                <a:cubicBezTo>
                  <a:pt x="5964" y="5913"/>
                  <a:pt x="5912" y="5966"/>
                  <a:pt x="5864" y="6014"/>
                </a:cubicBezTo>
                <a:cubicBezTo>
                  <a:pt x="5832" y="6040"/>
                  <a:pt x="5832" y="6088"/>
                  <a:pt x="5864" y="6114"/>
                </a:cubicBezTo>
                <a:cubicBezTo>
                  <a:pt x="5875" y="6130"/>
                  <a:pt x="5896" y="6135"/>
                  <a:pt x="5912" y="6135"/>
                </a:cubicBezTo>
                <a:cubicBezTo>
                  <a:pt x="5933" y="6135"/>
                  <a:pt x="5949" y="6130"/>
                  <a:pt x="5959" y="6119"/>
                </a:cubicBezTo>
                <a:cubicBezTo>
                  <a:pt x="6017" y="6061"/>
                  <a:pt x="6070" y="6008"/>
                  <a:pt x="6123" y="5945"/>
                </a:cubicBezTo>
                <a:lnTo>
                  <a:pt x="6160" y="5903"/>
                </a:lnTo>
                <a:cubicBezTo>
                  <a:pt x="6210" y="5848"/>
                  <a:pt x="6161" y="5783"/>
                  <a:pt x="6107" y="5783"/>
                </a:cubicBezTo>
                <a:close/>
                <a:moveTo>
                  <a:pt x="3316" y="6152"/>
                </a:moveTo>
                <a:cubicBezTo>
                  <a:pt x="3258" y="6152"/>
                  <a:pt x="3216" y="6230"/>
                  <a:pt x="3273" y="6278"/>
                </a:cubicBezTo>
                <a:cubicBezTo>
                  <a:pt x="3353" y="6336"/>
                  <a:pt x="3432" y="6389"/>
                  <a:pt x="3522" y="6437"/>
                </a:cubicBezTo>
                <a:cubicBezTo>
                  <a:pt x="3532" y="6442"/>
                  <a:pt x="3543" y="6442"/>
                  <a:pt x="3554" y="6442"/>
                </a:cubicBezTo>
                <a:cubicBezTo>
                  <a:pt x="3628" y="6442"/>
                  <a:pt x="3654" y="6347"/>
                  <a:pt x="3591" y="6310"/>
                </a:cubicBezTo>
                <a:cubicBezTo>
                  <a:pt x="3506" y="6262"/>
                  <a:pt x="3432" y="6215"/>
                  <a:pt x="3353" y="6162"/>
                </a:cubicBezTo>
                <a:cubicBezTo>
                  <a:pt x="3340" y="6155"/>
                  <a:pt x="3328" y="6152"/>
                  <a:pt x="3316" y="6152"/>
                </a:cubicBezTo>
                <a:close/>
                <a:moveTo>
                  <a:pt x="5691" y="6181"/>
                </a:moveTo>
                <a:cubicBezTo>
                  <a:pt x="5679" y="6181"/>
                  <a:pt x="5665" y="6185"/>
                  <a:pt x="5652" y="6193"/>
                </a:cubicBezTo>
                <a:cubicBezTo>
                  <a:pt x="5578" y="6252"/>
                  <a:pt x="5504" y="6304"/>
                  <a:pt x="5425" y="6347"/>
                </a:cubicBezTo>
                <a:cubicBezTo>
                  <a:pt x="5388" y="6368"/>
                  <a:pt x="5378" y="6410"/>
                  <a:pt x="5399" y="6447"/>
                </a:cubicBezTo>
                <a:cubicBezTo>
                  <a:pt x="5409" y="6468"/>
                  <a:pt x="5436" y="6479"/>
                  <a:pt x="5462" y="6479"/>
                </a:cubicBezTo>
                <a:cubicBezTo>
                  <a:pt x="5473" y="6479"/>
                  <a:pt x="5483" y="6479"/>
                  <a:pt x="5494" y="6474"/>
                </a:cubicBezTo>
                <a:cubicBezTo>
                  <a:pt x="5578" y="6421"/>
                  <a:pt x="5663" y="6368"/>
                  <a:pt x="5742" y="6310"/>
                </a:cubicBezTo>
                <a:cubicBezTo>
                  <a:pt x="5795" y="6262"/>
                  <a:pt x="5750" y="6181"/>
                  <a:pt x="5691" y="6181"/>
                </a:cubicBezTo>
                <a:close/>
                <a:moveTo>
                  <a:pt x="5208" y="6458"/>
                </a:moveTo>
                <a:cubicBezTo>
                  <a:pt x="5199" y="6458"/>
                  <a:pt x="5190" y="6459"/>
                  <a:pt x="5182" y="6463"/>
                </a:cubicBezTo>
                <a:cubicBezTo>
                  <a:pt x="5097" y="6495"/>
                  <a:pt x="5007" y="6521"/>
                  <a:pt x="4918" y="6537"/>
                </a:cubicBezTo>
                <a:cubicBezTo>
                  <a:pt x="4838" y="6558"/>
                  <a:pt x="4849" y="6675"/>
                  <a:pt x="4933" y="6680"/>
                </a:cubicBezTo>
                <a:lnTo>
                  <a:pt x="4949" y="6680"/>
                </a:lnTo>
                <a:cubicBezTo>
                  <a:pt x="5044" y="6659"/>
                  <a:pt x="5140" y="6632"/>
                  <a:pt x="5235" y="6595"/>
                </a:cubicBezTo>
                <a:cubicBezTo>
                  <a:pt x="5267" y="6579"/>
                  <a:pt x="5288" y="6542"/>
                  <a:pt x="5272" y="6505"/>
                </a:cubicBezTo>
                <a:cubicBezTo>
                  <a:pt x="5264" y="6477"/>
                  <a:pt x="5237" y="6458"/>
                  <a:pt x="5208" y="6458"/>
                </a:cubicBezTo>
                <a:close/>
                <a:moveTo>
                  <a:pt x="4364" y="6558"/>
                </a:moveTo>
                <a:cubicBezTo>
                  <a:pt x="4326" y="6558"/>
                  <a:pt x="4299" y="6588"/>
                  <a:pt x="4294" y="6627"/>
                </a:cubicBezTo>
                <a:cubicBezTo>
                  <a:pt x="4288" y="6664"/>
                  <a:pt x="4320" y="6701"/>
                  <a:pt x="4357" y="6701"/>
                </a:cubicBezTo>
                <a:cubicBezTo>
                  <a:pt x="4431" y="6712"/>
                  <a:pt x="4500" y="6717"/>
                  <a:pt x="4574" y="6717"/>
                </a:cubicBezTo>
                <a:lnTo>
                  <a:pt x="4653" y="6712"/>
                </a:lnTo>
                <a:cubicBezTo>
                  <a:pt x="4655" y="6712"/>
                  <a:pt x="4656" y="6712"/>
                  <a:pt x="4658" y="6712"/>
                </a:cubicBezTo>
                <a:cubicBezTo>
                  <a:pt x="4749" y="6712"/>
                  <a:pt x="4747" y="6568"/>
                  <a:pt x="4661" y="6568"/>
                </a:cubicBezTo>
                <a:cubicBezTo>
                  <a:pt x="4657" y="6568"/>
                  <a:pt x="4653" y="6568"/>
                  <a:pt x="4648" y="6569"/>
                </a:cubicBezTo>
                <a:cubicBezTo>
                  <a:pt x="4622" y="6570"/>
                  <a:pt x="4597" y="6571"/>
                  <a:pt x="4573" y="6571"/>
                </a:cubicBezTo>
                <a:cubicBezTo>
                  <a:pt x="4505" y="6571"/>
                  <a:pt x="4439" y="6566"/>
                  <a:pt x="4373" y="6558"/>
                </a:cubicBezTo>
                <a:cubicBezTo>
                  <a:pt x="4370" y="6558"/>
                  <a:pt x="4367" y="6558"/>
                  <a:pt x="4364" y="6558"/>
                </a:cubicBezTo>
                <a:close/>
                <a:moveTo>
                  <a:pt x="3813" y="6023"/>
                </a:moveTo>
                <a:cubicBezTo>
                  <a:pt x="3765" y="6023"/>
                  <a:pt x="3706" y="6062"/>
                  <a:pt x="3733" y="6109"/>
                </a:cubicBezTo>
                <a:cubicBezTo>
                  <a:pt x="3760" y="6199"/>
                  <a:pt x="3781" y="6289"/>
                  <a:pt x="3802" y="6378"/>
                </a:cubicBezTo>
                <a:cubicBezTo>
                  <a:pt x="3802" y="6394"/>
                  <a:pt x="3813" y="6410"/>
                  <a:pt x="3828" y="6421"/>
                </a:cubicBezTo>
                <a:cubicBezTo>
                  <a:pt x="3822" y="6419"/>
                  <a:pt x="3815" y="6418"/>
                  <a:pt x="3809" y="6418"/>
                </a:cubicBezTo>
                <a:cubicBezTo>
                  <a:pt x="3734" y="6418"/>
                  <a:pt x="3708" y="6529"/>
                  <a:pt x="3786" y="6558"/>
                </a:cubicBezTo>
                <a:cubicBezTo>
                  <a:pt x="3813" y="6569"/>
                  <a:pt x="3839" y="6579"/>
                  <a:pt x="3866" y="6590"/>
                </a:cubicBezTo>
                <a:cubicBezTo>
                  <a:pt x="3844" y="6601"/>
                  <a:pt x="3834" y="6627"/>
                  <a:pt x="3834" y="6653"/>
                </a:cubicBezTo>
                <a:cubicBezTo>
                  <a:pt x="3839" y="6701"/>
                  <a:pt x="3839" y="6754"/>
                  <a:pt x="3839" y="6796"/>
                </a:cubicBezTo>
                <a:cubicBezTo>
                  <a:pt x="3839" y="6838"/>
                  <a:pt x="3834" y="6881"/>
                  <a:pt x="3834" y="6928"/>
                </a:cubicBezTo>
                <a:cubicBezTo>
                  <a:pt x="3834" y="6965"/>
                  <a:pt x="3860" y="7002"/>
                  <a:pt x="3903" y="7002"/>
                </a:cubicBezTo>
                <a:cubicBezTo>
                  <a:pt x="3940" y="7002"/>
                  <a:pt x="3971" y="6971"/>
                  <a:pt x="3971" y="6934"/>
                </a:cubicBezTo>
                <a:cubicBezTo>
                  <a:pt x="3977" y="6886"/>
                  <a:pt x="3977" y="6844"/>
                  <a:pt x="3977" y="6791"/>
                </a:cubicBezTo>
                <a:cubicBezTo>
                  <a:pt x="3977" y="6743"/>
                  <a:pt x="3971" y="6690"/>
                  <a:pt x="3971" y="6643"/>
                </a:cubicBezTo>
                <a:cubicBezTo>
                  <a:pt x="3971" y="6638"/>
                  <a:pt x="3971" y="6627"/>
                  <a:pt x="3966" y="6622"/>
                </a:cubicBezTo>
                <a:lnTo>
                  <a:pt x="3966" y="6622"/>
                </a:lnTo>
                <a:cubicBezTo>
                  <a:pt x="3998" y="6632"/>
                  <a:pt x="4029" y="6643"/>
                  <a:pt x="4061" y="6648"/>
                </a:cubicBezTo>
                <a:cubicBezTo>
                  <a:pt x="4068" y="6650"/>
                  <a:pt x="4074" y="6650"/>
                  <a:pt x="4080" y="6650"/>
                </a:cubicBezTo>
                <a:cubicBezTo>
                  <a:pt x="4156" y="6650"/>
                  <a:pt x="4181" y="6535"/>
                  <a:pt x="4098" y="6511"/>
                </a:cubicBezTo>
                <a:cubicBezTo>
                  <a:pt x="4019" y="6490"/>
                  <a:pt x="3940" y="6463"/>
                  <a:pt x="3866" y="6437"/>
                </a:cubicBezTo>
                <a:lnTo>
                  <a:pt x="3881" y="6437"/>
                </a:lnTo>
                <a:cubicBezTo>
                  <a:pt x="3918" y="6426"/>
                  <a:pt x="3945" y="6389"/>
                  <a:pt x="3940" y="6352"/>
                </a:cubicBezTo>
                <a:cubicBezTo>
                  <a:pt x="3918" y="6257"/>
                  <a:pt x="3897" y="6162"/>
                  <a:pt x="3866" y="6067"/>
                </a:cubicBezTo>
                <a:cubicBezTo>
                  <a:pt x="3864" y="6036"/>
                  <a:pt x="3840" y="6023"/>
                  <a:pt x="3813" y="6023"/>
                </a:cubicBezTo>
                <a:close/>
                <a:moveTo>
                  <a:pt x="236" y="6792"/>
                </a:moveTo>
                <a:cubicBezTo>
                  <a:pt x="217" y="6792"/>
                  <a:pt x="199" y="6799"/>
                  <a:pt x="186" y="6812"/>
                </a:cubicBezTo>
                <a:cubicBezTo>
                  <a:pt x="117" y="6891"/>
                  <a:pt x="64" y="6986"/>
                  <a:pt x="38" y="7092"/>
                </a:cubicBezTo>
                <a:cubicBezTo>
                  <a:pt x="32" y="7129"/>
                  <a:pt x="54" y="7166"/>
                  <a:pt x="91" y="7177"/>
                </a:cubicBezTo>
                <a:lnTo>
                  <a:pt x="112" y="7177"/>
                </a:lnTo>
                <a:cubicBezTo>
                  <a:pt x="138" y="7177"/>
                  <a:pt x="165" y="7156"/>
                  <a:pt x="175" y="7129"/>
                </a:cubicBezTo>
                <a:cubicBezTo>
                  <a:pt x="196" y="7050"/>
                  <a:pt x="233" y="6976"/>
                  <a:pt x="286" y="6918"/>
                </a:cubicBezTo>
                <a:cubicBezTo>
                  <a:pt x="313" y="6886"/>
                  <a:pt x="313" y="6844"/>
                  <a:pt x="286" y="6812"/>
                </a:cubicBezTo>
                <a:cubicBezTo>
                  <a:pt x="273" y="6799"/>
                  <a:pt x="255" y="6792"/>
                  <a:pt x="236" y="6792"/>
                </a:cubicBezTo>
                <a:close/>
                <a:moveTo>
                  <a:pt x="3867" y="7142"/>
                </a:moveTo>
                <a:cubicBezTo>
                  <a:pt x="3836" y="7142"/>
                  <a:pt x="3807" y="7160"/>
                  <a:pt x="3802" y="7203"/>
                </a:cubicBezTo>
                <a:cubicBezTo>
                  <a:pt x="3781" y="7293"/>
                  <a:pt x="3760" y="7383"/>
                  <a:pt x="3728" y="7468"/>
                </a:cubicBezTo>
                <a:cubicBezTo>
                  <a:pt x="3717" y="7505"/>
                  <a:pt x="3739" y="7547"/>
                  <a:pt x="3776" y="7557"/>
                </a:cubicBezTo>
                <a:cubicBezTo>
                  <a:pt x="3781" y="7557"/>
                  <a:pt x="3791" y="7563"/>
                  <a:pt x="3797" y="7563"/>
                </a:cubicBezTo>
                <a:cubicBezTo>
                  <a:pt x="3828" y="7563"/>
                  <a:pt x="3855" y="7542"/>
                  <a:pt x="3866" y="7515"/>
                </a:cubicBezTo>
                <a:cubicBezTo>
                  <a:pt x="3897" y="7420"/>
                  <a:pt x="3924" y="7325"/>
                  <a:pt x="3940" y="7230"/>
                </a:cubicBezTo>
                <a:cubicBezTo>
                  <a:pt x="3952" y="7175"/>
                  <a:pt x="3908" y="7142"/>
                  <a:pt x="3867" y="7142"/>
                </a:cubicBezTo>
                <a:close/>
                <a:moveTo>
                  <a:pt x="66" y="7319"/>
                </a:moveTo>
                <a:cubicBezTo>
                  <a:pt x="28" y="7319"/>
                  <a:pt x="1" y="7349"/>
                  <a:pt x="1" y="7388"/>
                </a:cubicBezTo>
                <a:lnTo>
                  <a:pt x="1" y="7404"/>
                </a:lnTo>
                <a:cubicBezTo>
                  <a:pt x="1" y="7499"/>
                  <a:pt x="11" y="7594"/>
                  <a:pt x="27" y="7684"/>
                </a:cubicBezTo>
                <a:cubicBezTo>
                  <a:pt x="32" y="7716"/>
                  <a:pt x="64" y="7743"/>
                  <a:pt x="96" y="7743"/>
                </a:cubicBezTo>
                <a:lnTo>
                  <a:pt x="112" y="7743"/>
                </a:lnTo>
                <a:cubicBezTo>
                  <a:pt x="149" y="7732"/>
                  <a:pt x="175" y="7695"/>
                  <a:pt x="165" y="7658"/>
                </a:cubicBezTo>
                <a:cubicBezTo>
                  <a:pt x="149" y="7573"/>
                  <a:pt x="143" y="7489"/>
                  <a:pt x="143" y="7404"/>
                </a:cubicBezTo>
                <a:lnTo>
                  <a:pt x="143" y="7388"/>
                </a:lnTo>
                <a:cubicBezTo>
                  <a:pt x="143" y="7351"/>
                  <a:pt x="112" y="7320"/>
                  <a:pt x="75" y="7320"/>
                </a:cubicBezTo>
                <a:cubicBezTo>
                  <a:pt x="72" y="7319"/>
                  <a:pt x="69" y="7319"/>
                  <a:pt x="66" y="7319"/>
                </a:cubicBezTo>
                <a:close/>
                <a:moveTo>
                  <a:pt x="3687" y="7681"/>
                </a:moveTo>
                <a:cubicBezTo>
                  <a:pt x="3663" y="7681"/>
                  <a:pt x="3638" y="7693"/>
                  <a:pt x="3622" y="7721"/>
                </a:cubicBezTo>
                <a:cubicBezTo>
                  <a:pt x="3580" y="7801"/>
                  <a:pt x="3532" y="7880"/>
                  <a:pt x="3480" y="7954"/>
                </a:cubicBezTo>
                <a:cubicBezTo>
                  <a:pt x="3458" y="7986"/>
                  <a:pt x="3464" y="8028"/>
                  <a:pt x="3495" y="8054"/>
                </a:cubicBezTo>
                <a:cubicBezTo>
                  <a:pt x="3506" y="8060"/>
                  <a:pt x="3522" y="8065"/>
                  <a:pt x="3538" y="8065"/>
                </a:cubicBezTo>
                <a:cubicBezTo>
                  <a:pt x="3559" y="8065"/>
                  <a:pt x="3580" y="8054"/>
                  <a:pt x="3596" y="8039"/>
                </a:cubicBezTo>
                <a:cubicBezTo>
                  <a:pt x="3654" y="7959"/>
                  <a:pt x="3707" y="7875"/>
                  <a:pt x="3749" y="7785"/>
                </a:cubicBezTo>
                <a:cubicBezTo>
                  <a:pt x="3781" y="7728"/>
                  <a:pt x="3735" y="7681"/>
                  <a:pt x="3687" y="7681"/>
                </a:cubicBezTo>
                <a:close/>
                <a:moveTo>
                  <a:pt x="181" y="7884"/>
                </a:moveTo>
                <a:cubicBezTo>
                  <a:pt x="139" y="7884"/>
                  <a:pt x="98" y="7921"/>
                  <a:pt x="112" y="7975"/>
                </a:cubicBezTo>
                <a:cubicBezTo>
                  <a:pt x="143" y="8065"/>
                  <a:pt x="191" y="8155"/>
                  <a:pt x="244" y="8240"/>
                </a:cubicBezTo>
                <a:cubicBezTo>
                  <a:pt x="255" y="8255"/>
                  <a:pt x="281" y="8271"/>
                  <a:pt x="302" y="8271"/>
                </a:cubicBezTo>
                <a:cubicBezTo>
                  <a:pt x="318" y="8271"/>
                  <a:pt x="329" y="8266"/>
                  <a:pt x="344" y="8261"/>
                </a:cubicBezTo>
                <a:cubicBezTo>
                  <a:pt x="376" y="8240"/>
                  <a:pt x="387" y="8197"/>
                  <a:pt x="366" y="8165"/>
                </a:cubicBezTo>
                <a:cubicBezTo>
                  <a:pt x="318" y="8086"/>
                  <a:pt x="276" y="8007"/>
                  <a:pt x="244" y="7922"/>
                </a:cubicBezTo>
                <a:cubicBezTo>
                  <a:pt x="229" y="7896"/>
                  <a:pt x="205" y="7884"/>
                  <a:pt x="181" y="7884"/>
                </a:cubicBezTo>
                <a:close/>
                <a:moveTo>
                  <a:pt x="3348" y="8135"/>
                </a:moveTo>
                <a:cubicBezTo>
                  <a:pt x="3332" y="8135"/>
                  <a:pt x="3315" y="8141"/>
                  <a:pt x="3300" y="8155"/>
                </a:cubicBezTo>
                <a:cubicBezTo>
                  <a:pt x="3236" y="8218"/>
                  <a:pt x="3168" y="8277"/>
                  <a:pt x="3094" y="8335"/>
                </a:cubicBezTo>
                <a:cubicBezTo>
                  <a:pt x="3030" y="8372"/>
                  <a:pt x="3062" y="8467"/>
                  <a:pt x="3136" y="8467"/>
                </a:cubicBezTo>
                <a:cubicBezTo>
                  <a:pt x="3146" y="8462"/>
                  <a:pt x="3162" y="8456"/>
                  <a:pt x="3178" y="8451"/>
                </a:cubicBezTo>
                <a:cubicBezTo>
                  <a:pt x="3258" y="8393"/>
                  <a:pt x="3332" y="8329"/>
                  <a:pt x="3400" y="8261"/>
                </a:cubicBezTo>
                <a:cubicBezTo>
                  <a:pt x="3454" y="8207"/>
                  <a:pt x="3405" y="8135"/>
                  <a:pt x="3348" y="8135"/>
                </a:cubicBezTo>
                <a:close/>
                <a:moveTo>
                  <a:pt x="479" y="8348"/>
                </a:moveTo>
                <a:cubicBezTo>
                  <a:pt x="461" y="8348"/>
                  <a:pt x="442" y="8356"/>
                  <a:pt x="429" y="8372"/>
                </a:cubicBezTo>
                <a:cubicBezTo>
                  <a:pt x="403" y="8398"/>
                  <a:pt x="403" y="8446"/>
                  <a:pt x="429" y="8472"/>
                </a:cubicBezTo>
                <a:cubicBezTo>
                  <a:pt x="503" y="8541"/>
                  <a:pt x="577" y="8604"/>
                  <a:pt x="662" y="8657"/>
                </a:cubicBezTo>
                <a:cubicBezTo>
                  <a:pt x="677" y="8668"/>
                  <a:pt x="688" y="8673"/>
                  <a:pt x="704" y="8673"/>
                </a:cubicBezTo>
                <a:cubicBezTo>
                  <a:pt x="725" y="8668"/>
                  <a:pt x="746" y="8657"/>
                  <a:pt x="762" y="8636"/>
                </a:cubicBezTo>
                <a:cubicBezTo>
                  <a:pt x="783" y="8604"/>
                  <a:pt x="773" y="8562"/>
                  <a:pt x="741" y="8541"/>
                </a:cubicBezTo>
                <a:cubicBezTo>
                  <a:pt x="662" y="8488"/>
                  <a:pt x="593" y="8435"/>
                  <a:pt x="529" y="8372"/>
                </a:cubicBezTo>
                <a:cubicBezTo>
                  <a:pt x="516" y="8356"/>
                  <a:pt x="498" y="8348"/>
                  <a:pt x="479" y="8348"/>
                </a:cubicBezTo>
                <a:close/>
                <a:moveTo>
                  <a:pt x="2892" y="8470"/>
                </a:moveTo>
                <a:cubicBezTo>
                  <a:pt x="2881" y="8470"/>
                  <a:pt x="2870" y="8473"/>
                  <a:pt x="2861" y="8477"/>
                </a:cubicBezTo>
                <a:cubicBezTo>
                  <a:pt x="2776" y="8520"/>
                  <a:pt x="2692" y="8557"/>
                  <a:pt x="2607" y="8588"/>
                </a:cubicBezTo>
                <a:cubicBezTo>
                  <a:pt x="2533" y="8615"/>
                  <a:pt x="2549" y="8726"/>
                  <a:pt x="2628" y="8726"/>
                </a:cubicBezTo>
                <a:cubicBezTo>
                  <a:pt x="2639" y="8726"/>
                  <a:pt x="2650" y="8726"/>
                  <a:pt x="2655" y="8721"/>
                </a:cubicBezTo>
                <a:cubicBezTo>
                  <a:pt x="2745" y="8689"/>
                  <a:pt x="2835" y="8652"/>
                  <a:pt x="2924" y="8604"/>
                </a:cubicBezTo>
                <a:cubicBezTo>
                  <a:pt x="2956" y="8588"/>
                  <a:pt x="2972" y="8546"/>
                  <a:pt x="2956" y="8509"/>
                </a:cubicBezTo>
                <a:cubicBezTo>
                  <a:pt x="2941" y="8483"/>
                  <a:pt x="2916" y="8470"/>
                  <a:pt x="2892" y="8470"/>
                </a:cubicBezTo>
                <a:close/>
                <a:moveTo>
                  <a:pt x="2357" y="8666"/>
                </a:moveTo>
                <a:cubicBezTo>
                  <a:pt x="2353" y="8666"/>
                  <a:pt x="2348" y="8667"/>
                  <a:pt x="2343" y="8668"/>
                </a:cubicBezTo>
                <a:cubicBezTo>
                  <a:pt x="2248" y="8689"/>
                  <a:pt x="2158" y="8710"/>
                  <a:pt x="2068" y="8726"/>
                </a:cubicBezTo>
                <a:cubicBezTo>
                  <a:pt x="1983" y="8742"/>
                  <a:pt x="1994" y="8863"/>
                  <a:pt x="2079" y="8869"/>
                </a:cubicBezTo>
                <a:lnTo>
                  <a:pt x="2089" y="8869"/>
                </a:lnTo>
                <a:cubicBezTo>
                  <a:pt x="2184" y="8853"/>
                  <a:pt x="2279" y="8832"/>
                  <a:pt x="2375" y="8805"/>
                </a:cubicBezTo>
                <a:cubicBezTo>
                  <a:pt x="2454" y="8780"/>
                  <a:pt x="2431" y="8666"/>
                  <a:pt x="2357" y="8666"/>
                </a:cubicBezTo>
                <a:close/>
                <a:moveTo>
                  <a:pt x="960" y="8660"/>
                </a:moveTo>
                <a:cubicBezTo>
                  <a:pt x="893" y="8660"/>
                  <a:pt x="863" y="8761"/>
                  <a:pt x="931" y="8795"/>
                </a:cubicBezTo>
                <a:cubicBezTo>
                  <a:pt x="1021" y="8832"/>
                  <a:pt x="1116" y="8858"/>
                  <a:pt x="1217" y="8874"/>
                </a:cubicBezTo>
                <a:lnTo>
                  <a:pt x="1227" y="8874"/>
                </a:lnTo>
                <a:lnTo>
                  <a:pt x="1233" y="8879"/>
                </a:lnTo>
                <a:cubicBezTo>
                  <a:pt x="1234" y="8879"/>
                  <a:pt x="1236" y="8879"/>
                  <a:pt x="1238" y="8879"/>
                </a:cubicBezTo>
                <a:cubicBezTo>
                  <a:pt x="1323" y="8879"/>
                  <a:pt x="1337" y="8747"/>
                  <a:pt x="1243" y="8736"/>
                </a:cubicBezTo>
                <a:cubicBezTo>
                  <a:pt x="1153" y="8721"/>
                  <a:pt x="1069" y="8694"/>
                  <a:pt x="979" y="8662"/>
                </a:cubicBezTo>
                <a:cubicBezTo>
                  <a:pt x="972" y="8661"/>
                  <a:pt x="966" y="8660"/>
                  <a:pt x="960" y="8660"/>
                </a:cubicBezTo>
                <a:close/>
                <a:moveTo>
                  <a:pt x="1801" y="8762"/>
                </a:moveTo>
                <a:cubicBezTo>
                  <a:pt x="1798" y="8762"/>
                  <a:pt x="1796" y="8763"/>
                  <a:pt x="1793" y="8763"/>
                </a:cubicBezTo>
                <a:cubicBezTo>
                  <a:pt x="1730" y="8768"/>
                  <a:pt x="1671" y="8768"/>
                  <a:pt x="1613" y="8768"/>
                </a:cubicBezTo>
                <a:lnTo>
                  <a:pt x="1518" y="8768"/>
                </a:lnTo>
                <a:cubicBezTo>
                  <a:pt x="1481" y="8768"/>
                  <a:pt x="1449" y="8800"/>
                  <a:pt x="1444" y="8837"/>
                </a:cubicBezTo>
                <a:cubicBezTo>
                  <a:pt x="1439" y="8874"/>
                  <a:pt x="1471" y="8906"/>
                  <a:pt x="1508" y="8911"/>
                </a:cubicBezTo>
                <a:lnTo>
                  <a:pt x="1613" y="8911"/>
                </a:lnTo>
                <a:cubicBezTo>
                  <a:pt x="1677" y="8911"/>
                  <a:pt x="1735" y="8906"/>
                  <a:pt x="1804" y="8906"/>
                </a:cubicBezTo>
                <a:cubicBezTo>
                  <a:pt x="1841" y="8900"/>
                  <a:pt x="1872" y="8869"/>
                  <a:pt x="1867" y="8826"/>
                </a:cubicBezTo>
                <a:cubicBezTo>
                  <a:pt x="1867" y="8792"/>
                  <a:pt x="1835" y="8762"/>
                  <a:pt x="1801" y="8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1"/>
          <p:cNvSpPr/>
          <p:nvPr/>
        </p:nvSpPr>
        <p:spPr>
          <a:xfrm>
            <a:off x="8046400" y="4118663"/>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0" name="Google Shape;3410;p51"/>
          <p:cNvGrpSpPr/>
          <p:nvPr/>
        </p:nvGrpSpPr>
        <p:grpSpPr>
          <a:xfrm rot="-899960">
            <a:off x="4115388" y="741518"/>
            <a:ext cx="1046529" cy="627564"/>
            <a:chOff x="7368850" y="2562303"/>
            <a:chExt cx="682478" cy="446186"/>
          </a:xfrm>
        </p:grpSpPr>
        <p:sp>
          <p:nvSpPr>
            <p:cNvPr id="3411" name="Google Shape;3411;p51"/>
            <p:cNvSpPr/>
            <p:nvPr/>
          </p:nvSpPr>
          <p:spPr>
            <a:xfrm>
              <a:off x="7368850" y="2562303"/>
              <a:ext cx="682478" cy="446186"/>
            </a:xfrm>
            <a:custGeom>
              <a:avLst/>
              <a:gdLst/>
              <a:ahLst/>
              <a:cxnLst/>
              <a:rect l="l" t="t" r="r" b="b"/>
              <a:pathLst>
                <a:path w="5753" h="3761" extrusionOk="0">
                  <a:moveTo>
                    <a:pt x="4012" y="1"/>
                  </a:moveTo>
                  <a:cubicBezTo>
                    <a:pt x="3284" y="1"/>
                    <a:pt x="2871" y="1445"/>
                    <a:pt x="2871" y="1445"/>
                  </a:cubicBezTo>
                  <a:cubicBezTo>
                    <a:pt x="2871" y="1445"/>
                    <a:pt x="2390" y="311"/>
                    <a:pt x="1719" y="311"/>
                  </a:cubicBezTo>
                  <a:cubicBezTo>
                    <a:pt x="1478" y="311"/>
                    <a:pt x="1213" y="457"/>
                    <a:pt x="936" y="853"/>
                  </a:cubicBezTo>
                  <a:cubicBezTo>
                    <a:pt x="1" y="2180"/>
                    <a:pt x="3078" y="3761"/>
                    <a:pt x="3078" y="3761"/>
                  </a:cubicBezTo>
                  <a:cubicBezTo>
                    <a:pt x="3078" y="3761"/>
                    <a:pt x="5753" y="1540"/>
                    <a:pt x="4642" y="346"/>
                  </a:cubicBezTo>
                  <a:cubicBezTo>
                    <a:pt x="4412" y="99"/>
                    <a:pt x="4201" y="1"/>
                    <a:pt x="401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2" name="Google Shape;3412;p51"/>
            <p:cNvGrpSpPr/>
            <p:nvPr/>
          </p:nvGrpSpPr>
          <p:grpSpPr>
            <a:xfrm>
              <a:off x="7369147" y="2562362"/>
              <a:ext cx="681885" cy="446068"/>
              <a:chOff x="7369147" y="2585217"/>
              <a:chExt cx="681885" cy="446068"/>
            </a:xfrm>
          </p:grpSpPr>
          <p:sp>
            <p:nvSpPr>
              <p:cNvPr id="3413" name="Google Shape;3413;p51"/>
              <p:cNvSpPr/>
              <p:nvPr/>
            </p:nvSpPr>
            <p:spPr>
              <a:xfrm>
                <a:off x="7369147" y="2585217"/>
                <a:ext cx="681885" cy="446068"/>
              </a:xfrm>
              <a:custGeom>
                <a:avLst/>
                <a:gdLst/>
                <a:ahLst/>
                <a:cxnLst/>
                <a:rect l="l" t="t" r="r" b="b"/>
                <a:pathLst>
                  <a:path w="5748" h="3760" extrusionOk="0">
                    <a:moveTo>
                      <a:pt x="4008" y="0"/>
                    </a:moveTo>
                    <a:cubicBezTo>
                      <a:pt x="3279" y="0"/>
                      <a:pt x="2866" y="1449"/>
                      <a:pt x="2866" y="1449"/>
                    </a:cubicBezTo>
                    <a:cubicBezTo>
                      <a:pt x="2866" y="1449"/>
                      <a:pt x="2384" y="311"/>
                      <a:pt x="1710" y="311"/>
                    </a:cubicBezTo>
                    <a:cubicBezTo>
                      <a:pt x="1469" y="311"/>
                      <a:pt x="1203" y="456"/>
                      <a:pt x="926" y="852"/>
                    </a:cubicBezTo>
                    <a:cubicBezTo>
                      <a:pt x="1" y="2184"/>
                      <a:pt x="3072" y="3760"/>
                      <a:pt x="3072" y="3760"/>
                    </a:cubicBezTo>
                    <a:cubicBezTo>
                      <a:pt x="3072" y="3760"/>
                      <a:pt x="5748" y="1539"/>
                      <a:pt x="4637" y="344"/>
                    </a:cubicBezTo>
                    <a:cubicBezTo>
                      <a:pt x="4407" y="98"/>
                      <a:pt x="4197" y="0"/>
                      <a:pt x="4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51"/>
              <p:cNvSpPr/>
              <p:nvPr/>
            </p:nvSpPr>
            <p:spPr>
              <a:xfrm>
                <a:off x="7838566" y="2619977"/>
                <a:ext cx="87668" cy="125279"/>
              </a:xfrm>
              <a:custGeom>
                <a:avLst/>
                <a:gdLst/>
                <a:ahLst/>
                <a:cxnLst/>
                <a:rect l="l" t="t" r="r" b="b"/>
                <a:pathLst>
                  <a:path w="739" h="1056" extrusionOk="0">
                    <a:moveTo>
                      <a:pt x="97" y="0"/>
                    </a:moveTo>
                    <a:cubicBezTo>
                      <a:pt x="24" y="0"/>
                      <a:pt x="1" y="112"/>
                      <a:pt x="78" y="136"/>
                    </a:cubicBezTo>
                    <a:cubicBezTo>
                      <a:pt x="99" y="141"/>
                      <a:pt x="601" y="310"/>
                      <a:pt x="585" y="987"/>
                    </a:cubicBezTo>
                    <a:cubicBezTo>
                      <a:pt x="580" y="1024"/>
                      <a:pt x="612" y="1056"/>
                      <a:pt x="649" y="1056"/>
                    </a:cubicBezTo>
                    <a:cubicBezTo>
                      <a:pt x="691" y="1056"/>
                      <a:pt x="723" y="1024"/>
                      <a:pt x="723" y="987"/>
                    </a:cubicBezTo>
                    <a:cubicBezTo>
                      <a:pt x="739" y="205"/>
                      <a:pt x="125" y="4"/>
                      <a:pt x="120" y="4"/>
                    </a:cubicBezTo>
                    <a:cubicBezTo>
                      <a:pt x="112" y="1"/>
                      <a:pt x="104"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15" name="Google Shape;3415;p51"/>
          <p:cNvGrpSpPr/>
          <p:nvPr/>
        </p:nvGrpSpPr>
        <p:grpSpPr>
          <a:xfrm>
            <a:off x="5969678" y="1593615"/>
            <a:ext cx="342026" cy="339201"/>
            <a:chOff x="2614200" y="1106950"/>
            <a:chExt cx="142250" cy="141075"/>
          </a:xfrm>
        </p:grpSpPr>
        <p:sp>
          <p:nvSpPr>
            <p:cNvPr id="3416" name="Google Shape;3416;p51"/>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51"/>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51"/>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51"/>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51"/>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51"/>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51"/>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51"/>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51"/>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51"/>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1"/>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05"/>
                                        </p:tgtEl>
                                        <p:attrNameLst>
                                          <p:attrName>style.visibility</p:attrName>
                                        </p:attrNameLst>
                                      </p:cBhvr>
                                      <p:to>
                                        <p:strVal val="visible"/>
                                      </p:to>
                                    </p:set>
                                    <p:animEffect transition="in" filter="fade">
                                      <p:cBhvr>
                                        <p:cTn id="7" dur="500"/>
                                        <p:tgtEl>
                                          <p:spTgt spid="3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3" name="Google Shape;2173;p37"/>
          <p:cNvSpPr txBox="1">
            <a:spLocks noGrp="1"/>
          </p:cNvSpPr>
          <p:nvPr>
            <p:ph type="title"/>
          </p:nvPr>
        </p:nvSpPr>
        <p:spPr>
          <a:xfrm>
            <a:off x="2017423" y="293919"/>
            <a:ext cx="7014000" cy="572700"/>
          </a:xfrm>
          <a:prstGeom prst="rect">
            <a:avLst/>
          </a:prstGeom>
        </p:spPr>
        <p:txBody>
          <a:bodyPr spcFirstLastPara="1" wrap="square" lIns="91425" tIns="91425" rIns="91425" bIns="91425" anchor="t" anchorCtr="0">
            <a:noAutofit/>
          </a:bodyPr>
          <a:lstStyle/>
          <a:p>
            <a:pPr lvl="0"/>
            <a:r>
              <a:rPr lang="vi-VN" dirty="0">
                <a:latin typeface="+mj-lt"/>
              </a:rPr>
              <a:t>TÌNH TRẠNG THỰC TIỄN</a:t>
            </a:r>
            <a:endParaRPr dirty="0">
              <a:highlight>
                <a:schemeClr val="dk2"/>
              </a:highlight>
              <a:latin typeface="+mj-lt"/>
            </a:endParaRPr>
          </a:p>
        </p:txBody>
      </p:sp>
      <p:sp>
        <p:nvSpPr>
          <p:cNvPr id="2202" name="Google Shape;2202;p37"/>
          <p:cNvSpPr/>
          <p:nvPr/>
        </p:nvSpPr>
        <p:spPr>
          <a:xfrm>
            <a:off x="6228953" y="10788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7"/>
          <p:cNvSpPr/>
          <p:nvPr/>
        </p:nvSpPr>
        <p:spPr>
          <a:xfrm>
            <a:off x="7242053" y="1010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7"/>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59742488-49C7-49C0-AE3C-93886A337D10}"/>
              </a:ext>
            </a:extLst>
          </p:cNvPr>
          <p:cNvSpPr txBox="1"/>
          <p:nvPr/>
        </p:nvSpPr>
        <p:spPr>
          <a:xfrm>
            <a:off x="517890" y="844155"/>
            <a:ext cx="8172956" cy="4185761"/>
          </a:xfrm>
          <a:prstGeom prst="rect">
            <a:avLst/>
          </a:prstGeom>
          <a:noFill/>
        </p:spPr>
        <p:txBody>
          <a:bodyPr wrap="square" rtlCol="0">
            <a:spAutoFit/>
          </a:bodyPr>
          <a:lstStyle/>
          <a:p>
            <a:r>
              <a:rPr lang="vi-VN" dirty="0">
                <a:latin typeface="+mj-lt"/>
              </a:rPr>
              <a:t>Dựa trên độ tuổi, bệnh được chia thành 2 nhóm gồm: rối loạn cảm xúc và hành vi thể khởi phát khi trẻ mắc từ dưới 10 tuổi và thể khởi phát khi trẻ mắc ở tuổi thanh thiếu niên. Không ít bậc phụ huynh cho rằng những biểu hiện bệnh do đặc điểm tâm lý ở tuổi mới lớn song thực tế, bệnh nghiêm trọng hơn và cần phải được điều trị.</a:t>
            </a:r>
          </a:p>
          <a:p>
            <a:r>
              <a:rPr lang="vi-VN" dirty="0">
                <a:latin typeface="+mj-lt"/>
              </a:rPr>
              <a:t>Để điều trị rối loạn cảm xúc và hành vi ở trẻ hiệu quả, cần có sự kết hợp của cả gia đình, nhà trường và xã hội.</a:t>
            </a:r>
            <a:endParaRPr lang="en-US" dirty="0">
              <a:latin typeface="+mj-lt"/>
            </a:endParaRPr>
          </a:p>
          <a:p>
            <a:r>
              <a:rPr lang="vi-VN" dirty="0">
                <a:latin typeface="+mj-lt"/>
              </a:rPr>
              <a:t>Đặc điểm chung của trẻ rối loạn cảm xúc và hành vi là rất khó kiểm soát cảm xúc và hành vi của bản thân dẫn đến những hành động tiêu cực, bất thường, đi ngược lại với nguyên tắc chung của xã hội. Trẻ sẽ bộc phát triệu chứng, hành vi theo bản năng, không lường được hậu quả cũng như quan tâm tới cảm xúc của người xung quanh.</a:t>
            </a:r>
            <a:endParaRPr lang="en-US" dirty="0">
              <a:latin typeface="+mj-lt"/>
            </a:endParaRPr>
          </a:p>
          <a:p>
            <a:r>
              <a:rPr lang="en-US" dirty="0" err="1">
                <a:latin typeface="Times New Roman" panose="02020603050405020304" pitchFamily="18" charset="0"/>
                <a:ea typeface="Open Sans" panose="020B0604020202020204" charset="0"/>
                <a:cs typeface="Times New Roman" panose="02020603050405020304" pitchFamily="18" charset="0"/>
              </a:rPr>
              <a:t>Sự</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bùng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nổ</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về</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công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nghệ</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thông</a:t>
            </a:r>
            <a:r>
              <a:rPr lang="en-US" dirty="0">
                <a:latin typeface="Times New Roman" panose="02020603050405020304" pitchFamily="18" charset="0"/>
                <a:ea typeface="Open Sans" panose="020B0604020202020204" charset="0"/>
                <a:cs typeface="Times New Roman" panose="02020603050405020304" pitchFamily="18" charset="0"/>
              </a:rPr>
              <a:t> tin </a:t>
            </a:r>
            <a:r>
              <a:rPr lang="en-US" dirty="0" err="1">
                <a:latin typeface="Times New Roman" panose="02020603050405020304" pitchFamily="18" charset="0"/>
                <a:ea typeface="Open Sans" panose="020B0604020202020204" charset="0"/>
                <a:cs typeface="Times New Roman" panose="02020603050405020304" pitchFamily="18" charset="0"/>
              </a:rPr>
              <a:t>trong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xã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hội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hiện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giúp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cho</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đất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nước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ngày</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một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triển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không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phủ</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nhận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những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thành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quả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của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cuộc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sống</a:t>
            </a:r>
            <a:r>
              <a:rPr lang="en-US" dirty="0">
                <a:latin typeface="Times New Roman" panose="02020603050405020304" pitchFamily="18" charset="0"/>
                <a:ea typeface="Open Sans" panose="020B0604020202020204" charset="0"/>
                <a:cs typeface="Times New Roman" panose="02020603050405020304" pitchFamily="18" charset="0"/>
              </a:rPr>
              <a:t> con </a:t>
            </a:r>
            <a:r>
              <a:rPr lang="en-US" dirty="0" err="1">
                <a:latin typeface="Times New Roman" panose="02020603050405020304" pitchFamily="18" charset="0"/>
                <a:ea typeface="Open Sans" panose="020B0604020202020204" charset="0"/>
                <a:cs typeface="Times New Roman" panose="02020603050405020304" pitchFamily="18" charset="0"/>
              </a:rPr>
              <a:t>người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ngày</a:t>
            </a:r>
            <a:r>
              <a:rPr lang="en-US" dirty="0">
                <a:latin typeface="Times New Roman" panose="02020603050405020304" pitchFamily="18" charset="0"/>
                <a:ea typeface="Open Sans" panose="020B0604020202020204" charset="0"/>
                <a:cs typeface="Times New Roman" panose="02020603050405020304" pitchFamily="18" charset="0"/>
              </a:rPr>
              <a:t> nay. </a:t>
            </a:r>
            <a:r>
              <a:rPr lang="en-US" dirty="0" err="1">
                <a:latin typeface="Times New Roman" panose="02020603050405020304" pitchFamily="18" charset="0"/>
                <a:ea typeface="Open Sans" panose="020B0604020202020204" charset="0"/>
                <a:cs typeface="Times New Roman" panose="02020603050405020304" pitchFamily="18" charset="0"/>
              </a:rPr>
              <a:t>Nhưng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bên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cạnh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cũng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những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mặt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đem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lại</a:t>
            </a:r>
            <a:r>
              <a:rPr lang="en-US" dirty="0">
                <a:latin typeface="Times New Roman" panose="02020603050405020304" pitchFamily="18" charset="0"/>
                <a:ea typeface="Open Sans" panose="020B0604020202020204" charset="0"/>
                <a:cs typeface="Times New Roman" panose="02020603050405020304" pitchFamily="18" charset="0"/>
              </a:rPr>
              <a:t>. </a:t>
            </a:r>
            <a:r>
              <a:rPr lang="vi-VN" dirty="0">
                <a:latin typeface="Times New Roman" panose="02020603050405020304" pitchFamily="18" charset="0"/>
                <a:ea typeface="Open Sans" panose="020B0604020202020204" charset="0"/>
                <a:cs typeface="Times New Roman" panose="02020603050405020304" pitchFamily="18" charset="0"/>
              </a:rPr>
              <a:t>V</a:t>
            </a:r>
            <a:r>
              <a:rPr lang="en-US" dirty="0" err="1">
                <a:latin typeface="Times New Roman" panose="02020603050405020304" pitchFamily="18" charset="0"/>
                <a:ea typeface="Open Sans" panose="020B0604020202020204" charset="0"/>
                <a:cs typeface="Times New Roman" panose="02020603050405020304" pitchFamily="18" charset="0"/>
              </a:rPr>
              <a:t>iệc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nuôi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dạy</a:t>
            </a:r>
            <a:r>
              <a:rPr lang="en-US" dirty="0">
                <a:latin typeface="Times New Roman" panose="02020603050405020304" pitchFamily="18" charset="0"/>
                <a:ea typeface="Open Sans" panose="020B0604020202020204" charset="0"/>
                <a:cs typeface="Times New Roman" panose="02020603050405020304" pitchFamily="18" charset="0"/>
              </a:rPr>
              <a:t> con </a:t>
            </a:r>
            <a:r>
              <a:rPr lang="vi-VN" dirty="0">
                <a:latin typeface="Times New Roman" panose="02020603050405020304" pitchFamily="18" charset="0"/>
                <a:ea typeface="Open Sans" panose="020B0604020202020204" charset="0"/>
                <a:cs typeface="Times New Roman" panose="02020603050405020304" pitchFamily="18" charset="0"/>
              </a:rPr>
              <a:t>hiện nay </a:t>
            </a:r>
            <a:r>
              <a:rPr lang="en-US" dirty="0" err="1">
                <a:latin typeface="Times New Roman" panose="02020603050405020304" pitchFamily="18" charset="0"/>
                <a:ea typeface="Open Sans" panose="020B0604020202020204" charset="0"/>
                <a:cs typeface="Times New Roman" panose="02020603050405020304" pitchFamily="18" charset="0"/>
              </a:rPr>
              <a:t>cũng</a:t>
            </a:r>
            <a:r>
              <a:rPr lang="vi-VN" dirty="0">
                <a:latin typeface="Times New Roman" panose="02020603050405020304" pitchFamily="18" charset="0"/>
                <a:ea typeface="Open Sans" panose="020B0604020202020204" charset="0"/>
                <a:cs typeface="Times New Roman" panose="02020603050405020304" pitchFamily="18" charset="0"/>
              </a:rPr>
              <a:t> được cac bậc cha mẹ</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ứng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dụng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công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nghệ</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thông</a:t>
            </a:r>
            <a:r>
              <a:rPr lang="en-US" dirty="0">
                <a:latin typeface="Times New Roman" panose="02020603050405020304" pitchFamily="18" charset="0"/>
                <a:ea typeface="Open Sans" panose="020B0604020202020204" charset="0"/>
                <a:cs typeface="Times New Roman" panose="02020603050405020304" pitchFamily="18" charset="0"/>
              </a:rPr>
              <a:t> tin, </a:t>
            </a:r>
            <a:r>
              <a:rPr lang="en-US" dirty="0" err="1">
                <a:latin typeface="Times New Roman" panose="02020603050405020304" pitchFamily="18" charset="0"/>
                <a:ea typeface="Open Sans" panose="020B0604020202020204" charset="0"/>
                <a:cs typeface="Times New Roman" panose="02020603050405020304" pitchFamily="18" charset="0"/>
              </a:rPr>
              <a:t>đó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phụ</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huynh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thay</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vì</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con, </a:t>
            </a:r>
            <a:r>
              <a:rPr lang="en-US" dirty="0" err="1">
                <a:latin typeface="Times New Roman" panose="02020603050405020304" pitchFamily="18" charset="0"/>
                <a:ea typeface="Open Sans" panose="020B0604020202020204" charset="0"/>
                <a:cs typeface="Times New Roman" panose="02020603050405020304" pitchFamily="18" charset="0"/>
              </a:rPr>
              <a:t>trò</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chuyện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con, </a:t>
            </a:r>
            <a:r>
              <a:rPr lang="en-US" dirty="0" err="1">
                <a:latin typeface="Times New Roman" panose="02020603050405020304" pitchFamily="18" charset="0"/>
                <a:ea typeface="Open Sans" panose="020B0604020202020204" charset="0"/>
                <a:cs typeface="Times New Roman" panose="02020603050405020304" pitchFamily="18" charset="0"/>
              </a:rPr>
              <a:t>thì</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không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ít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người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vì</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bận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rộn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công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việc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sẵn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sàng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bỏ</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mặc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cho</a:t>
            </a:r>
            <a:r>
              <a:rPr lang="en-US" dirty="0">
                <a:latin typeface="Times New Roman" panose="02020603050405020304" pitchFamily="18" charset="0"/>
                <a:ea typeface="Open Sans" panose="020B0604020202020204" charset="0"/>
                <a:cs typeface="Times New Roman" panose="02020603050405020304" pitchFamily="18" charset="0"/>
              </a:rPr>
              <a:t> con </a:t>
            </a:r>
            <a:r>
              <a:rPr lang="en-US" dirty="0" err="1">
                <a:latin typeface="Times New Roman" panose="02020603050405020304" pitchFamily="18" charset="0"/>
                <a:ea typeface="Open Sans" panose="020B0604020202020204" charset="0"/>
                <a:cs typeface="Times New Roman" panose="02020603050405020304" pitchFamily="18" charset="0"/>
              </a:rPr>
              <a:t>chơi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điện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thoại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máy</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tính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bảng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Điều</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khiến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cho</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tình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cảm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mối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quan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hệ</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giữa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người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người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dần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dần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mờ</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nhạt</a:t>
            </a:r>
            <a:r>
              <a:rPr lang="en-US" dirty="0">
                <a:latin typeface="Times New Roman" panose="02020603050405020304" pitchFamily="18" charset="0"/>
                <a:ea typeface="Open Sans" panose="020B0604020202020204" charset="0"/>
                <a:cs typeface="Times New Roman" panose="02020603050405020304" pitchFamily="18" charset="0"/>
              </a:rPr>
              <a:t>.</a:t>
            </a:r>
          </a:p>
          <a:p>
            <a:endParaRPr lang="vi-VN" dirty="0">
              <a:latin typeface="Times New Roman" panose="02020603050405020304" pitchFamily="18" charset="0"/>
              <a:cs typeface="Times New Roman" panose="02020603050405020304" pitchFamily="18" charset="0"/>
            </a:endParaRPr>
          </a:p>
          <a:p>
            <a:endParaRPr lang="en-US" dirty="0">
              <a:latin typeface="+mj-lt"/>
            </a:endParaRPr>
          </a:p>
          <a:p>
            <a:endParaRPr lang="en-US" dirty="0">
              <a:latin typeface="+mj-lt"/>
            </a:endParaRPr>
          </a:p>
          <a:p>
            <a:endParaRPr lang="en-US" dirty="0">
              <a:latin typeface="+mj-lt"/>
            </a:endParaRPr>
          </a:p>
          <a:p>
            <a:endParaRPr lang="en-US" dirty="0"/>
          </a:p>
        </p:txBody>
      </p:sp>
    </p:spTree>
    <p:extLst>
      <p:ext uri="{BB962C8B-B14F-4D97-AF65-F5344CB8AC3E}">
        <p14:creationId xmlns:p14="http://schemas.microsoft.com/office/powerpoint/2010/main" val="252161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3" name="Google Shape;2173;p37"/>
          <p:cNvSpPr txBox="1">
            <a:spLocks noGrp="1"/>
          </p:cNvSpPr>
          <p:nvPr>
            <p:ph type="title"/>
          </p:nvPr>
        </p:nvSpPr>
        <p:spPr>
          <a:xfrm>
            <a:off x="1569425" y="231945"/>
            <a:ext cx="7014000" cy="572700"/>
          </a:xfrm>
          <a:prstGeom prst="rect">
            <a:avLst/>
          </a:prstGeom>
        </p:spPr>
        <p:txBody>
          <a:bodyPr spcFirstLastPara="1" wrap="square" lIns="91425" tIns="91425" rIns="91425" bIns="91425" anchor="t" anchorCtr="0">
            <a:noAutofit/>
          </a:bodyPr>
          <a:lstStyle/>
          <a:p>
            <a:pPr lvl="0"/>
            <a:r>
              <a:rPr lang="vi-VN" dirty="0">
                <a:latin typeface="+mj-lt"/>
              </a:rPr>
              <a:t>TÌNH TRẠNG THỰC TIỄN</a:t>
            </a:r>
            <a:endParaRPr dirty="0">
              <a:highlight>
                <a:schemeClr val="dk2"/>
              </a:highlight>
              <a:latin typeface="+mj-lt"/>
            </a:endParaRPr>
          </a:p>
        </p:txBody>
      </p:sp>
      <p:grpSp>
        <p:nvGrpSpPr>
          <p:cNvPr id="2180" name="Google Shape;2180;p37"/>
          <p:cNvGrpSpPr/>
          <p:nvPr/>
        </p:nvGrpSpPr>
        <p:grpSpPr>
          <a:xfrm>
            <a:off x="7731426" y="272003"/>
            <a:ext cx="1039570" cy="1055091"/>
            <a:chOff x="2522614" y="409334"/>
            <a:chExt cx="595325" cy="806847"/>
          </a:xfrm>
        </p:grpSpPr>
        <p:sp>
          <p:nvSpPr>
            <p:cNvPr id="2181" name="Google Shape;2181;p37"/>
            <p:cNvSpPr/>
            <p:nvPr/>
          </p:nvSpPr>
          <p:spPr>
            <a:xfrm>
              <a:off x="2522614" y="1034575"/>
              <a:ext cx="273609" cy="181606"/>
            </a:xfrm>
            <a:custGeom>
              <a:avLst/>
              <a:gdLst/>
              <a:ahLst/>
              <a:cxnLst/>
              <a:rect l="l" t="t" r="r" b="b"/>
              <a:pathLst>
                <a:path w="5130" h="3405" extrusionOk="0">
                  <a:moveTo>
                    <a:pt x="701" y="1"/>
                  </a:moveTo>
                  <a:cubicBezTo>
                    <a:pt x="579" y="1"/>
                    <a:pt x="456" y="57"/>
                    <a:pt x="375" y="193"/>
                  </a:cubicBezTo>
                  <a:cubicBezTo>
                    <a:pt x="79" y="682"/>
                    <a:pt x="1" y="1192"/>
                    <a:pt x="410" y="1644"/>
                  </a:cubicBezTo>
                  <a:cubicBezTo>
                    <a:pt x="800" y="2077"/>
                    <a:pt x="1378" y="2429"/>
                    <a:pt x="1879" y="2716"/>
                  </a:cubicBezTo>
                  <a:cubicBezTo>
                    <a:pt x="2405" y="3019"/>
                    <a:pt x="2985" y="3260"/>
                    <a:pt x="3587" y="3356"/>
                  </a:cubicBezTo>
                  <a:cubicBezTo>
                    <a:pt x="3744" y="3380"/>
                    <a:pt x="3913" y="3404"/>
                    <a:pt x="4080" y="3404"/>
                  </a:cubicBezTo>
                  <a:cubicBezTo>
                    <a:pt x="4223" y="3404"/>
                    <a:pt x="4364" y="3386"/>
                    <a:pt x="4493" y="3335"/>
                  </a:cubicBezTo>
                  <a:cubicBezTo>
                    <a:pt x="4798" y="3213"/>
                    <a:pt x="4883" y="2901"/>
                    <a:pt x="4998" y="2623"/>
                  </a:cubicBezTo>
                  <a:cubicBezTo>
                    <a:pt x="5130" y="2303"/>
                    <a:pt x="4850" y="2015"/>
                    <a:pt x="4598" y="2015"/>
                  </a:cubicBezTo>
                  <a:cubicBezTo>
                    <a:pt x="4480" y="2015"/>
                    <a:pt x="4369" y="2077"/>
                    <a:pt x="4307" y="2227"/>
                  </a:cubicBezTo>
                  <a:cubicBezTo>
                    <a:pt x="4233" y="2405"/>
                    <a:pt x="4233" y="2594"/>
                    <a:pt x="4031" y="2605"/>
                  </a:cubicBezTo>
                  <a:cubicBezTo>
                    <a:pt x="4013" y="2606"/>
                    <a:pt x="3995" y="2606"/>
                    <a:pt x="3976" y="2606"/>
                  </a:cubicBezTo>
                  <a:cubicBezTo>
                    <a:pt x="3782" y="2606"/>
                    <a:pt x="3574" y="2549"/>
                    <a:pt x="3391" y="2500"/>
                  </a:cubicBezTo>
                  <a:cubicBezTo>
                    <a:pt x="2996" y="2396"/>
                    <a:pt x="2627" y="2227"/>
                    <a:pt x="2273" y="2025"/>
                  </a:cubicBezTo>
                  <a:cubicBezTo>
                    <a:pt x="1932" y="1830"/>
                    <a:pt x="1608" y="1607"/>
                    <a:pt x="1300" y="1366"/>
                  </a:cubicBezTo>
                  <a:cubicBezTo>
                    <a:pt x="1186" y="1278"/>
                    <a:pt x="998" y="1164"/>
                    <a:pt x="935" y="1029"/>
                  </a:cubicBezTo>
                  <a:cubicBezTo>
                    <a:pt x="862" y="875"/>
                    <a:pt x="986" y="719"/>
                    <a:pt x="1066" y="586"/>
                  </a:cubicBezTo>
                  <a:cubicBezTo>
                    <a:pt x="1250" y="283"/>
                    <a:pt x="97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7"/>
            <p:cNvSpPr/>
            <p:nvPr/>
          </p:nvSpPr>
          <p:spPr>
            <a:xfrm>
              <a:off x="2536907" y="1026362"/>
              <a:ext cx="257075" cy="157605"/>
            </a:xfrm>
            <a:custGeom>
              <a:avLst/>
              <a:gdLst/>
              <a:ahLst/>
              <a:cxnLst/>
              <a:rect l="l" t="t" r="r" b="b"/>
              <a:pathLst>
                <a:path w="4820" h="2955" extrusionOk="0">
                  <a:moveTo>
                    <a:pt x="1021" y="1"/>
                  </a:moveTo>
                  <a:cubicBezTo>
                    <a:pt x="987" y="1"/>
                    <a:pt x="955" y="6"/>
                    <a:pt x="927" y="14"/>
                  </a:cubicBezTo>
                  <a:cubicBezTo>
                    <a:pt x="888" y="11"/>
                    <a:pt x="849" y="9"/>
                    <a:pt x="810" y="9"/>
                  </a:cubicBezTo>
                  <a:cubicBezTo>
                    <a:pt x="684" y="9"/>
                    <a:pt x="564" y="28"/>
                    <a:pt x="456" y="72"/>
                  </a:cubicBezTo>
                  <a:cubicBezTo>
                    <a:pt x="39" y="242"/>
                    <a:pt x="0" y="696"/>
                    <a:pt x="277" y="1066"/>
                  </a:cubicBezTo>
                  <a:cubicBezTo>
                    <a:pt x="541" y="1419"/>
                    <a:pt x="948" y="1703"/>
                    <a:pt x="1326" y="1940"/>
                  </a:cubicBezTo>
                  <a:cubicBezTo>
                    <a:pt x="1721" y="2188"/>
                    <a:pt x="2146" y="2383"/>
                    <a:pt x="2581" y="2548"/>
                  </a:cubicBezTo>
                  <a:cubicBezTo>
                    <a:pt x="3032" y="2720"/>
                    <a:pt x="3511" y="2904"/>
                    <a:pt x="3984" y="2948"/>
                  </a:cubicBezTo>
                  <a:cubicBezTo>
                    <a:pt x="4027" y="2952"/>
                    <a:pt x="4070" y="2954"/>
                    <a:pt x="4112" y="2954"/>
                  </a:cubicBezTo>
                  <a:cubicBezTo>
                    <a:pt x="4485" y="2954"/>
                    <a:pt x="4819" y="2796"/>
                    <a:pt x="4778" y="2388"/>
                  </a:cubicBezTo>
                  <a:cubicBezTo>
                    <a:pt x="4737" y="1993"/>
                    <a:pt x="4301" y="1637"/>
                    <a:pt x="3984" y="1382"/>
                  </a:cubicBezTo>
                  <a:cubicBezTo>
                    <a:pt x="3156" y="717"/>
                    <a:pt x="2148" y="315"/>
                    <a:pt x="1147" y="21"/>
                  </a:cubicBezTo>
                  <a:cubicBezTo>
                    <a:pt x="1102" y="7"/>
                    <a:pt x="106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7"/>
            <p:cNvSpPr/>
            <p:nvPr/>
          </p:nvSpPr>
          <p:spPr>
            <a:xfrm>
              <a:off x="2645497" y="409334"/>
              <a:ext cx="365025" cy="710316"/>
            </a:xfrm>
            <a:custGeom>
              <a:avLst/>
              <a:gdLst/>
              <a:ahLst/>
              <a:cxnLst/>
              <a:rect l="l" t="t" r="r" b="b"/>
              <a:pathLst>
                <a:path w="6844" h="13318" extrusionOk="0">
                  <a:moveTo>
                    <a:pt x="6323" y="1"/>
                  </a:moveTo>
                  <a:cubicBezTo>
                    <a:pt x="6185" y="1"/>
                    <a:pt x="6048" y="69"/>
                    <a:pt x="5976" y="233"/>
                  </a:cubicBezTo>
                  <a:cubicBezTo>
                    <a:pt x="4000" y="4689"/>
                    <a:pt x="2414" y="8460"/>
                    <a:pt x="156" y="12784"/>
                  </a:cubicBezTo>
                  <a:cubicBezTo>
                    <a:pt x="1" y="13082"/>
                    <a:pt x="263" y="13318"/>
                    <a:pt x="528" y="13318"/>
                  </a:cubicBezTo>
                  <a:cubicBezTo>
                    <a:pt x="668" y="13318"/>
                    <a:pt x="809" y="13252"/>
                    <a:pt x="890" y="13096"/>
                  </a:cubicBezTo>
                  <a:cubicBezTo>
                    <a:pt x="3146" y="8772"/>
                    <a:pt x="4732" y="5001"/>
                    <a:pt x="6708" y="546"/>
                  </a:cubicBezTo>
                  <a:cubicBezTo>
                    <a:pt x="6844" y="239"/>
                    <a:pt x="6581" y="1"/>
                    <a:pt x="6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7"/>
            <p:cNvSpPr/>
            <p:nvPr/>
          </p:nvSpPr>
          <p:spPr>
            <a:xfrm>
              <a:off x="2536801" y="450508"/>
              <a:ext cx="516496" cy="512283"/>
            </a:xfrm>
            <a:custGeom>
              <a:avLst/>
              <a:gdLst/>
              <a:ahLst/>
              <a:cxnLst/>
              <a:rect l="l" t="t" r="r" b="b"/>
              <a:pathLst>
                <a:path w="9684" h="9605" extrusionOk="0">
                  <a:moveTo>
                    <a:pt x="4815" y="0"/>
                  </a:moveTo>
                  <a:cubicBezTo>
                    <a:pt x="4769" y="0"/>
                    <a:pt x="4725" y="1"/>
                    <a:pt x="4681" y="3"/>
                  </a:cubicBezTo>
                  <a:cubicBezTo>
                    <a:pt x="4133" y="24"/>
                    <a:pt x="3674" y="161"/>
                    <a:pt x="3026" y="363"/>
                  </a:cubicBezTo>
                  <a:cubicBezTo>
                    <a:pt x="2620" y="488"/>
                    <a:pt x="2258" y="749"/>
                    <a:pt x="1914" y="990"/>
                  </a:cubicBezTo>
                  <a:cubicBezTo>
                    <a:pt x="1746" y="1107"/>
                    <a:pt x="1537" y="1355"/>
                    <a:pt x="1455" y="1436"/>
                  </a:cubicBezTo>
                  <a:cubicBezTo>
                    <a:pt x="1301" y="1591"/>
                    <a:pt x="1133" y="1720"/>
                    <a:pt x="1007" y="1894"/>
                  </a:cubicBezTo>
                  <a:cubicBezTo>
                    <a:pt x="702" y="2319"/>
                    <a:pt x="468" y="2727"/>
                    <a:pt x="305" y="3175"/>
                  </a:cubicBezTo>
                  <a:cubicBezTo>
                    <a:pt x="201" y="3462"/>
                    <a:pt x="125" y="3765"/>
                    <a:pt x="75" y="4100"/>
                  </a:cubicBezTo>
                  <a:cubicBezTo>
                    <a:pt x="66" y="4169"/>
                    <a:pt x="57" y="4238"/>
                    <a:pt x="52" y="4307"/>
                  </a:cubicBezTo>
                  <a:cubicBezTo>
                    <a:pt x="1" y="4819"/>
                    <a:pt x="36" y="5346"/>
                    <a:pt x="153" y="5851"/>
                  </a:cubicBezTo>
                  <a:cubicBezTo>
                    <a:pt x="211" y="6109"/>
                    <a:pt x="293" y="6361"/>
                    <a:pt x="394" y="6604"/>
                  </a:cubicBezTo>
                  <a:cubicBezTo>
                    <a:pt x="713" y="7369"/>
                    <a:pt x="1209" y="7995"/>
                    <a:pt x="1861" y="8504"/>
                  </a:cubicBezTo>
                  <a:cubicBezTo>
                    <a:pt x="2085" y="8693"/>
                    <a:pt x="2324" y="8849"/>
                    <a:pt x="2579" y="8971"/>
                  </a:cubicBezTo>
                  <a:cubicBezTo>
                    <a:pt x="2749" y="9072"/>
                    <a:pt x="2926" y="9163"/>
                    <a:pt x="3111" y="9244"/>
                  </a:cubicBezTo>
                  <a:cubicBezTo>
                    <a:pt x="3454" y="9340"/>
                    <a:pt x="3800" y="9437"/>
                    <a:pt x="4142" y="9533"/>
                  </a:cubicBezTo>
                  <a:cubicBezTo>
                    <a:pt x="4174" y="9542"/>
                    <a:pt x="4206" y="9551"/>
                    <a:pt x="4238" y="9560"/>
                  </a:cubicBezTo>
                  <a:cubicBezTo>
                    <a:pt x="4455" y="9590"/>
                    <a:pt x="4670" y="9605"/>
                    <a:pt x="4884" y="9605"/>
                  </a:cubicBezTo>
                  <a:cubicBezTo>
                    <a:pt x="5477" y="9605"/>
                    <a:pt x="6055" y="9489"/>
                    <a:pt x="6619" y="9258"/>
                  </a:cubicBezTo>
                  <a:cubicBezTo>
                    <a:pt x="6756" y="9219"/>
                    <a:pt x="6972" y="9085"/>
                    <a:pt x="7096" y="9003"/>
                  </a:cubicBezTo>
                  <a:cubicBezTo>
                    <a:pt x="7146" y="8970"/>
                    <a:pt x="7181" y="8945"/>
                    <a:pt x="7190" y="8939"/>
                  </a:cubicBezTo>
                  <a:cubicBezTo>
                    <a:pt x="7364" y="8840"/>
                    <a:pt x="7583" y="8743"/>
                    <a:pt x="7752" y="8606"/>
                  </a:cubicBezTo>
                  <a:lnTo>
                    <a:pt x="8569" y="7791"/>
                  </a:lnTo>
                  <a:cubicBezTo>
                    <a:pt x="8579" y="7781"/>
                    <a:pt x="8590" y="7770"/>
                    <a:pt x="8601" y="7758"/>
                  </a:cubicBezTo>
                  <a:cubicBezTo>
                    <a:pt x="8608" y="7749"/>
                    <a:pt x="8615" y="7738"/>
                    <a:pt x="8620" y="7729"/>
                  </a:cubicBezTo>
                  <a:cubicBezTo>
                    <a:pt x="8755" y="7506"/>
                    <a:pt x="8889" y="7283"/>
                    <a:pt x="9021" y="7058"/>
                  </a:cubicBezTo>
                  <a:cubicBezTo>
                    <a:pt x="9084" y="6946"/>
                    <a:pt x="9148" y="6836"/>
                    <a:pt x="9212" y="6724"/>
                  </a:cubicBezTo>
                  <a:cubicBezTo>
                    <a:pt x="9518" y="6076"/>
                    <a:pt x="9683" y="5135"/>
                    <a:pt x="9607" y="4382"/>
                  </a:cubicBezTo>
                  <a:cubicBezTo>
                    <a:pt x="9598" y="4298"/>
                    <a:pt x="9586" y="4217"/>
                    <a:pt x="9572" y="4139"/>
                  </a:cubicBezTo>
                  <a:cubicBezTo>
                    <a:pt x="9403" y="3232"/>
                    <a:pt x="9198" y="2602"/>
                    <a:pt x="8629" y="1864"/>
                  </a:cubicBezTo>
                  <a:cubicBezTo>
                    <a:pt x="8124" y="1210"/>
                    <a:pt x="7495" y="735"/>
                    <a:pt x="6743" y="400"/>
                  </a:cubicBezTo>
                  <a:cubicBezTo>
                    <a:pt x="6354" y="224"/>
                    <a:pt x="5928" y="113"/>
                    <a:pt x="5505" y="52"/>
                  </a:cubicBezTo>
                  <a:cubicBezTo>
                    <a:pt x="5250" y="17"/>
                    <a:pt x="5025" y="0"/>
                    <a:pt x="48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7"/>
            <p:cNvSpPr/>
            <p:nvPr/>
          </p:nvSpPr>
          <p:spPr>
            <a:xfrm>
              <a:off x="2863741" y="683314"/>
              <a:ext cx="189553" cy="143631"/>
            </a:xfrm>
            <a:custGeom>
              <a:avLst/>
              <a:gdLst/>
              <a:ahLst/>
              <a:cxnLst/>
              <a:rect l="l" t="t" r="r" b="b"/>
              <a:pathLst>
                <a:path w="3554" h="2693" extrusionOk="0">
                  <a:moveTo>
                    <a:pt x="3255" y="1"/>
                  </a:moveTo>
                  <a:cubicBezTo>
                    <a:pt x="3083" y="1"/>
                    <a:pt x="2910" y="31"/>
                    <a:pt x="2742" y="96"/>
                  </a:cubicBezTo>
                  <a:cubicBezTo>
                    <a:pt x="2380" y="236"/>
                    <a:pt x="2146" y="515"/>
                    <a:pt x="1746" y="564"/>
                  </a:cubicBezTo>
                  <a:cubicBezTo>
                    <a:pt x="1241" y="626"/>
                    <a:pt x="0" y="617"/>
                    <a:pt x="241" y="1470"/>
                  </a:cubicBezTo>
                  <a:cubicBezTo>
                    <a:pt x="445" y="2191"/>
                    <a:pt x="1499" y="1893"/>
                    <a:pt x="1990" y="2189"/>
                  </a:cubicBezTo>
                  <a:cubicBezTo>
                    <a:pt x="2295" y="2372"/>
                    <a:pt x="2527" y="2623"/>
                    <a:pt x="2891" y="2693"/>
                  </a:cubicBezTo>
                  <a:cubicBezTo>
                    <a:pt x="2954" y="2581"/>
                    <a:pt x="3018" y="2471"/>
                    <a:pt x="3082" y="2359"/>
                  </a:cubicBezTo>
                  <a:cubicBezTo>
                    <a:pt x="3388" y="1711"/>
                    <a:pt x="3553" y="770"/>
                    <a:pt x="3477" y="17"/>
                  </a:cubicBezTo>
                  <a:cubicBezTo>
                    <a:pt x="3403" y="6"/>
                    <a:pt x="3329" y="1"/>
                    <a:pt x="3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7"/>
            <p:cNvSpPr/>
            <p:nvPr/>
          </p:nvSpPr>
          <p:spPr>
            <a:xfrm>
              <a:off x="2553068" y="450615"/>
              <a:ext cx="265342" cy="229767"/>
            </a:xfrm>
            <a:custGeom>
              <a:avLst/>
              <a:gdLst/>
              <a:ahLst/>
              <a:cxnLst/>
              <a:rect l="l" t="t" r="r" b="b"/>
              <a:pathLst>
                <a:path w="4975" h="4308" extrusionOk="0">
                  <a:moveTo>
                    <a:pt x="4376" y="1"/>
                  </a:moveTo>
                  <a:cubicBezTo>
                    <a:pt x="3828" y="22"/>
                    <a:pt x="3369" y="159"/>
                    <a:pt x="2721" y="361"/>
                  </a:cubicBezTo>
                  <a:cubicBezTo>
                    <a:pt x="2315" y="486"/>
                    <a:pt x="1953" y="747"/>
                    <a:pt x="1609" y="988"/>
                  </a:cubicBezTo>
                  <a:cubicBezTo>
                    <a:pt x="1441" y="1105"/>
                    <a:pt x="1232" y="1353"/>
                    <a:pt x="1150" y="1434"/>
                  </a:cubicBezTo>
                  <a:cubicBezTo>
                    <a:pt x="996" y="1589"/>
                    <a:pt x="828" y="1718"/>
                    <a:pt x="702" y="1892"/>
                  </a:cubicBezTo>
                  <a:cubicBezTo>
                    <a:pt x="397" y="2317"/>
                    <a:pt x="163" y="2725"/>
                    <a:pt x="0" y="3173"/>
                  </a:cubicBezTo>
                  <a:cubicBezTo>
                    <a:pt x="78" y="3504"/>
                    <a:pt x="240" y="3804"/>
                    <a:pt x="505" y="4023"/>
                  </a:cubicBezTo>
                  <a:cubicBezTo>
                    <a:pt x="727" y="4206"/>
                    <a:pt x="997" y="4307"/>
                    <a:pt x="1270" y="4307"/>
                  </a:cubicBezTo>
                  <a:cubicBezTo>
                    <a:pt x="1446" y="4307"/>
                    <a:pt x="1623" y="4265"/>
                    <a:pt x="1788" y="4176"/>
                  </a:cubicBezTo>
                  <a:cubicBezTo>
                    <a:pt x="2236" y="3935"/>
                    <a:pt x="2454" y="3436"/>
                    <a:pt x="2996" y="3436"/>
                  </a:cubicBezTo>
                  <a:cubicBezTo>
                    <a:pt x="3020" y="3436"/>
                    <a:pt x="3044" y="3437"/>
                    <a:pt x="3070" y="3439"/>
                  </a:cubicBezTo>
                  <a:cubicBezTo>
                    <a:pt x="3314" y="3458"/>
                    <a:pt x="3559" y="3499"/>
                    <a:pt x="3800" y="3499"/>
                  </a:cubicBezTo>
                  <a:cubicBezTo>
                    <a:pt x="4025" y="3499"/>
                    <a:pt x="4246" y="3463"/>
                    <a:pt x="4457" y="3338"/>
                  </a:cubicBezTo>
                  <a:cubicBezTo>
                    <a:pt x="4886" y="3086"/>
                    <a:pt x="4975" y="2599"/>
                    <a:pt x="4877" y="2142"/>
                  </a:cubicBezTo>
                  <a:cubicBezTo>
                    <a:pt x="4805" y="1812"/>
                    <a:pt x="4626" y="1559"/>
                    <a:pt x="4503" y="1252"/>
                  </a:cubicBezTo>
                  <a:cubicBezTo>
                    <a:pt x="4393" y="975"/>
                    <a:pt x="4624" y="752"/>
                    <a:pt x="4565" y="460"/>
                  </a:cubicBezTo>
                  <a:cubicBezTo>
                    <a:pt x="4533" y="300"/>
                    <a:pt x="4466" y="143"/>
                    <a:pt x="4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7"/>
            <p:cNvSpPr/>
            <p:nvPr/>
          </p:nvSpPr>
          <p:spPr>
            <a:xfrm>
              <a:off x="2682351" y="774142"/>
              <a:ext cx="232967" cy="188646"/>
            </a:xfrm>
            <a:custGeom>
              <a:avLst/>
              <a:gdLst/>
              <a:ahLst/>
              <a:cxnLst/>
              <a:rect l="l" t="t" r="r" b="b"/>
              <a:pathLst>
                <a:path w="4368" h="3537" extrusionOk="0">
                  <a:moveTo>
                    <a:pt x="951" y="1"/>
                  </a:moveTo>
                  <a:cubicBezTo>
                    <a:pt x="716" y="1"/>
                    <a:pt x="489" y="81"/>
                    <a:pt x="328" y="291"/>
                  </a:cubicBezTo>
                  <a:cubicBezTo>
                    <a:pt x="1" y="718"/>
                    <a:pt x="270" y="1227"/>
                    <a:pt x="562" y="1580"/>
                  </a:cubicBezTo>
                  <a:cubicBezTo>
                    <a:pt x="747" y="1801"/>
                    <a:pt x="871" y="2005"/>
                    <a:pt x="950" y="2283"/>
                  </a:cubicBezTo>
                  <a:cubicBezTo>
                    <a:pt x="1032" y="2563"/>
                    <a:pt x="1080" y="2856"/>
                    <a:pt x="1202" y="3123"/>
                  </a:cubicBezTo>
                  <a:cubicBezTo>
                    <a:pt x="1261" y="3247"/>
                    <a:pt x="1330" y="3362"/>
                    <a:pt x="1413" y="3465"/>
                  </a:cubicBezTo>
                  <a:cubicBezTo>
                    <a:pt x="1445" y="3474"/>
                    <a:pt x="1477" y="3483"/>
                    <a:pt x="1509" y="3492"/>
                  </a:cubicBezTo>
                  <a:cubicBezTo>
                    <a:pt x="1726" y="3522"/>
                    <a:pt x="1941" y="3537"/>
                    <a:pt x="2155" y="3537"/>
                  </a:cubicBezTo>
                  <a:cubicBezTo>
                    <a:pt x="2748" y="3537"/>
                    <a:pt x="3326" y="3421"/>
                    <a:pt x="3890" y="3190"/>
                  </a:cubicBezTo>
                  <a:cubicBezTo>
                    <a:pt x="4027" y="3151"/>
                    <a:pt x="4243" y="3017"/>
                    <a:pt x="4367" y="2935"/>
                  </a:cubicBezTo>
                  <a:cubicBezTo>
                    <a:pt x="4277" y="2558"/>
                    <a:pt x="4239" y="2163"/>
                    <a:pt x="4016" y="1830"/>
                  </a:cubicBezTo>
                  <a:cubicBezTo>
                    <a:pt x="3873" y="1615"/>
                    <a:pt x="3676" y="1461"/>
                    <a:pt x="3433" y="1372"/>
                  </a:cubicBezTo>
                  <a:cubicBezTo>
                    <a:pt x="3196" y="1284"/>
                    <a:pt x="2946" y="1273"/>
                    <a:pt x="2742" y="1112"/>
                  </a:cubicBezTo>
                  <a:cubicBezTo>
                    <a:pt x="2528" y="943"/>
                    <a:pt x="2375" y="706"/>
                    <a:pt x="2161" y="536"/>
                  </a:cubicBezTo>
                  <a:cubicBezTo>
                    <a:pt x="1975" y="387"/>
                    <a:pt x="1764" y="259"/>
                    <a:pt x="1551" y="153"/>
                  </a:cubicBezTo>
                  <a:cubicBezTo>
                    <a:pt x="1369" y="62"/>
                    <a:pt x="1157"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7"/>
            <p:cNvSpPr/>
            <p:nvPr/>
          </p:nvSpPr>
          <p:spPr>
            <a:xfrm>
              <a:off x="2840754" y="540163"/>
              <a:ext cx="123844" cy="114457"/>
            </a:xfrm>
            <a:custGeom>
              <a:avLst/>
              <a:gdLst/>
              <a:ahLst/>
              <a:cxnLst/>
              <a:rect l="l" t="t" r="r" b="b"/>
              <a:pathLst>
                <a:path w="2322" h="2146" extrusionOk="0">
                  <a:moveTo>
                    <a:pt x="388" y="0"/>
                  </a:moveTo>
                  <a:cubicBezTo>
                    <a:pt x="328" y="0"/>
                    <a:pt x="266" y="13"/>
                    <a:pt x="203" y="46"/>
                  </a:cubicBezTo>
                  <a:cubicBezTo>
                    <a:pt x="57" y="122"/>
                    <a:pt x="1" y="236"/>
                    <a:pt x="1" y="395"/>
                  </a:cubicBezTo>
                  <a:cubicBezTo>
                    <a:pt x="1" y="576"/>
                    <a:pt x="158" y="757"/>
                    <a:pt x="249" y="900"/>
                  </a:cubicBezTo>
                  <a:cubicBezTo>
                    <a:pt x="385" y="1120"/>
                    <a:pt x="522" y="1343"/>
                    <a:pt x="669" y="1559"/>
                  </a:cubicBezTo>
                  <a:cubicBezTo>
                    <a:pt x="893" y="1888"/>
                    <a:pt x="1184" y="2131"/>
                    <a:pt x="1583" y="2131"/>
                  </a:cubicBezTo>
                  <a:cubicBezTo>
                    <a:pt x="1618" y="2131"/>
                    <a:pt x="1654" y="2129"/>
                    <a:pt x="1691" y="2125"/>
                  </a:cubicBezTo>
                  <a:cubicBezTo>
                    <a:pt x="1709" y="2123"/>
                    <a:pt x="1725" y="2121"/>
                    <a:pt x="1741" y="2116"/>
                  </a:cubicBezTo>
                  <a:cubicBezTo>
                    <a:pt x="1786" y="2136"/>
                    <a:pt x="1835" y="2145"/>
                    <a:pt x="1884" y="2145"/>
                  </a:cubicBezTo>
                  <a:cubicBezTo>
                    <a:pt x="2105" y="2145"/>
                    <a:pt x="2322" y="1953"/>
                    <a:pt x="2193" y="1705"/>
                  </a:cubicBezTo>
                  <a:cubicBezTo>
                    <a:pt x="1962" y="1264"/>
                    <a:pt x="2039" y="599"/>
                    <a:pt x="1571" y="314"/>
                  </a:cubicBezTo>
                  <a:cubicBezTo>
                    <a:pt x="1363" y="188"/>
                    <a:pt x="1137" y="188"/>
                    <a:pt x="908" y="142"/>
                  </a:cubicBezTo>
                  <a:cubicBezTo>
                    <a:pt x="727" y="105"/>
                    <a:pt x="561"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7"/>
            <p:cNvSpPr/>
            <p:nvPr/>
          </p:nvSpPr>
          <p:spPr>
            <a:xfrm>
              <a:off x="2536801" y="680220"/>
              <a:ext cx="87683" cy="94616"/>
            </a:xfrm>
            <a:custGeom>
              <a:avLst/>
              <a:gdLst/>
              <a:ahLst/>
              <a:cxnLst/>
              <a:rect l="l" t="t" r="r" b="b"/>
              <a:pathLst>
                <a:path w="1644" h="1774" extrusionOk="0">
                  <a:moveTo>
                    <a:pt x="52" y="0"/>
                  </a:moveTo>
                  <a:lnTo>
                    <a:pt x="52" y="0"/>
                  </a:lnTo>
                  <a:cubicBezTo>
                    <a:pt x="1" y="512"/>
                    <a:pt x="36" y="1039"/>
                    <a:pt x="153" y="1544"/>
                  </a:cubicBezTo>
                  <a:cubicBezTo>
                    <a:pt x="250" y="1574"/>
                    <a:pt x="350" y="1597"/>
                    <a:pt x="451" y="1620"/>
                  </a:cubicBezTo>
                  <a:cubicBezTo>
                    <a:pt x="656" y="1666"/>
                    <a:pt x="873" y="1774"/>
                    <a:pt x="1086" y="1774"/>
                  </a:cubicBezTo>
                  <a:cubicBezTo>
                    <a:pt x="1144" y="1774"/>
                    <a:pt x="1201" y="1766"/>
                    <a:pt x="1257" y="1748"/>
                  </a:cubicBezTo>
                  <a:cubicBezTo>
                    <a:pt x="1475" y="1678"/>
                    <a:pt x="1643" y="1468"/>
                    <a:pt x="1611" y="1232"/>
                  </a:cubicBezTo>
                  <a:cubicBezTo>
                    <a:pt x="1580" y="977"/>
                    <a:pt x="1337" y="819"/>
                    <a:pt x="1121" y="729"/>
                  </a:cubicBezTo>
                  <a:cubicBezTo>
                    <a:pt x="853" y="619"/>
                    <a:pt x="600" y="555"/>
                    <a:pt x="373" y="360"/>
                  </a:cubicBezTo>
                  <a:cubicBezTo>
                    <a:pt x="250" y="254"/>
                    <a:pt x="144" y="13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7"/>
            <p:cNvSpPr/>
            <p:nvPr/>
          </p:nvSpPr>
          <p:spPr>
            <a:xfrm>
              <a:off x="2556215" y="410134"/>
              <a:ext cx="561724" cy="612659"/>
            </a:xfrm>
            <a:custGeom>
              <a:avLst/>
              <a:gdLst/>
              <a:ahLst/>
              <a:cxnLst/>
              <a:rect l="l" t="t" r="r" b="b"/>
              <a:pathLst>
                <a:path w="10532" h="11487" extrusionOk="0">
                  <a:moveTo>
                    <a:pt x="6776" y="1"/>
                  </a:moveTo>
                  <a:cubicBezTo>
                    <a:pt x="6462" y="1"/>
                    <a:pt x="6215" y="427"/>
                    <a:pt x="6535" y="643"/>
                  </a:cubicBezTo>
                  <a:cubicBezTo>
                    <a:pt x="7590" y="1353"/>
                    <a:pt x="8559" y="2071"/>
                    <a:pt x="9075" y="3271"/>
                  </a:cubicBezTo>
                  <a:cubicBezTo>
                    <a:pt x="9601" y="4492"/>
                    <a:pt x="9876" y="6011"/>
                    <a:pt x="9426" y="7297"/>
                  </a:cubicBezTo>
                  <a:cubicBezTo>
                    <a:pt x="9103" y="8211"/>
                    <a:pt x="8646" y="8993"/>
                    <a:pt x="7863" y="9574"/>
                  </a:cubicBezTo>
                  <a:cubicBezTo>
                    <a:pt x="7386" y="9927"/>
                    <a:pt x="6860" y="10207"/>
                    <a:pt x="6321" y="10450"/>
                  </a:cubicBezTo>
                  <a:cubicBezTo>
                    <a:pt x="5825" y="10674"/>
                    <a:pt x="5300" y="10758"/>
                    <a:pt x="4763" y="10758"/>
                  </a:cubicBezTo>
                  <a:cubicBezTo>
                    <a:pt x="4671" y="10758"/>
                    <a:pt x="4579" y="10756"/>
                    <a:pt x="4487" y="10751"/>
                  </a:cubicBezTo>
                  <a:cubicBezTo>
                    <a:pt x="3810" y="10715"/>
                    <a:pt x="3099" y="10622"/>
                    <a:pt x="2477" y="10336"/>
                  </a:cubicBezTo>
                  <a:cubicBezTo>
                    <a:pt x="1813" y="10030"/>
                    <a:pt x="1247" y="9549"/>
                    <a:pt x="718" y="9051"/>
                  </a:cubicBezTo>
                  <a:cubicBezTo>
                    <a:pt x="647" y="8985"/>
                    <a:pt x="572" y="8957"/>
                    <a:pt x="501" y="8957"/>
                  </a:cubicBezTo>
                  <a:cubicBezTo>
                    <a:pt x="226" y="8957"/>
                    <a:pt x="1" y="9375"/>
                    <a:pt x="271" y="9629"/>
                  </a:cubicBezTo>
                  <a:cubicBezTo>
                    <a:pt x="796" y="10122"/>
                    <a:pt x="1356" y="10581"/>
                    <a:pt x="1999" y="10912"/>
                  </a:cubicBezTo>
                  <a:cubicBezTo>
                    <a:pt x="2603" y="11226"/>
                    <a:pt x="3266" y="11362"/>
                    <a:pt x="3939" y="11437"/>
                  </a:cubicBezTo>
                  <a:cubicBezTo>
                    <a:pt x="4215" y="11467"/>
                    <a:pt x="4496" y="11486"/>
                    <a:pt x="4776" y="11486"/>
                  </a:cubicBezTo>
                  <a:cubicBezTo>
                    <a:pt x="5223" y="11486"/>
                    <a:pt x="5669" y="11438"/>
                    <a:pt x="6098" y="11314"/>
                  </a:cubicBezTo>
                  <a:cubicBezTo>
                    <a:pt x="6750" y="11127"/>
                    <a:pt x="7388" y="10762"/>
                    <a:pt x="7957" y="10395"/>
                  </a:cubicBezTo>
                  <a:cubicBezTo>
                    <a:pt x="8894" y="9790"/>
                    <a:pt x="9516" y="9000"/>
                    <a:pt x="9945" y="7974"/>
                  </a:cubicBezTo>
                  <a:cubicBezTo>
                    <a:pt x="10531" y="6571"/>
                    <a:pt x="10455" y="5036"/>
                    <a:pt x="9984" y="3608"/>
                  </a:cubicBezTo>
                  <a:cubicBezTo>
                    <a:pt x="9736" y="2854"/>
                    <a:pt x="9381" y="2126"/>
                    <a:pt x="8836" y="1545"/>
                  </a:cubicBezTo>
                  <a:cubicBezTo>
                    <a:pt x="8291" y="964"/>
                    <a:pt x="7641" y="508"/>
                    <a:pt x="6984" y="67"/>
                  </a:cubicBezTo>
                  <a:cubicBezTo>
                    <a:pt x="6915" y="21"/>
                    <a:pt x="6844" y="1"/>
                    <a:pt x="6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7"/>
            <p:cNvSpPr/>
            <p:nvPr/>
          </p:nvSpPr>
          <p:spPr>
            <a:xfrm>
              <a:off x="2718672" y="864598"/>
              <a:ext cx="276862" cy="100216"/>
            </a:xfrm>
            <a:custGeom>
              <a:avLst/>
              <a:gdLst/>
              <a:ahLst/>
              <a:cxnLst/>
              <a:rect l="l" t="t" r="r" b="b"/>
              <a:pathLst>
                <a:path w="5191" h="1879" extrusionOk="0">
                  <a:moveTo>
                    <a:pt x="5037" y="1"/>
                  </a:moveTo>
                  <a:cubicBezTo>
                    <a:pt x="4991" y="1"/>
                    <a:pt x="4949" y="27"/>
                    <a:pt x="4919" y="66"/>
                  </a:cubicBezTo>
                  <a:cubicBezTo>
                    <a:pt x="4111" y="1154"/>
                    <a:pt x="2718" y="1576"/>
                    <a:pt x="1418" y="1613"/>
                  </a:cubicBezTo>
                  <a:cubicBezTo>
                    <a:pt x="1348" y="1615"/>
                    <a:pt x="1278" y="1616"/>
                    <a:pt x="1208" y="1616"/>
                  </a:cubicBezTo>
                  <a:cubicBezTo>
                    <a:pt x="849" y="1616"/>
                    <a:pt x="491" y="1594"/>
                    <a:pt x="133" y="1556"/>
                  </a:cubicBezTo>
                  <a:cubicBezTo>
                    <a:pt x="130" y="1556"/>
                    <a:pt x="127" y="1556"/>
                    <a:pt x="123" y="1556"/>
                  </a:cubicBezTo>
                  <a:cubicBezTo>
                    <a:pt x="57" y="1556"/>
                    <a:pt x="0" y="1625"/>
                    <a:pt x="0" y="1689"/>
                  </a:cubicBezTo>
                  <a:cubicBezTo>
                    <a:pt x="0" y="1767"/>
                    <a:pt x="62" y="1815"/>
                    <a:pt x="133" y="1822"/>
                  </a:cubicBezTo>
                  <a:cubicBezTo>
                    <a:pt x="475" y="1858"/>
                    <a:pt x="824" y="1879"/>
                    <a:pt x="1173" y="1879"/>
                  </a:cubicBezTo>
                  <a:cubicBezTo>
                    <a:pt x="2298" y="1879"/>
                    <a:pt x="3427" y="1659"/>
                    <a:pt x="4352" y="986"/>
                  </a:cubicBezTo>
                  <a:cubicBezTo>
                    <a:pt x="4657" y="763"/>
                    <a:pt x="4923" y="502"/>
                    <a:pt x="5148" y="201"/>
                  </a:cubicBezTo>
                  <a:cubicBezTo>
                    <a:pt x="5191" y="142"/>
                    <a:pt x="5157" y="52"/>
                    <a:pt x="5100" y="18"/>
                  </a:cubicBezTo>
                  <a:cubicBezTo>
                    <a:pt x="5079" y="6"/>
                    <a:pt x="5058" y="1"/>
                    <a:pt x="5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7"/>
            <p:cNvSpPr/>
            <p:nvPr/>
          </p:nvSpPr>
          <p:spPr>
            <a:xfrm>
              <a:off x="3005825" y="743048"/>
              <a:ext cx="46615" cy="97070"/>
            </a:xfrm>
            <a:custGeom>
              <a:avLst/>
              <a:gdLst/>
              <a:ahLst/>
              <a:cxnLst/>
              <a:rect l="l" t="t" r="r" b="b"/>
              <a:pathLst>
                <a:path w="874" h="1820" extrusionOk="0">
                  <a:moveTo>
                    <a:pt x="732" y="1"/>
                  </a:moveTo>
                  <a:cubicBezTo>
                    <a:pt x="652" y="1"/>
                    <a:pt x="608" y="63"/>
                    <a:pt x="599" y="134"/>
                  </a:cubicBezTo>
                  <a:cubicBezTo>
                    <a:pt x="535" y="662"/>
                    <a:pt x="289" y="1149"/>
                    <a:pt x="53" y="1619"/>
                  </a:cubicBezTo>
                  <a:cubicBezTo>
                    <a:pt x="1" y="1723"/>
                    <a:pt x="92" y="1820"/>
                    <a:pt x="179" y="1820"/>
                  </a:cubicBezTo>
                  <a:cubicBezTo>
                    <a:pt x="219" y="1820"/>
                    <a:pt x="258" y="1800"/>
                    <a:pt x="281" y="1752"/>
                  </a:cubicBezTo>
                  <a:cubicBezTo>
                    <a:pt x="540" y="1236"/>
                    <a:pt x="794" y="713"/>
                    <a:pt x="864" y="134"/>
                  </a:cubicBezTo>
                  <a:cubicBezTo>
                    <a:pt x="873" y="63"/>
                    <a:pt x="797"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7"/>
            <p:cNvSpPr/>
            <p:nvPr/>
          </p:nvSpPr>
          <p:spPr>
            <a:xfrm>
              <a:off x="2535841" y="491256"/>
              <a:ext cx="122937" cy="175792"/>
            </a:xfrm>
            <a:custGeom>
              <a:avLst/>
              <a:gdLst/>
              <a:ahLst/>
              <a:cxnLst/>
              <a:rect l="l" t="t" r="r" b="b"/>
              <a:pathLst>
                <a:path w="2305" h="3296" extrusionOk="0">
                  <a:moveTo>
                    <a:pt x="2113" y="0"/>
                  </a:moveTo>
                  <a:cubicBezTo>
                    <a:pt x="2092" y="0"/>
                    <a:pt x="2069" y="6"/>
                    <a:pt x="2046" y="20"/>
                  </a:cubicBezTo>
                  <a:cubicBezTo>
                    <a:pt x="1181" y="538"/>
                    <a:pt x="524" y="1369"/>
                    <a:pt x="199" y="2321"/>
                  </a:cubicBezTo>
                  <a:cubicBezTo>
                    <a:pt x="107" y="2595"/>
                    <a:pt x="45" y="2875"/>
                    <a:pt x="10" y="3162"/>
                  </a:cubicBezTo>
                  <a:cubicBezTo>
                    <a:pt x="1" y="3233"/>
                    <a:pt x="77" y="3295"/>
                    <a:pt x="143" y="3295"/>
                  </a:cubicBezTo>
                  <a:cubicBezTo>
                    <a:pt x="222" y="3295"/>
                    <a:pt x="267" y="3233"/>
                    <a:pt x="276" y="3162"/>
                  </a:cubicBezTo>
                  <a:cubicBezTo>
                    <a:pt x="391" y="2232"/>
                    <a:pt x="859" y="1356"/>
                    <a:pt x="1546" y="724"/>
                  </a:cubicBezTo>
                  <a:cubicBezTo>
                    <a:pt x="1741" y="543"/>
                    <a:pt x="1954" y="385"/>
                    <a:pt x="2181" y="249"/>
                  </a:cubicBezTo>
                  <a:cubicBezTo>
                    <a:pt x="2305" y="176"/>
                    <a:pt x="2228"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7"/>
            <p:cNvSpPr/>
            <p:nvPr/>
          </p:nvSpPr>
          <p:spPr>
            <a:xfrm>
              <a:off x="2976864" y="444748"/>
              <a:ext cx="109390" cy="135471"/>
            </a:xfrm>
            <a:custGeom>
              <a:avLst/>
              <a:gdLst/>
              <a:ahLst/>
              <a:cxnLst/>
              <a:rect l="l" t="t" r="r" b="b"/>
              <a:pathLst>
                <a:path w="2051" h="2540" extrusionOk="0">
                  <a:moveTo>
                    <a:pt x="189" y="0"/>
                  </a:moveTo>
                  <a:cubicBezTo>
                    <a:pt x="91" y="0"/>
                    <a:pt x="1" y="133"/>
                    <a:pt x="89" y="230"/>
                  </a:cubicBezTo>
                  <a:cubicBezTo>
                    <a:pt x="720" y="921"/>
                    <a:pt x="1356" y="1624"/>
                    <a:pt x="1771" y="2471"/>
                  </a:cubicBezTo>
                  <a:cubicBezTo>
                    <a:pt x="1794" y="2519"/>
                    <a:pt x="1832" y="2539"/>
                    <a:pt x="1872" y="2539"/>
                  </a:cubicBezTo>
                  <a:cubicBezTo>
                    <a:pt x="1959" y="2539"/>
                    <a:pt x="2051" y="2443"/>
                    <a:pt x="1999" y="2338"/>
                  </a:cubicBezTo>
                  <a:cubicBezTo>
                    <a:pt x="1576" y="1470"/>
                    <a:pt x="922" y="749"/>
                    <a:pt x="277" y="42"/>
                  </a:cubicBezTo>
                  <a:cubicBezTo>
                    <a:pt x="250" y="12"/>
                    <a:pt x="21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7"/>
            <p:cNvSpPr/>
            <p:nvPr/>
          </p:nvSpPr>
          <p:spPr>
            <a:xfrm>
              <a:off x="3081026" y="599472"/>
              <a:ext cx="21761" cy="37655"/>
            </a:xfrm>
            <a:custGeom>
              <a:avLst/>
              <a:gdLst/>
              <a:ahLst/>
              <a:cxnLst/>
              <a:rect l="l" t="t" r="r" b="b"/>
              <a:pathLst>
                <a:path w="408" h="706" extrusionOk="0">
                  <a:moveTo>
                    <a:pt x="151" y="1"/>
                  </a:moveTo>
                  <a:cubicBezTo>
                    <a:pt x="139" y="1"/>
                    <a:pt x="128" y="2"/>
                    <a:pt x="115" y="6"/>
                  </a:cubicBezTo>
                  <a:cubicBezTo>
                    <a:pt x="52" y="27"/>
                    <a:pt x="0" y="100"/>
                    <a:pt x="23" y="171"/>
                  </a:cubicBezTo>
                  <a:cubicBezTo>
                    <a:pt x="73" y="313"/>
                    <a:pt x="110" y="460"/>
                    <a:pt x="139" y="607"/>
                  </a:cubicBezTo>
                  <a:cubicBezTo>
                    <a:pt x="144" y="639"/>
                    <a:pt x="172" y="671"/>
                    <a:pt x="199" y="687"/>
                  </a:cubicBezTo>
                  <a:cubicBezTo>
                    <a:pt x="218" y="699"/>
                    <a:pt x="244" y="706"/>
                    <a:pt x="268" y="706"/>
                  </a:cubicBezTo>
                  <a:cubicBezTo>
                    <a:pt x="280" y="706"/>
                    <a:pt x="291" y="704"/>
                    <a:pt x="302" y="701"/>
                  </a:cubicBezTo>
                  <a:cubicBezTo>
                    <a:pt x="374" y="676"/>
                    <a:pt x="408" y="610"/>
                    <a:pt x="394" y="538"/>
                  </a:cubicBezTo>
                  <a:cubicBezTo>
                    <a:pt x="367" y="389"/>
                    <a:pt x="328" y="242"/>
                    <a:pt x="280" y="100"/>
                  </a:cubicBezTo>
                  <a:cubicBezTo>
                    <a:pt x="261" y="45"/>
                    <a:pt x="210"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7"/>
            <p:cNvSpPr/>
            <p:nvPr/>
          </p:nvSpPr>
          <p:spPr>
            <a:xfrm>
              <a:off x="2613229" y="960173"/>
              <a:ext cx="113817" cy="54562"/>
            </a:xfrm>
            <a:custGeom>
              <a:avLst/>
              <a:gdLst/>
              <a:ahLst/>
              <a:cxnLst/>
              <a:rect l="l" t="t" r="r" b="b"/>
              <a:pathLst>
                <a:path w="2134" h="1023" extrusionOk="0">
                  <a:moveTo>
                    <a:pt x="193" y="0"/>
                  </a:moveTo>
                  <a:cubicBezTo>
                    <a:pt x="78" y="0"/>
                    <a:pt x="1" y="175"/>
                    <a:pt x="125" y="248"/>
                  </a:cubicBezTo>
                  <a:cubicBezTo>
                    <a:pt x="685" y="581"/>
                    <a:pt x="1288" y="838"/>
                    <a:pt x="1913" y="1017"/>
                  </a:cubicBezTo>
                  <a:cubicBezTo>
                    <a:pt x="1927" y="1021"/>
                    <a:pt x="1940" y="1023"/>
                    <a:pt x="1952" y="1023"/>
                  </a:cubicBezTo>
                  <a:cubicBezTo>
                    <a:pt x="2088" y="1023"/>
                    <a:pt x="2134" y="804"/>
                    <a:pt x="1984" y="760"/>
                  </a:cubicBezTo>
                  <a:cubicBezTo>
                    <a:pt x="1378" y="589"/>
                    <a:pt x="800" y="340"/>
                    <a:pt x="260" y="20"/>
                  </a:cubicBezTo>
                  <a:cubicBezTo>
                    <a:pt x="237" y="6"/>
                    <a:pt x="215"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7"/>
            <p:cNvSpPr/>
            <p:nvPr/>
          </p:nvSpPr>
          <p:spPr>
            <a:xfrm>
              <a:off x="2625709" y="1135324"/>
              <a:ext cx="174832" cy="52855"/>
            </a:xfrm>
            <a:custGeom>
              <a:avLst/>
              <a:gdLst/>
              <a:ahLst/>
              <a:cxnLst/>
              <a:rect l="l" t="t" r="r" b="b"/>
              <a:pathLst>
                <a:path w="3278" h="991" extrusionOk="0">
                  <a:moveTo>
                    <a:pt x="3109" y="1"/>
                  </a:moveTo>
                  <a:cubicBezTo>
                    <a:pt x="3030" y="1"/>
                    <a:pt x="2946" y="66"/>
                    <a:pt x="2968" y="166"/>
                  </a:cubicBezTo>
                  <a:cubicBezTo>
                    <a:pt x="3014" y="379"/>
                    <a:pt x="2842" y="581"/>
                    <a:pt x="2657" y="661"/>
                  </a:cubicBezTo>
                  <a:cubicBezTo>
                    <a:pt x="2544" y="710"/>
                    <a:pt x="2422" y="728"/>
                    <a:pt x="2298" y="728"/>
                  </a:cubicBezTo>
                  <a:cubicBezTo>
                    <a:pt x="2150" y="728"/>
                    <a:pt x="1999" y="702"/>
                    <a:pt x="1860" y="675"/>
                  </a:cubicBezTo>
                  <a:cubicBezTo>
                    <a:pt x="1298" y="565"/>
                    <a:pt x="760" y="368"/>
                    <a:pt x="262" y="90"/>
                  </a:cubicBezTo>
                  <a:cubicBezTo>
                    <a:pt x="239" y="78"/>
                    <a:pt x="217" y="72"/>
                    <a:pt x="196" y="72"/>
                  </a:cubicBezTo>
                  <a:cubicBezTo>
                    <a:pt x="78" y="72"/>
                    <a:pt x="0" y="250"/>
                    <a:pt x="127" y="321"/>
                  </a:cubicBezTo>
                  <a:cubicBezTo>
                    <a:pt x="579" y="572"/>
                    <a:pt x="1064" y="764"/>
                    <a:pt x="1568" y="882"/>
                  </a:cubicBezTo>
                  <a:cubicBezTo>
                    <a:pt x="1794" y="936"/>
                    <a:pt x="2048" y="991"/>
                    <a:pt x="2293" y="991"/>
                  </a:cubicBezTo>
                  <a:cubicBezTo>
                    <a:pt x="2546" y="991"/>
                    <a:pt x="2791" y="933"/>
                    <a:pt x="2989" y="758"/>
                  </a:cubicBezTo>
                  <a:cubicBezTo>
                    <a:pt x="3177" y="592"/>
                    <a:pt x="3278" y="344"/>
                    <a:pt x="3225" y="96"/>
                  </a:cubicBezTo>
                  <a:cubicBezTo>
                    <a:pt x="3210" y="29"/>
                    <a:pt x="3160" y="1"/>
                    <a:pt x="3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7"/>
            <p:cNvSpPr/>
            <p:nvPr/>
          </p:nvSpPr>
          <p:spPr>
            <a:xfrm>
              <a:off x="2541548" y="1054202"/>
              <a:ext cx="32748" cy="49175"/>
            </a:xfrm>
            <a:custGeom>
              <a:avLst/>
              <a:gdLst/>
              <a:ahLst/>
              <a:cxnLst/>
              <a:rect l="l" t="t" r="r" b="b"/>
              <a:pathLst>
                <a:path w="614" h="922" extrusionOk="0">
                  <a:moveTo>
                    <a:pt x="317" y="188"/>
                  </a:moveTo>
                  <a:cubicBezTo>
                    <a:pt x="318" y="188"/>
                    <a:pt x="318" y="189"/>
                    <a:pt x="318" y="190"/>
                  </a:cubicBezTo>
                  <a:lnTo>
                    <a:pt x="318" y="190"/>
                  </a:lnTo>
                  <a:cubicBezTo>
                    <a:pt x="318" y="189"/>
                    <a:pt x="318" y="189"/>
                    <a:pt x="317" y="188"/>
                  </a:cubicBezTo>
                  <a:close/>
                  <a:moveTo>
                    <a:pt x="198" y="0"/>
                  </a:moveTo>
                  <a:cubicBezTo>
                    <a:pt x="139" y="0"/>
                    <a:pt x="79" y="35"/>
                    <a:pt x="68" y="96"/>
                  </a:cubicBezTo>
                  <a:cubicBezTo>
                    <a:pt x="0" y="404"/>
                    <a:pt x="133" y="729"/>
                    <a:pt x="395" y="902"/>
                  </a:cubicBezTo>
                  <a:cubicBezTo>
                    <a:pt x="415" y="915"/>
                    <a:pt x="437" y="921"/>
                    <a:pt x="460" y="921"/>
                  </a:cubicBezTo>
                  <a:cubicBezTo>
                    <a:pt x="508" y="921"/>
                    <a:pt x="556" y="896"/>
                    <a:pt x="578" y="855"/>
                  </a:cubicBezTo>
                  <a:cubicBezTo>
                    <a:pt x="613" y="789"/>
                    <a:pt x="592" y="715"/>
                    <a:pt x="530" y="674"/>
                  </a:cubicBezTo>
                  <a:cubicBezTo>
                    <a:pt x="523" y="668"/>
                    <a:pt x="518" y="665"/>
                    <a:pt x="511" y="660"/>
                  </a:cubicBezTo>
                  <a:cubicBezTo>
                    <a:pt x="505" y="653"/>
                    <a:pt x="486" y="638"/>
                    <a:pt x="479" y="633"/>
                  </a:cubicBezTo>
                  <a:cubicBezTo>
                    <a:pt x="459" y="614"/>
                    <a:pt x="440" y="592"/>
                    <a:pt x="422" y="573"/>
                  </a:cubicBezTo>
                  <a:cubicBezTo>
                    <a:pt x="417" y="566"/>
                    <a:pt x="413" y="560"/>
                    <a:pt x="408" y="553"/>
                  </a:cubicBezTo>
                  <a:cubicBezTo>
                    <a:pt x="401" y="543"/>
                    <a:pt x="394" y="530"/>
                    <a:pt x="387" y="518"/>
                  </a:cubicBezTo>
                  <a:cubicBezTo>
                    <a:pt x="379" y="505"/>
                    <a:pt x="372" y="493"/>
                    <a:pt x="365" y="481"/>
                  </a:cubicBezTo>
                  <a:cubicBezTo>
                    <a:pt x="362" y="474"/>
                    <a:pt x="358" y="466"/>
                    <a:pt x="355" y="459"/>
                  </a:cubicBezTo>
                  <a:cubicBezTo>
                    <a:pt x="346" y="433"/>
                    <a:pt x="337" y="408"/>
                    <a:pt x="330" y="381"/>
                  </a:cubicBezTo>
                  <a:cubicBezTo>
                    <a:pt x="326" y="367"/>
                    <a:pt x="323" y="353"/>
                    <a:pt x="321" y="339"/>
                  </a:cubicBezTo>
                  <a:cubicBezTo>
                    <a:pt x="319" y="334"/>
                    <a:pt x="317" y="326"/>
                    <a:pt x="317" y="321"/>
                  </a:cubicBezTo>
                  <a:cubicBezTo>
                    <a:pt x="317" y="319"/>
                    <a:pt x="317" y="319"/>
                    <a:pt x="317" y="319"/>
                  </a:cubicBezTo>
                  <a:cubicBezTo>
                    <a:pt x="316" y="291"/>
                    <a:pt x="314" y="263"/>
                    <a:pt x="314" y="234"/>
                  </a:cubicBezTo>
                  <a:cubicBezTo>
                    <a:pt x="316" y="222"/>
                    <a:pt x="317" y="208"/>
                    <a:pt x="317" y="195"/>
                  </a:cubicBezTo>
                  <a:lnTo>
                    <a:pt x="317" y="195"/>
                  </a:lnTo>
                  <a:cubicBezTo>
                    <a:pt x="317" y="199"/>
                    <a:pt x="317" y="203"/>
                    <a:pt x="317" y="203"/>
                  </a:cubicBezTo>
                  <a:cubicBezTo>
                    <a:pt x="317" y="203"/>
                    <a:pt x="317" y="201"/>
                    <a:pt x="317" y="195"/>
                  </a:cubicBezTo>
                  <a:lnTo>
                    <a:pt x="317" y="195"/>
                  </a:lnTo>
                  <a:cubicBezTo>
                    <a:pt x="317" y="195"/>
                    <a:pt x="317" y="195"/>
                    <a:pt x="317" y="195"/>
                  </a:cubicBezTo>
                  <a:cubicBezTo>
                    <a:pt x="317" y="194"/>
                    <a:pt x="317" y="194"/>
                    <a:pt x="317" y="194"/>
                  </a:cubicBezTo>
                  <a:cubicBezTo>
                    <a:pt x="317" y="193"/>
                    <a:pt x="318" y="193"/>
                    <a:pt x="318" y="192"/>
                  </a:cubicBezTo>
                  <a:lnTo>
                    <a:pt x="318" y="192"/>
                  </a:lnTo>
                  <a:cubicBezTo>
                    <a:pt x="318" y="191"/>
                    <a:pt x="318" y="191"/>
                    <a:pt x="318" y="190"/>
                  </a:cubicBezTo>
                  <a:lnTo>
                    <a:pt x="318" y="190"/>
                  </a:lnTo>
                  <a:cubicBezTo>
                    <a:pt x="320" y="182"/>
                    <a:pt x="321" y="175"/>
                    <a:pt x="323" y="167"/>
                  </a:cubicBezTo>
                  <a:cubicBezTo>
                    <a:pt x="337" y="100"/>
                    <a:pt x="303" y="20"/>
                    <a:pt x="231" y="4"/>
                  </a:cubicBezTo>
                  <a:cubicBezTo>
                    <a:pt x="220" y="1"/>
                    <a:pt x="209"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7"/>
            <p:cNvSpPr/>
            <p:nvPr/>
          </p:nvSpPr>
          <p:spPr>
            <a:xfrm>
              <a:off x="2558455" y="1064496"/>
              <a:ext cx="53" cy="160"/>
            </a:xfrm>
            <a:custGeom>
              <a:avLst/>
              <a:gdLst/>
              <a:ahLst/>
              <a:cxnLst/>
              <a:rect l="l" t="t" r="r" b="b"/>
              <a:pathLst>
                <a:path w="1" h="3" extrusionOk="0">
                  <a:moveTo>
                    <a:pt x="0" y="2"/>
                  </a:moveTo>
                  <a:cubicBezTo>
                    <a:pt x="0" y="1"/>
                    <a:pt x="0" y="1"/>
                    <a:pt x="0" y="1"/>
                  </a:cubicBezTo>
                  <a:cubicBezTo>
                    <a:pt x="0" y="1"/>
                    <a:pt x="0" y="1"/>
                    <a:pt x="0" y="1"/>
                  </a:cubicBezTo>
                  <a:cubicBezTo>
                    <a:pt x="0" y="1"/>
                    <a:pt x="0" y="1"/>
                    <a:pt x="0" y="2"/>
                  </a:cubicBezTo>
                  <a:close/>
                </a:path>
              </a:pathLst>
            </a:custGeom>
            <a:solidFill>
              <a:srgbClr val="480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7"/>
            <p:cNvSpPr/>
            <p:nvPr/>
          </p:nvSpPr>
          <p:spPr>
            <a:xfrm>
              <a:off x="2890089" y="430828"/>
              <a:ext cx="37228" cy="30508"/>
            </a:xfrm>
            <a:custGeom>
              <a:avLst/>
              <a:gdLst/>
              <a:ahLst/>
              <a:cxnLst/>
              <a:rect l="l" t="t" r="r" b="b"/>
              <a:pathLst>
                <a:path w="698" h="572" extrusionOk="0">
                  <a:moveTo>
                    <a:pt x="139" y="0"/>
                  </a:moveTo>
                  <a:cubicBezTo>
                    <a:pt x="127" y="0"/>
                    <a:pt x="115" y="2"/>
                    <a:pt x="105" y="5"/>
                  </a:cubicBezTo>
                  <a:cubicBezTo>
                    <a:pt x="73" y="14"/>
                    <a:pt x="40" y="37"/>
                    <a:pt x="25" y="67"/>
                  </a:cubicBezTo>
                  <a:cubicBezTo>
                    <a:pt x="10" y="97"/>
                    <a:pt x="1" y="134"/>
                    <a:pt x="11" y="168"/>
                  </a:cubicBezTo>
                  <a:cubicBezTo>
                    <a:pt x="24" y="203"/>
                    <a:pt x="43" y="227"/>
                    <a:pt x="73" y="248"/>
                  </a:cubicBezTo>
                  <a:cubicBezTo>
                    <a:pt x="212" y="351"/>
                    <a:pt x="352" y="452"/>
                    <a:pt x="492" y="554"/>
                  </a:cubicBezTo>
                  <a:cubicBezTo>
                    <a:pt x="507" y="567"/>
                    <a:pt x="531" y="572"/>
                    <a:pt x="554" y="572"/>
                  </a:cubicBezTo>
                  <a:cubicBezTo>
                    <a:pt x="568" y="572"/>
                    <a:pt x="581" y="570"/>
                    <a:pt x="593" y="567"/>
                  </a:cubicBezTo>
                  <a:cubicBezTo>
                    <a:pt x="624" y="560"/>
                    <a:pt x="658" y="535"/>
                    <a:pt x="672" y="507"/>
                  </a:cubicBezTo>
                  <a:cubicBezTo>
                    <a:pt x="688" y="476"/>
                    <a:pt x="697" y="439"/>
                    <a:pt x="686" y="404"/>
                  </a:cubicBezTo>
                  <a:cubicBezTo>
                    <a:pt x="674" y="370"/>
                    <a:pt x="655" y="347"/>
                    <a:pt x="624" y="324"/>
                  </a:cubicBezTo>
                  <a:cubicBezTo>
                    <a:pt x="486" y="223"/>
                    <a:pt x="346" y="120"/>
                    <a:pt x="206" y="19"/>
                  </a:cubicBezTo>
                  <a:cubicBezTo>
                    <a:pt x="190" y="6"/>
                    <a:pt x="16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7"/>
            <p:cNvSpPr/>
            <p:nvPr/>
          </p:nvSpPr>
          <p:spPr>
            <a:xfrm>
              <a:off x="2567415" y="1141351"/>
              <a:ext cx="45335" cy="30988"/>
            </a:xfrm>
            <a:custGeom>
              <a:avLst/>
              <a:gdLst/>
              <a:ahLst/>
              <a:cxnLst/>
              <a:rect l="l" t="t" r="r" b="b"/>
              <a:pathLst>
                <a:path w="850" h="581" extrusionOk="0">
                  <a:moveTo>
                    <a:pt x="151" y="0"/>
                  </a:moveTo>
                  <a:cubicBezTo>
                    <a:pt x="119" y="0"/>
                    <a:pt x="80" y="14"/>
                    <a:pt x="57" y="39"/>
                  </a:cubicBezTo>
                  <a:cubicBezTo>
                    <a:pt x="13" y="87"/>
                    <a:pt x="1" y="179"/>
                    <a:pt x="57" y="227"/>
                  </a:cubicBezTo>
                  <a:cubicBezTo>
                    <a:pt x="242" y="376"/>
                    <a:pt x="446" y="493"/>
                    <a:pt x="669" y="574"/>
                  </a:cubicBezTo>
                  <a:cubicBezTo>
                    <a:pt x="680" y="579"/>
                    <a:pt x="692" y="581"/>
                    <a:pt x="704" y="581"/>
                  </a:cubicBezTo>
                  <a:cubicBezTo>
                    <a:pt x="761" y="581"/>
                    <a:pt x="819" y="536"/>
                    <a:pt x="832" y="482"/>
                  </a:cubicBezTo>
                  <a:cubicBezTo>
                    <a:pt x="850" y="408"/>
                    <a:pt x="809" y="346"/>
                    <a:pt x="740" y="319"/>
                  </a:cubicBezTo>
                  <a:cubicBezTo>
                    <a:pt x="715" y="310"/>
                    <a:pt x="690" y="303"/>
                    <a:pt x="667" y="291"/>
                  </a:cubicBezTo>
                  <a:lnTo>
                    <a:pt x="667" y="291"/>
                  </a:lnTo>
                  <a:cubicBezTo>
                    <a:pt x="677" y="296"/>
                    <a:pt x="680" y="298"/>
                    <a:pt x="680" y="298"/>
                  </a:cubicBezTo>
                  <a:cubicBezTo>
                    <a:pt x="679" y="298"/>
                    <a:pt x="660" y="288"/>
                    <a:pt x="655" y="286"/>
                  </a:cubicBezTo>
                  <a:cubicBezTo>
                    <a:pt x="642" y="280"/>
                    <a:pt x="630" y="275"/>
                    <a:pt x="619" y="270"/>
                  </a:cubicBezTo>
                  <a:cubicBezTo>
                    <a:pt x="573" y="247"/>
                    <a:pt x="527" y="224"/>
                    <a:pt x="481" y="199"/>
                  </a:cubicBezTo>
                  <a:cubicBezTo>
                    <a:pt x="437" y="172"/>
                    <a:pt x="392" y="146"/>
                    <a:pt x="350" y="115"/>
                  </a:cubicBezTo>
                  <a:cubicBezTo>
                    <a:pt x="329" y="101"/>
                    <a:pt x="307" y="87"/>
                    <a:pt x="288" y="71"/>
                  </a:cubicBezTo>
                  <a:cubicBezTo>
                    <a:pt x="284" y="69"/>
                    <a:pt x="263" y="55"/>
                    <a:pt x="264" y="55"/>
                  </a:cubicBezTo>
                  <a:lnTo>
                    <a:pt x="264" y="55"/>
                  </a:lnTo>
                  <a:cubicBezTo>
                    <a:pt x="264" y="55"/>
                    <a:pt x="267" y="57"/>
                    <a:pt x="275" y="62"/>
                  </a:cubicBezTo>
                  <a:cubicBezTo>
                    <a:pt x="265" y="55"/>
                    <a:pt x="256" y="46"/>
                    <a:pt x="245" y="39"/>
                  </a:cubicBezTo>
                  <a:cubicBezTo>
                    <a:pt x="217" y="16"/>
                    <a:pt x="189"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2" name="Google Shape;2202;p37"/>
          <p:cNvSpPr/>
          <p:nvPr/>
        </p:nvSpPr>
        <p:spPr>
          <a:xfrm>
            <a:off x="6228953" y="10788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7"/>
          <p:cNvSpPr/>
          <p:nvPr/>
        </p:nvSpPr>
        <p:spPr>
          <a:xfrm>
            <a:off x="7242053" y="1010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7"/>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37"/>
          <p:cNvGrpSpPr/>
          <p:nvPr/>
        </p:nvGrpSpPr>
        <p:grpSpPr>
          <a:xfrm>
            <a:off x="70092" y="2606354"/>
            <a:ext cx="1189455" cy="1221626"/>
            <a:chOff x="1742490" y="367839"/>
            <a:chExt cx="629242" cy="646260"/>
          </a:xfrm>
        </p:grpSpPr>
        <p:sp>
          <p:nvSpPr>
            <p:cNvPr id="2206" name="Google Shape;2206;p37"/>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7"/>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7"/>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7"/>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7"/>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7"/>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7"/>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7"/>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7"/>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7"/>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7"/>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59742488-49C7-49C0-AE3C-93886A337D10}"/>
              </a:ext>
            </a:extLst>
          </p:cNvPr>
          <p:cNvSpPr txBox="1"/>
          <p:nvPr/>
        </p:nvSpPr>
        <p:spPr>
          <a:xfrm>
            <a:off x="1292826" y="804645"/>
            <a:ext cx="6668082" cy="5047536"/>
          </a:xfrm>
          <a:prstGeom prst="rect">
            <a:avLst/>
          </a:prstGeom>
          <a:noFill/>
        </p:spPr>
        <p:txBody>
          <a:bodyPr wrap="square" rtlCol="0">
            <a:spAutoFit/>
          </a:bodyPr>
          <a:lstStyle/>
          <a:p>
            <a:r>
              <a:rPr lang="vi-VN" dirty="0">
                <a:latin typeface="+mj-lt"/>
              </a:rPr>
              <a:t>Làm thế nào để các bé lúc nhỏ hiểu và thể hiện cảm xúc của mình một cách lành mạnh? Phương pháp giáo dục cảm xúc cho trẻ mầm non chính là cách để bé nhận diện và điều chỉnh cảm xúc từ sớm, qua đó dễ dàng thích nghi với điều kiện xã hội và phát triển tốt hơn về mặt tinh thần. Giáo dục cảm xúc cho trẻ mầm non là quá trình hướng dẫn nhận diện và quản lý cảm xúc của mình hiệu quả. Bé sẽ học cách phân biệt các loại cảm xúc như hạnh phúc, buồn bã, tức giận, sợ hãi. Đồng thời hiểu rõ khi nào cần bộc lộ cảm xúc tích cực và điều chỉnh cảm xúc tiêu cực. Qua việc dạy trẻ cách gọi tên cảm xúc và cách ứng xử phù hợp, các em sẽ tự tin hơn trong giao tiếp và tạo dựng mối quan hệ tốt đẹp với người khác.</a:t>
            </a:r>
          </a:p>
          <a:p>
            <a:r>
              <a:rPr lang="vi-VN" dirty="0">
                <a:latin typeface="+mj-lt"/>
              </a:rPr>
              <a:t>Phương pháp này dạy các bé cách bộc lộ cảm xúc và hiểu cảm xúc của người khác. Trẻ sẽ học cách xử lý cảm xúc phức tạp như xấu hổ, bối rối hay tự hào. Qua các hoạt động vui chơi và sinh hoạt tập thể, giáo viên sẽ hỗ trợ trẻ phát triển trí tuệ cảm xúc thật tự nhiên và phù hợp với hoàn cảnh thực tế.</a:t>
            </a:r>
            <a:endParaRPr lang="en-US" dirty="0">
              <a:latin typeface="+mj-lt"/>
            </a:endParaRPr>
          </a:p>
          <a:p>
            <a:r>
              <a:rPr lang="en-US" dirty="0" err="1">
                <a:latin typeface="Times New Roman" panose="02020603050405020304" pitchFamily="18" charset="0"/>
                <a:ea typeface="Open Sans" panose="020B0604020202020204" charset="0"/>
                <a:cs typeface="Times New Roman" panose="02020603050405020304" pitchFamily="18" charset="0"/>
              </a:rPr>
              <a:t>Việc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triển</a:t>
            </a:r>
            <a:r>
              <a:rPr lang="en-US" dirty="0">
                <a:latin typeface="Times New Roman" panose="02020603050405020304" pitchFamily="18" charset="0"/>
                <a:ea typeface="Open Sans" panose="020B0604020202020204" charset="0"/>
                <a:cs typeface="Times New Roman" panose="02020603050405020304" pitchFamily="18" charset="0"/>
              </a:rPr>
              <a:t> </a:t>
            </a:r>
            <a:r>
              <a:rPr lang="vi-VN" dirty="0">
                <a:latin typeface="Times New Roman" panose="02020603050405020304" pitchFamily="18" charset="0"/>
                <a:ea typeface="Open Sans" panose="020B0604020202020204" charset="0"/>
                <a:cs typeface="Times New Roman" panose="02020603050405020304" pitchFamily="18" charset="0"/>
              </a:rPr>
              <a:t>cảm xúc và tình cảm </a:t>
            </a:r>
            <a:r>
              <a:rPr lang="en-US" dirty="0" err="1">
                <a:latin typeface="Times New Roman" panose="02020603050405020304" pitchFamily="18" charset="0"/>
                <a:ea typeface="Open Sans" panose="020B0604020202020204" charset="0"/>
                <a:cs typeface="Times New Roman" panose="02020603050405020304" pitchFamily="18" charset="0"/>
              </a:rPr>
              <a:t>xã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hội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tiền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đề</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quan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trọng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cho</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việc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học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triển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toàn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diện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của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Chính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việc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triển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tính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độc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lập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khả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năng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tập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trung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làm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theo</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các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chỉ</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dẫn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đơn</a:t>
            </a:r>
            <a:r>
              <a:rPr lang="en-US" dirty="0">
                <a:latin typeface="Times New Roman" panose="02020603050405020304" pitchFamily="18" charset="0"/>
                <a:ea typeface="Open Sans" panose="020B0604020202020204" charset="0"/>
                <a:cs typeface="Times New Roman" panose="02020603050405020304" pitchFamily="18" charset="0"/>
              </a:rPr>
              <a:t> .</a:t>
            </a:r>
            <a:r>
              <a:rPr lang="vi-VN" dirty="0">
                <a:latin typeface="+mj-lt"/>
                <a:ea typeface="Open Sans" panose="020B0604020202020204" charset="0"/>
                <a:cs typeface="Open Sans" panose="020B0604020202020204" charset="0"/>
              </a:rPr>
              <a:t>Đ</a:t>
            </a:r>
            <a:r>
              <a:rPr lang="en-US" dirty="0">
                <a:latin typeface="Times New Roman" panose="02020603050405020304" pitchFamily="18" charset="0"/>
                <a:ea typeface="Open Sans" panose="020B0604020202020204" charset="0"/>
                <a:cs typeface="Times New Roman" panose="02020603050405020304" pitchFamily="18" charset="0"/>
              </a:rPr>
              <a:t>ề </a:t>
            </a:r>
            <a:r>
              <a:rPr lang="en-US" dirty="0" err="1">
                <a:latin typeface="Times New Roman" panose="02020603050405020304" pitchFamily="18" charset="0"/>
                <a:ea typeface="Open Sans" panose="020B0604020202020204" charset="0"/>
                <a:cs typeface="Times New Roman" panose="02020603050405020304" pitchFamily="18" charset="0"/>
              </a:rPr>
              <a:t>tài</a:t>
            </a:r>
            <a:r>
              <a:rPr lang="en-US" dirty="0">
                <a:latin typeface="Times New Roman" panose="02020603050405020304" pitchFamily="18" charset="0"/>
                <a:ea typeface="Open Sans" panose="020B0604020202020204" charset="0"/>
                <a:cs typeface="Times New Roman" panose="02020603050405020304" pitchFamily="18" charset="0"/>
              </a:rPr>
              <a:t> </a:t>
            </a:r>
            <a:r>
              <a:rPr lang="en-US" i="1" dirty="0">
                <a:latin typeface="Times New Roman" panose="02020603050405020304" pitchFamily="18" charset="0"/>
                <a:ea typeface="Open Sans" panose="020B0604020202020204" charset="0"/>
                <a:cs typeface="Times New Roman" panose="02020603050405020304" pitchFamily="18" charset="0"/>
              </a:rPr>
              <a:t>“</a:t>
            </a:r>
            <a:r>
              <a:rPr lang="en-US" i="1" dirty="0" err="1">
                <a:latin typeface="Times New Roman" panose="02020603050405020304" pitchFamily="18" charset="0"/>
                <a:ea typeface="Open Sans" panose="020B0604020202020204" charset="0"/>
                <a:cs typeface="Times New Roman" panose="02020603050405020304" pitchFamily="18" charset="0"/>
              </a:rPr>
              <a:t>Biện</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pháp</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giáo</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dục</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cảm</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xúc</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và</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tình</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cảm</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xã</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hội</a:t>
            </a:r>
            <a:r>
              <a:rPr lang="vi-VN" i="1" dirty="0">
                <a:latin typeface="Times New Roman" panose="02020603050405020304" pitchFamily="18" charset="0"/>
                <a:ea typeface="Open Sans" panose="020B0604020202020204" charset="0"/>
                <a:cs typeface="Times New Roman" panose="02020603050405020304" pitchFamily="18" charset="0"/>
              </a:rPr>
              <a:t> sớm</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cho</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trẻ</a:t>
            </a:r>
            <a:r>
              <a:rPr lang="en-US" i="1" dirty="0">
                <a:latin typeface="Times New Roman" panose="02020603050405020304" pitchFamily="18" charset="0"/>
                <a:ea typeface="Open Sans" panose="020B0604020202020204" charset="0"/>
                <a:cs typeface="Times New Roman" panose="02020603050405020304" pitchFamily="18" charset="0"/>
              </a:rPr>
              <a:t> 3 – 4 </a:t>
            </a:r>
            <a:r>
              <a:rPr lang="vi-VN" i="1" dirty="0">
                <a:latin typeface="Times New Roman" panose="02020603050405020304" pitchFamily="18" charset="0"/>
                <a:ea typeface="Open Sans" panose="020B0604020202020204" charset="0"/>
                <a:cs typeface="Times New Roman" panose="02020603050405020304" pitchFamily="18" charset="0"/>
              </a:rPr>
              <a:t>tuổi</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giúp</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trẻ</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phát</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triển</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toàn</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i="1" dirty="0" err="1">
                <a:latin typeface="Times New Roman" panose="02020603050405020304" pitchFamily="18" charset="0"/>
                <a:ea typeface="Open Sans" panose="020B0604020202020204" charset="0"/>
                <a:cs typeface="Times New Roman" panose="02020603050405020304" pitchFamily="18" charset="0"/>
              </a:rPr>
              <a:t>diện</a:t>
            </a:r>
            <a:r>
              <a:rPr lang="en-US" i="1"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huy</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những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cảm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xúc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tình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cảm</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tích</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cực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trong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mỗi</a:t>
            </a:r>
            <a:r>
              <a:rPr lang="en-US" dirty="0">
                <a:latin typeface="Times New Roman" panose="02020603050405020304" pitchFamily="18" charset="0"/>
                <a:ea typeface="Open Sans" panose="020B0604020202020204" charset="0"/>
                <a:cs typeface="Times New Roman" panose="02020603050405020304" pitchFamily="18" charset="0"/>
              </a:rPr>
              <a:t> con </a:t>
            </a:r>
            <a:r>
              <a:rPr lang="en-US" dirty="0" err="1">
                <a:latin typeface="Times New Roman" panose="02020603050405020304" pitchFamily="18" charset="0"/>
                <a:ea typeface="Open Sans" panose="020B0604020202020204" charset="0"/>
                <a:cs typeface="Times New Roman" panose="02020603050405020304" pitchFamily="18" charset="0"/>
              </a:rPr>
              <a:t>người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của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đứa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Từ</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giúp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các</a:t>
            </a:r>
            <a:r>
              <a:rPr lang="en-US" dirty="0">
                <a:latin typeface="Times New Roman" panose="02020603050405020304" pitchFamily="18" charset="0"/>
                <a:ea typeface="Open Sans" panose="020B0604020202020204" charset="0"/>
                <a:cs typeface="Times New Roman" panose="02020603050405020304" pitchFamily="18" charset="0"/>
              </a:rPr>
              <a:t> con </a:t>
            </a:r>
            <a:r>
              <a:rPr lang="en-US" dirty="0" err="1">
                <a:latin typeface="Times New Roman" panose="02020603050405020304" pitchFamily="18" charset="0"/>
                <a:ea typeface="Open Sans" panose="020B0604020202020204" charset="0"/>
                <a:cs typeface="Times New Roman" panose="02020603050405020304" pitchFamily="18" charset="0"/>
              </a:rPr>
              <a:t>có</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cuộc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sống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vui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hăng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hái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trong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các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hoạt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động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phát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triển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thể</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chất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trí</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tuệ</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tốt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giản</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là</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vô</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cùng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thiết</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yếu</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giúp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trẻ</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hòa</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nhập</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với</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cuộc</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sống</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xã</a:t>
            </a:r>
            <a:r>
              <a:rPr lang="en-US" dirty="0">
                <a:latin typeface="Times New Roman" panose="02020603050405020304" pitchFamily="18" charset="0"/>
                <a:ea typeface="Open Sans" panose="020B0604020202020204" charset="0"/>
                <a:cs typeface="Times New Roman" panose="02020603050405020304" pitchFamily="18" charset="0"/>
              </a:rPr>
              <a:t> </a:t>
            </a:r>
            <a:r>
              <a:rPr lang="en-US" dirty="0" err="1">
                <a:latin typeface="Times New Roman" panose="02020603050405020304" pitchFamily="18" charset="0"/>
                <a:ea typeface="Open Sans" panose="020B0604020202020204" charset="0"/>
                <a:cs typeface="Times New Roman" panose="02020603050405020304" pitchFamily="18" charset="0"/>
              </a:rPr>
              <a:t>hội</a:t>
            </a:r>
            <a:r>
              <a:rPr lang="en-US" dirty="0">
                <a:latin typeface="Times New Roman" panose="02020603050405020304" pitchFamily="18" charset="0"/>
                <a:ea typeface="Open Sans" panose="020B0604020202020204"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endParaRPr lang="en-US" dirty="0">
              <a:latin typeface="+mj-lt"/>
            </a:endParaRPr>
          </a:p>
          <a:p>
            <a:endParaRPr lang="en-US" dirty="0">
              <a:latin typeface="+mj-lt"/>
            </a:endParaRPr>
          </a:p>
          <a:p>
            <a:endParaRPr lang="en-US" dirty="0"/>
          </a:p>
        </p:txBody>
      </p:sp>
    </p:spTree>
    <p:extLst>
      <p:ext uri="{BB962C8B-B14F-4D97-AF65-F5344CB8AC3E}">
        <p14:creationId xmlns:p14="http://schemas.microsoft.com/office/powerpoint/2010/main" val="239200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grpSp>
        <p:nvGrpSpPr>
          <p:cNvPr id="2257" name="Google Shape;2257;p39"/>
          <p:cNvGrpSpPr/>
          <p:nvPr/>
        </p:nvGrpSpPr>
        <p:grpSpPr>
          <a:xfrm rot="169537">
            <a:off x="7975226" y="-120600"/>
            <a:ext cx="969487" cy="1297722"/>
            <a:chOff x="2332850" y="1508965"/>
            <a:chExt cx="495799" cy="870474"/>
          </a:xfrm>
        </p:grpSpPr>
        <p:sp>
          <p:nvSpPr>
            <p:cNvPr id="2258" name="Google Shape;2258;p39"/>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9"/>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9"/>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9"/>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9"/>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9"/>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9"/>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9"/>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9"/>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9"/>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9"/>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9"/>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0" name="Google Shape;2270;p39"/>
          <p:cNvSpPr/>
          <p:nvPr/>
        </p:nvSpPr>
        <p:spPr>
          <a:xfrm>
            <a:off x="5879353" y="1674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9"/>
          <p:cNvSpPr/>
          <p:nvPr/>
        </p:nvSpPr>
        <p:spPr>
          <a:xfrm>
            <a:off x="7405091" y="963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EF665AF0-EB87-4CE5-96D0-5F79B51FDD48}"/>
              </a:ext>
            </a:extLst>
          </p:cNvPr>
          <p:cNvSpPr/>
          <p:nvPr/>
        </p:nvSpPr>
        <p:spPr>
          <a:xfrm>
            <a:off x="3234135" y="528261"/>
            <a:ext cx="2507418" cy="338554"/>
          </a:xfrm>
          <a:prstGeom prst="rect">
            <a:avLst/>
          </a:prstGeom>
        </p:spPr>
        <p:txBody>
          <a:bodyPr wrap="none">
            <a:spAutoFit/>
          </a:bodyPr>
          <a:lstStyle/>
          <a:p>
            <a:r>
              <a:rPr lang="vi-VN" sz="1600" b="1" dirty="0">
                <a:latin typeface="+mj-lt"/>
              </a:rPr>
              <a:t>Thực trạng tại nhà trường</a:t>
            </a:r>
            <a:endParaRPr lang="en-US" sz="1600" dirty="0">
              <a:latin typeface="+mj-lt"/>
            </a:endParaRPr>
          </a:p>
        </p:txBody>
      </p:sp>
      <p:sp>
        <p:nvSpPr>
          <p:cNvPr id="3" name="Rectangle 2">
            <a:extLst>
              <a:ext uri="{FF2B5EF4-FFF2-40B4-BE49-F238E27FC236}">
                <a16:creationId xmlns:a16="http://schemas.microsoft.com/office/drawing/2014/main" id="{0C06A397-8511-4420-A895-1506888857A9}"/>
              </a:ext>
            </a:extLst>
          </p:cNvPr>
          <p:cNvSpPr/>
          <p:nvPr/>
        </p:nvSpPr>
        <p:spPr>
          <a:xfrm>
            <a:off x="1395689" y="759391"/>
            <a:ext cx="936475" cy="307777"/>
          </a:xfrm>
          <a:prstGeom prst="rect">
            <a:avLst/>
          </a:prstGeom>
        </p:spPr>
        <p:txBody>
          <a:bodyPr wrap="none">
            <a:spAutoFit/>
          </a:bodyPr>
          <a:lstStyle/>
          <a:p>
            <a:pPr lvl="0"/>
            <a:r>
              <a:rPr lang="vi-VN" b="1" dirty="0">
                <a:latin typeface="+mj-lt"/>
              </a:rPr>
              <a:t>Thuận lợi</a:t>
            </a:r>
          </a:p>
        </p:txBody>
      </p:sp>
      <p:graphicFrame>
        <p:nvGraphicFramePr>
          <p:cNvPr id="4" name="Table 3">
            <a:extLst>
              <a:ext uri="{FF2B5EF4-FFF2-40B4-BE49-F238E27FC236}">
                <a16:creationId xmlns:a16="http://schemas.microsoft.com/office/drawing/2014/main" id="{B5E5F714-8C4D-46C5-B575-5A1490048521}"/>
              </a:ext>
            </a:extLst>
          </p:cNvPr>
          <p:cNvGraphicFramePr>
            <a:graphicFrameLocks noGrp="1"/>
          </p:cNvGraphicFramePr>
          <p:nvPr>
            <p:extLst>
              <p:ext uri="{D42A27DB-BD31-4B8C-83A1-F6EECF244321}">
                <p14:modId xmlns:p14="http://schemas.microsoft.com/office/powerpoint/2010/main" val="427744238"/>
              </p:ext>
            </p:extLst>
          </p:nvPr>
        </p:nvGraphicFramePr>
        <p:xfrm>
          <a:off x="1148780" y="1012976"/>
          <a:ext cx="6580200" cy="3430815"/>
        </p:xfrm>
        <a:graphic>
          <a:graphicData uri="http://schemas.openxmlformats.org/drawingml/2006/table">
            <a:tbl>
              <a:tblPr>
                <a:noFill/>
              </a:tblPr>
              <a:tblGrid>
                <a:gridCol w="2144044">
                  <a:extLst>
                    <a:ext uri="{9D8B030D-6E8A-4147-A177-3AD203B41FA5}">
                      <a16:colId xmlns:a16="http://schemas.microsoft.com/office/drawing/2014/main" val="2384469364"/>
                    </a:ext>
                  </a:extLst>
                </a:gridCol>
                <a:gridCol w="4436156">
                  <a:extLst>
                    <a:ext uri="{9D8B030D-6E8A-4147-A177-3AD203B41FA5}">
                      <a16:colId xmlns:a16="http://schemas.microsoft.com/office/drawing/2014/main" val="1363181073"/>
                    </a:ext>
                  </a:extLst>
                </a:gridCol>
              </a:tblGrid>
              <a:tr h="401303">
                <a:tc>
                  <a:txBody>
                    <a:bodyPr/>
                    <a:lstStyle/>
                    <a:p>
                      <a:pPr marL="0" lvl="0" indent="0" algn="ctr" rtl="0">
                        <a:spcBef>
                          <a:spcPts val="0"/>
                        </a:spcBef>
                        <a:spcAft>
                          <a:spcPts val="0"/>
                        </a:spcAft>
                        <a:buNone/>
                      </a:pPr>
                      <a:r>
                        <a:rPr lang="vi-VN" sz="1600" b="1" dirty="0">
                          <a:solidFill>
                            <a:schemeClr val="dk1"/>
                          </a:solidFill>
                          <a:latin typeface="+mj-lt"/>
                          <a:ea typeface="Open Sans"/>
                          <a:cs typeface="Open Sans"/>
                          <a:sym typeface="Open Sans"/>
                        </a:rPr>
                        <a:t>Ban giám hiệu</a:t>
                      </a:r>
                      <a:endParaRPr sz="1600" b="1" dirty="0">
                        <a:solidFill>
                          <a:schemeClr val="dk1"/>
                        </a:solidFill>
                        <a:latin typeface="+mj-lt"/>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just" rtl="0">
                        <a:spcBef>
                          <a:spcPts val="0"/>
                        </a:spcBef>
                        <a:spcAft>
                          <a:spcPts val="0"/>
                        </a:spcAft>
                        <a:buNone/>
                      </a:pPr>
                      <a:r>
                        <a:rPr lang="vi-VN" sz="1600" b="0" i="1" dirty="0">
                          <a:solidFill>
                            <a:schemeClr val="tx1"/>
                          </a:solidFill>
                          <a:latin typeface="+mj-lt"/>
                          <a:ea typeface="Open Sans" panose="020B0604020202020204" charset="0"/>
                          <a:cs typeface="Open Sans" panose="020B0604020202020204" charset="0"/>
                          <a:sym typeface="Open Sans"/>
                        </a:rPr>
                        <a:t>Luôn quan tâm tạo điều kiện về mọi mặt</a:t>
                      </a:r>
                      <a:endParaRPr sz="1600" b="0" i="1" dirty="0">
                        <a:solidFill>
                          <a:schemeClr val="tx1"/>
                        </a:solidFill>
                        <a:latin typeface="+mj-lt"/>
                        <a:ea typeface="Open Sans" panose="020B0604020202020204" charset="0"/>
                        <a:cs typeface="Open Sans" panose="020B0604020202020204" charset="0"/>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2049953536"/>
                  </a:ext>
                </a:extLst>
              </a:tr>
              <a:tr h="630636">
                <a:tc>
                  <a:txBody>
                    <a:bodyPr/>
                    <a:lstStyle/>
                    <a:p>
                      <a:pPr marL="0" lvl="0" indent="0" algn="ctr" rtl="0">
                        <a:spcBef>
                          <a:spcPts val="0"/>
                        </a:spcBef>
                        <a:spcAft>
                          <a:spcPts val="0"/>
                        </a:spcAft>
                        <a:buNone/>
                      </a:pPr>
                      <a:r>
                        <a:rPr lang="vi-VN" sz="1600" b="1" dirty="0">
                          <a:solidFill>
                            <a:schemeClr val="dk1"/>
                          </a:solidFill>
                          <a:latin typeface="+mj-lt"/>
                          <a:ea typeface="Open Sans"/>
                          <a:cs typeface="Open Sans"/>
                          <a:sym typeface="Open Sans"/>
                        </a:rPr>
                        <a:t>Cha mẹ học sinh</a:t>
                      </a:r>
                      <a:endParaRPr sz="1600" b="1" dirty="0">
                        <a:solidFill>
                          <a:schemeClr val="dk1"/>
                        </a:solidFill>
                        <a:latin typeface="+mj-lt"/>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just" rtl="0">
                        <a:spcBef>
                          <a:spcPts val="0"/>
                        </a:spcBef>
                        <a:spcAft>
                          <a:spcPts val="0"/>
                        </a:spcAft>
                        <a:buFontTx/>
                        <a:buNone/>
                      </a:pPr>
                      <a:r>
                        <a:rPr lang="vi-VN" sz="1600" i="1" dirty="0">
                          <a:solidFill>
                            <a:schemeClr val="tx1"/>
                          </a:solidFill>
                          <a:latin typeface="+mj-lt"/>
                          <a:ea typeface="Open Sans"/>
                          <a:cs typeface="Open Sans"/>
                          <a:sym typeface="Open Sans"/>
                        </a:rPr>
                        <a:t>Quan tâ</a:t>
                      </a:r>
                      <a:r>
                        <a:rPr lang="en-US" sz="1600" i="1" dirty="0">
                          <a:solidFill>
                            <a:schemeClr val="tx1"/>
                          </a:solidFill>
                          <a:latin typeface="+mj-lt"/>
                          <a:ea typeface="Open Sans"/>
                          <a:cs typeface="Open Sans"/>
                          <a:sym typeface="Open Sans"/>
                        </a:rPr>
                        <a:t>m,</a:t>
                      </a:r>
                      <a:r>
                        <a:rPr lang="vi-VN" sz="1600" i="1" dirty="0">
                          <a:solidFill>
                            <a:schemeClr val="tx1"/>
                          </a:solidFill>
                          <a:latin typeface="+mj-lt"/>
                          <a:ea typeface="Open Sans"/>
                          <a:cs typeface="Open Sans"/>
                          <a:sym typeface="Open Sans"/>
                        </a:rPr>
                        <a:t> ủng hộ các hoạt động, phong trào của lớp</a:t>
                      </a:r>
                      <a:endParaRPr sz="1600" i="1" dirty="0">
                        <a:solidFill>
                          <a:schemeClr val="tx1"/>
                        </a:solidFill>
                        <a:latin typeface="+mj-lt"/>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757673884"/>
                  </a:ext>
                </a:extLst>
              </a:tr>
              <a:tr h="2199352">
                <a:tc>
                  <a:txBody>
                    <a:bodyPr/>
                    <a:lstStyle/>
                    <a:p>
                      <a:pPr marL="0" lvl="0" indent="0" algn="ctr" rtl="0">
                        <a:spcBef>
                          <a:spcPts val="0"/>
                        </a:spcBef>
                        <a:spcAft>
                          <a:spcPts val="0"/>
                        </a:spcAft>
                        <a:buNone/>
                      </a:pPr>
                      <a:r>
                        <a:rPr lang="vi-VN" sz="1800" b="1" dirty="0">
                          <a:solidFill>
                            <a:schemeClr val="hlink"/>
                          </a:solidFill>
                          <a:uFill>
                            <a:noFill/>
                          </a:uFill>
                          <a:latin typeface="+mj-lt"/>
                          <a:ea typeface="Open Sans"/>
                          <a:cs typeface="Open Sans"/>
                          <a:sym typeface="Open Sans"/>
                        </a:rPr>
                        <a:t>Lớp</a:t>
                      </a:r>
                      <a:endParaRPr sz="1800" b="1" dirty="0">
                        <a:solidFill>
                          <a:schemeClr val="dk1"/>
                        </a:solidFill>
                        <a:latin typeface="+mj-lt"/>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171450" lvl="0" indent="-171450" algn="just" rtl="0">
                        <a:lnSpc>
                          <a:spcPct val="150000"/>
                        </a:lnSpc>
                        <a:spcBef>
                          <a:spcPts val="0"/>
                        </a:spcBef>
                        <a:spcAft>
                          <a:spcPts val="0"/>
                        </a:spcAft>
                        <a:buFontTx/>
                        <a:buChar char="-"/>
                      </a:pPr>
                      <a:r>
                        <a:rPr lang="vi-VN" sz="1600" i="1" baseline="0" dirty="0">
                          <a:solidFill>
                            <a:schemeClr val="dk1"/>
                          </a:solidFill>
                          <a:latin typeface="+mj-lt"/>
                          <a:ea typeface="Open Sans" panose="020B0604020202020204" charset="0"/>
                          <a:cs typeface="Open Sans" panose="020B0604020202020204" charset="0"/>
                          <a:sym typeface="Open Sans"/>
                        </a:rPr>
                        <a:t>Làm tốt công tác tuyên truyền</a:t>
                      </a:r>
                    </a:p>
                    <a:p>
                      <a:pPr marL="171450" lvl="0" indent="-171450" algn="just" rtl="0">
                        <a:lnSpc>
                          <a:spcPct val="150000"/>
                        </a:lnSpc>
                        <a:spcBef>
                          <a:spcPts val="0"/>
                        </a:spcBef>
                        <a:spcAft>
                          <a:spcPts val="0"/>
                        </a:spcAft>
                        <a:buFontTx/>
                        <a:buChar char="-"/>
                      </a:pPr>
                      <a:r>
                        <a:rPr lang="vi-VN" sz="1600" i="1" baseline="0" dirty="0">
                          <a:solidFill>
                            <a:schemeClr val="dk1"/>
                          </a:solidFill>
                          <a:latin typeface="+mj-lt"/>
                          <a:ea typeface="Open Sans" panose="020B0604020202020204" charset="0"/>
                          <a:cs typeface="Open Sans" panose="020B0604020202020204" charset="0"/>
                          <a:sym typeface="Open Sans"/>
                        </a:rPr>
                        <a:t>Làm tốt công tác phối hợp với cha mẹ chăm sóc, giáo dục trẻ tại nhà</a:t>
                      </a:r>
                    </a:p>
                    <a:p>
                      <a:pPr marL="171450" lvl="0" indent="-171450" algn="just" rtl="0">
                        <a:lnSpc>
                          <a:spcPct val="150000"/>
                        </a:lnSpc>
                        <a:spcBef>
                          <a:spcPts val="0"/>
                        </a:spcBef>
                        <a:spcAft>
                          <a:spcPts val="0"/>
                        </a:spcAft>
                        <a:buFontTx/>
                        <a:buChar char="-"/>
                      </a:pPr>
                      <a:r>
                        <a:rPr lang="vi-VN" sz="1600" i="1" baseline="0" dirty="0">
                          <a:solidFill>
                            <a:schemeClr val="dk1"/>
                          </a:solidFill>
                          <a:latin typeface="+mj-lt"/>
                          <a:ea typeface="Open Sans" panose="020B0604020202020204" charset="0"/>
                          <a:cs typeface="Open Sans" panose="020B0604020202020204" charset="0"/>
                          <a:sym typeface="Open Sans"/>
                        </a:rPr>
                        <a:t>Chất lượng giáo dục được đồng bộ</a:t>
                      </a:r>
                    </a:p>
                    <a:p>
                      <a:pPr marL="171450" lvl="0" indent="-171450" algn="just" rtl="0">
                        <a:lnSpc>
                          <a:spcPct val="150000"/>
                        </a:lnSpc>
                        <a:spcBef>
                          <a:spcPts val="0"/>
                        </a:spcBef>
                        <a:spcAft>
                          <a:spcPts val="0"/>
                        </a:spcAft>
                        <a:buFontTx/>
                        <a:buChar char="-"/>
                      </a:pPr>
                      <a:r>
                        <a:rPr lang="vi-VN" sz="1600" i="1" baseline="0" dirty="0">
                          <a:solidFill>
                            <a:schemeClr val="dk1"/>
                          </a:solidFill>
                          <a:latin typeface="+mj-lt"/>
                          <a:ea typeface="Open Sans" panose="020B0604020202020204" charset="0"/>
                          <a:cs typeface="Open Sans" panose="020B0604020202020204" charset="0"/>
                          <a:sym typeface="Open Sans"/>
                        </a:rPr>
                        <a:t>Trang trí khoa học, ứng dụng các mô hình, phương pháp dạy học tiên tiến</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350237145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grpSp>
        <p:nvGrpSpPr>
          <p:cNvPr id="2227" name="Google Shape;2227;p38"/>
          <p:cNvGrpSpPr/>
          <p:nvPr/>
        </p:nvGrpSpPr>
        <p:grpSpPr>
          <a:xfrm flipH="1">
            <a:off x="7699319" y="666493"/>
            <a:ext cx="811675" cy="735903"/>
            <a:chOff x="1400935" y="1333409"/>
            <a:chExt cx="760984" cy="1020399"/>
          </a:xfrm>
        </p:grpSpPr>
        <p:sp>
          <p:nvSpPr>
            <p:cNvPr id="2228" name="Google Shape;2228;p3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2" name="Google Shape;2242;p38"/>
          <p:cNvSpPr/>
          <p:nvPr/>
        </p:nvSpPr>
        <p:spPr>
          <a:xfrm rot="144386">
            <a:off x="6527004" y="465715"/>
            <a:ext cx="1120435" cy="1039605"/>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8"/>
          <p:cNvSpPr/>
          <p:nvPr/>
        </p:nvSpPr>
        <p:spPr>
          <a:xfrm>
            <a:off x="5604478" y="22516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8"/>
          <p:cNvSpPr/>
          <p:nvPr/>
        </p:nvSpPr>
        <p:spPr>
          <a:xfrm>
            <a:off x="7166239" y="3603254"/>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8"/>
          <p:cNvSpPr/>
          <p:nvPr/>
        </p:nvSpPr>
        <p:spPr>
          <a:xfrm>
            <a:off x="8016266" y="42225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8"/>
          <p:cNvSpPr/>
          <p:nvPr/>
        </p:nvSpPr>
        <p:spPr>
          <a:xfrm>
            <a:off x="552047" y="267840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8"/>
          <p:cNvSpPr/>
          <p:nvPr/>
        </p:nvSpPr>
        <p:spPr>
          <a:xfrm>
            <a:off x="911171" y="58572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8" name="Google Shape;2248;p38"/>
          <p:cNvSpPr/>
          <p:nvPr/>
        </p:nvSpPr>
        <p:spPr>
          <a:xfrm>
            <a:off x="8148616" y="5896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3" name="Rectangle 2">
            <a:extLst>
              <a:ext uri="{FF2B5EF4-FFF2-40B4-BE49-F238E27FC236}">
                <a16:creationId xmlns:a16="http://schemas.microsoft.com/office/drawing/2014/main" id="{0D84D6E0-63C4-4C79-8FA7-C325B4451898}"/>
              </a:ext>
            </a:extLst>
          </p:cNvPr>
          <p:cNvSpPr/>
          <p:nvPr/>
        </p:nvSpPr>
        <p:spPr>
          <a:xfrm>
            <a:off x="1191419" y="976042"/>
            <a:ext cx="946093" cy="307777"/>
          </a:xfrm>
          <a:prstGeom prst="rect">
            <a:avLst/>
          </a:prstGeom>
        </p:spPr>
        <p:txBody>
          <a:bodyPr wrap="none">
            <a:spAutoFit/>
          </a:bodyPr>
          <a:lstStyle/>
          <a:p>
            <a:r>
              <a:rPr lang="vi-VN" b="1" dirty="0">
                <a:latin typeface="+mj-lt"/>
              </a:rPr>
              <a:t>Khó khăn</a:t>
            </a:r>
            <a:endParaRPr lang="en-US" dirty="0">
              <a:latin typeface="+mj-lt"/>
            </a:endParaRPr>
          </a:p>
        </p:txBody>
      </p:sp>
      <p:graphicFrame>
        <p:nvGraphicFramePr>
          <p:cNvPr id="28" name="Google Shape;1091;p28">
            <a:extLst>
              <a:ext uri="{FF2B5EF4-FFF2-40B4-BE49-F238E27FC236}">
                <a16:creationId xmlns:a16="http://schemas.microsoft.com/office/drawing/2014/main" id="{BCE4E830-FB8E-4C1F-9134-C04F4448DBBB}"/>
              </a:ext>
            </a:extLst>
          </p:cNvPr>
          <p:cNvGraphicFramePr/>
          <p:nvPr>
            <p:extLst>
              <p:ext uri="{D42A27DB-BD31-4B8C-83A1-F6EECF244321}">
                <p14:modId xmlns:p14="http://schemas.microsoft.com/office/powerpoint/2010/main" val="2607831059"/>
              </p:ext>
            </p:extLst>
          </p:nvPr>
        </p:nvGraphicFramePr>
        <p:xfrm>
          <a:off x="1109922" y="1644600"/>
          <a:ext cx="6888346" cy="1958339"/>
        </p:xfrm>
        <a:graphic>
          <a:graphicData uri="http://schemas.openxmlformats.org/drawingml/2006/table">
            <a:tbl>
              <a:tblPr>
                <a:noFill/>
              </a:tblPr>
              <a:tblGrid>
                <a:gridCol w="2244448">
                  <a:extLst>
                    <a:ext uri="{9D8B030D-6E8A-4147-A177-3AD203B41FA5}">
                      <a16:colId xmlns:a16="http://schemas.microsoft.com/office/drawing/2014/main" val="20000"/>
                    </a:ext>
                  </a:extLst>
                </a:gridCol>
                <a:gridCol w="4643898">
                  <a:extLst>
                    <a:ext uri="{9D8B030D-6E8A-4147-A177-3AD203B41FA5}">
                      <a16:colId xmlns:a16="http://schemas.microsoft.com/office/drawing/2014/main" val="20001"/>
                    </a:ext>
                  </a:extLst>
                </a:gridCol>
              </a:tblGrid>
              <a:tr h="984785">
                <a:tc>
                  <a:txBody>
                    <a:bodyPr/>
                    <a:lstStyle/>
                    <a:p>
                      <a:pPr marL="0" lvl="0" indent="0" algn="l" rtl="0">
                        <a:spcBef>
                          <a:spcPts val="0"/>
                        </a:spcBef>
                        <a:spcAft>
                          <a:spcPts val="0"/>
                        </a:spcAft>
                        <a:buNone/>
                      </a:pPr>
                      <a:r>
                        <a:rPr lang="vi-VN" sz="1600" b="1" dirty="0">
                          <a:solidFill>
                            <a:schemeClr val="dk1"/>
                          </a:solidFill>
                          <a:latin typeface="Open Sans"/>
                          <a:ea typeface="Open Sans"/>
                          <a:cs typeface="Open Sans"/>
                          <a:sym typeface="Open Sans"/>
                        </a:rPr>
                        <a:t>Số lượng học sinh</a:t>
                      </a:r>
                      <a:endParaRPr sz="1600" b="1" dirty="0">
                        <a:solidFill>
                          <a:schemeClr val="dk1"/>
                        </a:solidFill>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50000"/>
                        </a:lnSpc>
                        <a:spcBef>
                          <a:spcPts val="0"/>
                        </a:spcBef>
                        <a:spcAft>
                          <a:spcPts val="0"/>
                        </a:spcAft>
                        <a:buNone/>
                      </a:pPr>
                      <a:r>
                        <a:rPr lang="vi-VN" sz="1600" b="0" i="1" dirty="0">
                          <a:solidFill>
                            <a:schemeClr val="tx1"/>
                          </a:solidFill>
                          <a:latin typeface="Open Sans" panose="020B0604020202020204" charset="0"/>
                          <a:ea typeface="Open Sans" panose="020B0604020202020204" charset="0"/>
                          <a:cs typeface="Open Sans" panose="020B0604020202020204" charset="0"/>
                          <a:sym typeface="Open Sans"/>
                        </a:rPr>
                        <a:t>Tương đối đông ảnh hưởng đến chất lượng dạy và học</a:t>
                      </a:r>
                      <a:endParaRPr sz="1600" b="0" i="1" dirty="0">
                        <a:solidFill>
                          <a:schemeClr val="tx1"/>
                        </a:solidFill>
                        <a:latin typeface="Open Sans" panose="020B0604020202020204" charset="0"/>
                        <a:ea typeface="Open Sans" panose="020B0604020202020204" charset="0"/>
                        <a:cs typeface="Open Sans" panose="020B0604020202020204" charset="0"/>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973554">
                <a:tc>
                  <a:txBody>
                    <a:bodyPr/>
                    <a:lstStyle/>
                    <a:p>
                      <a:pPr marL="0" lvl="0" indent="0" algn="l" rtl="0">
                        <a:spcBef>
                          <a:spcPts val="0"/>
                        </a:spcBef>
                        <a:spcAft>
                          <a:spcPts val="0"/>
                        </a:spcAft>
                        <a:buNone/>
                      </a:pPr>
                      <a:r>
                        <a:rPr lang="vi-VN" sz="1600" b="1" dirty="0">
                          <a:solidFill>
                            <a:schemeClr val="hlink"/>
                          </a:solidFill>
                          <a:uFill>
                            <a:noFill/>
                          </a:uFill>
                          <a:latin typeface="Open Sans"/>
                          <a:ea typeface="Open Sans"/>
                          <a:cs typeface="Open Sans"/>
                          <a:sym typeface="Open Sans"/>
                        </a:rPr>
                        <a:t>Cha mẹ học sinh</a:t>
                      </a:r>
                      <a:endParaRPr sz="1600" b="1" dirty="0">
                        <a:solidFill>
                          <a:schemeClr val="dk1"/>
                        </a:solidFill>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171450" lvl="0" indent="-171450" algn="l" rtl="0">
                        <a:lnSpc>
                          <a:spcPct val="150000"/>
                        </a:lnSpc>
                        <a:spcBef>
                          <a:spcPts val="0"/>
                        </a:spcBef>
                        <a:spcAft>
                          <a:spcPts val="0"/>
                        </a:spcAft>
                        <a:buFontTx/>
                        <a:buChar char="-"/>
                      </a:pPr>
                      <a:r>
                        <a:rPr lang="vi-VN" sz="1600" i="1" dirty="0">
                          <a:solidFill>
                            <a:schemeClr val="tx1"/>
                          </a:solidFill>
                          <a:latin typeface="Open Sans"/>
                          <a:ea typeface="Open Sans"/>
                          <a:cs typeface="Open Sans"/>
                          <a:sym typeface="Open Sans"/>
                        </a:rPr>
                        <a:t>Đi làm xa, công việc chiếm nhiều thời gian, ít có thời gian dành cho con</a:t>
                      </a:r>
                      <a:endParaRPr sz="1600" i="1" dirty="0">
                        <a:solidFill>
                          <a:schemeClr val="tx1"/>
                        </a:solidFill>
                        <a:latin typeface="Open Sans"/>
                        <a:ea typeface="Open Sans"/>
                        <a:cs typeface="Open Sans"/>
                        <a:sym typeface="Open Sans"/>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E0B05A35-4075-4CA3-AC50-B06B2EA20202}"/>
              </a:ext>
            </a:extLst>
          </p:cNvPr>
          <p:cNvSpPr/>
          <p:nvPr/>
        </p:nvSpPr>
        <p:spPr>
          <a:xfrm>
            <a:off x="3590140" y="469392"/>
            <a:ext cx="3621511"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CÁC BIỆN </a:t>
            </a:r>
            <a:r>
              <a:rPr lang="vi-VN" sz="2000" b="1" dirty="0">
                <a:latin typeface="Times New Roman" panose="02020603050405020304" pitchFamily="18" charset="0"/>
                <a:cs typeface="Times New Roman" panose="02020603050405020304" pitchFamily="18" charset="0"/>
              </a:rPr>
              <a:t>PHÁP</a:t>
            </a:r>
            <a:endParaRPr lang="en-US" sz="2000" b="1" dirty="0">
              <a:latin typeface="Times New Roman" panose="02020603050405020304" pitchFamily="18" charset="0"/>
              <a:cs typeface="Times New Roman" panose="02020603050405020304" pitchFamily="18" charset="0"/>
            </a:endParaRPr>
          </a:p>
        </p:txBody>
      </p:sp>
      <p:grpSp>
        <p:nvGrpSpPr>
          <p:cNvPr id="61" name="Google Shape;2289;p40">
            <a:extLst>
              <a:ext uri="{FF2B5EF4-FFF2-40B4-BE49-F238E27FC236}">
                <a16:creationId xmlns:a16="http://schemas.microsoft.com/office/drawing/2014/main" id="{73DC190A-BD2F-4618-8DEB-957A80624401}"/>
              </a:ext>
            </a:extLst>
          </p:cNvPr>
          <p:cNvGrpSpPr/>
          <p:nvPr/>
        </p:nvGrpSpPr>
        <p:grpSpPr>
          <a:xfrm>
            <a:off x="1050783" y="1147812"/>
            <a:ext cx="2182200" cy="3032849"/>
            <a:chOff x="1152304" y="1121133"/>
            <a:chExt cx="2182200" cy="3487773"/>
          </a:xfrm>
        </p:grpSpPr>
        <p:sp>
          <p:nvSpPr>
            <p:cNvPr id="62" name="Google Shape;2290;p40">
              <a:extLst>
                <a:ext uri="{FF2B5EF4-FFF2-40B4-BE49-F238E27FC236}">
                  <a16:creationId xmlns:a16="http://schemas.microsoft.com/office/drawing/2014/main" id="{D85FC4C6-F8EC-446E-84BF-948415D3D11E}"/>
                </a:ext>
              </a:extLst>
            </p:cNvPr>
            <p:cNvSpPr/>
            <p:nvPr/>
          </p:nvSpPr>
          <p:spPr>
            <a:xfrm rot="10800000" flipH="1">
              <a:off x="1152304" y="1121133"/>
              <a:ext cx="2182200" cy="32457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91;p40">
              <a:extLst>
                <a:ext uri="{FF2B5EF4-FFF2-40B4-BE49-F238E27FC236}">
                  <a16:creationId xmlns:a16="http://schemas.microsoft.com/office/drawing/2014/main" id="{498C1729-B1C0-4879-9136-23443C69B856}"/>
                </a:ext>
              </a:extLst>
            </p:cNvPr>
            <p:cNvSpPr/>
            <p:nvPr/>
          </p:nvSpPr>
          <p:spPr>
            <a:xfrm rot="10800000" flipH="1">
              <a:off x="2971204" y="4245306"/>
              <a:ext cx="363300" cy="363600"/>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981E77FB-145A-49C3-BA2F-DFD8DE9C1294}"/>
              </a:ext>
            </a:extLst>
          </p:cNvPr>
          <p:cNvSpPr/>
          <p:nvPr/>
        </p:nvSpPr>
        <p:spPr>
          <a:xfrm>
            <a:off x="1591091" y="1446818"/>
            <a:ext cx="1101584" cy="307777"/>
          </a:xfrm>
          <a:prstGeom prst="rect">
            <a:avLst/>
          </a:prstGeom>
        </p:spPr>
        <p:txBody>
          <a:bodyPr wrap="none">
            <a:spAutoFit/>
          </a:bodyPr>
          <a:lstStyle/>
          <a:p>
            <a:pPr lvl="0" algn="ctr"/>
            <a:r>
              <a:rPr lang="vi-VN" b="1" dirty="0">
                <a:latin typeface="+mj-lt"/>
              </a:rPr>
              <a:t>Biện pháp 1</a:t>
            </a:r>
          </a:p>
        </p:txBody>
      </p:sp>
      <p:sp>
        <p:nvSpPr>
          <p:cNvPr id="9" name="Rectangle 8">
            <a:extLst>
              <a:ext uri="{FF2B5EF4-FFF2-40B4-BE49-F238E27FC236}">
                <a16:creationId xmlns:a16="http://schemas.microsoft.com/office/drawing/2014/main" id="{958889C1-5106-414C-A2A1-7BA07EEBD3AF}"/>
              </a:ext>
            </a:extLst>
          </p:cNvPr>
          <p:cNvSpPr/>
          <p:nvPr/>
        </p:nvSpPr>
        <p:spPr>
          <a:xfrm>
            <a:off x="1093260" y="2483276"/>
            <a:ext cx="2097244" cy="523220"/>
          </a:xfrm>
          <a:prstGeom prst="rect">
            <a:avLst/>
          </a:prstGeom>
        </p:spPr>
        <p:txBody>
          <a:bodyPr wrap="square">
            <a:spAutoFit/>
          </a:bodyPr>
          <a:lstStyle/>
          <a:p>
            <a:pPr lvl="0" algn="ctr"/>
            <a:r>
              <a:rPr lang="vi-VN" dirty="0">
                <a:latin typeface="+mj-lt"/>
              </a:rPr>
              <a:t>Thiết lập quy định cho lớp học</a:t>
            </a:r>
          </a:p>
        </p:txBody>
      </p:sp>
      <p:grpSp>
        <p:nvGrpSpPr>
          <p:cNvPr id="67" name="Google Shape;2292;p40">
            <a:extLst>
              <a:ext uri="{FF2B5EF4-FFF2-40B4-BE49-F238E27FC236}">
                <a16:creationId xmlns:a16="http://schemas.microsoft.com/office/drawing/2014/main" id="{5A0B9791-9401-44CD-86CD-00AADBBDB73D}"/>
              </a:ext>
            </a:extLst>
          </p:cNvPr>
          <p:cNvGrpSpPr/>
          <p:nvPr/>
        </p:nvGrpSpPr>
        <p:grpSpPr>
          <a:xfrm>
            <a:off x="3590141" y="1059805"/>
            <a:ext cx="2219491" cy="3307631"/>
            <a:chOff x="3662964" y="1301265"/>
            <a:chExt cx="2219491" cy="3307631"/>
          </a:xfrm>
        </p:grpSpPr>
        <p:sp>
          <p:nvSpPr>
            <p:cNvPr id="68" name="Google Shape;2293;p40">
              <a:extLst>
                <a:ext uri="{FF2B5EF4-FFF2-40B4-BE49-F238E27FC236}">
                  <a16:creationId xmlns:a16="http://schemas.microsoft.com/office/drawing/2014/main" id="{FA5BC9FE-5C45-46DC-8D59-BF6AA4FE4533}"/>
                </a:ext>
              </a:extLst>
            </p:cNvPr>
            <p:cNvSpPr/>
            <p:nvPr/>
          </p:nvSpPr>
          <p:spPr>
            <a:xfrm rot="10800000" flipH="1">
              <a:off x="3662964" y="1301265"/>
              <a:ext cx="2182200" cy="3245700"/>
            </a:xfrm>
            <a:prstGeom prst="snip1Rect">
              <a:avLst>
                <a:gd name="adj" fmla="val 16667"/>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endParaRPr dirty="0"/>
            </a:p>
          </p:txBody>
        </p:sp>
        <p:sp>
          <p:nvSpPr>
            <p:cNvPr id="69" name="Google Shape;2294;p40">
              <a:extLst>
                <a:ext uri="{FF2B5EF4-FFF2-40B4-BE49-F238E27FC236}">
                  <a16:creationId xmlns:a16="http://schemas.microsoft.com/office/drawing/2014/main" id="{9B76D042-B748-464A-B4D5-FBDC62F0976F}"/>
                </a:ext>
              </a:extLst>
            </p:cNvPr>
            <p:cNvSpPr/>
            <p:nvPr/>
          </p:nvSpPr>
          <p:spPr>
            <a:xfrm rot="10800000" flipH="1">
              <a:off x="5518555" y="4244696"/>
              <a:ext cx="363900" cy="364200"/>
            </a:xfrm>
            <a:prstGeom prst="rtTriangl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a:extLst>
              <a:ext uri="{FF2B5EF4-FFF2-40B4-BE49-F238E27FC236}">
                <a16:creationId xmlns:a16="http://schemas.microsoft.com/office/drawing/2014/main" id="{157436FA-BBEE-41B0-90C4-E446318F0733}"/>
              </a:ext>
            </a:extLst>
          </p:cNvPr>
          <p:cNvSpPr/>
          <p:nvPr/>
        </p:nvSpPr>
        <p:spPr>
          <a:xfrm>
            <a:off x="3904408" y="1990158"/>
            <a:ext cx="1784294" cy="1384995"/>
          </a:xfrm>
          <a:prstGeom prst="rect">
            <a:avLst/>
          </a:prstGeom>
        </p:spPr>
        <p:txBody>
          <a:bodyPr wrap="square">
            <a:spAutoFit/>
          </a:bodyPr>
          <a:lstStyle/>
          <a:p>
            <a:pPr marL="0" indent="0"/>
            <a:r>
              <a:rPr lang="vi-VN" dirty="0">
                <a:latin typeface="+mj-lt"/>
              </a:rPr>
              <a:t>Thiết lập quy định cho lớp học</a:t>
            </a:r>
            <a:r>
              <a:rPr lang="en-US" dirty="0">
                <a:latin typeface="+mj-lt"/>
              </a:rPr>
              <a:t> </a:t>
            </a:r>
            <a:r>
              <a:rPr lang="en-US" dirty="0" err="1">
                <a:latin typeface="+mj-lt"/>
              </a:rPr>
              <a:t>và</a:t>
            </a:r>
            <a:r>
              <a:rPr lang="en-US" dirty="0">
                <a:latin typeface="+mj-lt"/>
              </a:rPr>
              <a:t> </a:t>
            </a:r>
            <a:r>
              <a:rPr lang="vi-VN" dirty="0">
                <a:latin typeface="+mj-lt"/>
              </a:rPr>
              <a:t>các hoạt động khác một cách mới mẻ nhằm phát triển cảm xúc, tình cảm xã hội cho </a:t>
            </a:r>
            <a:endParaRPr lang="en-US" dirty="0">
              <a:latin typeface="+mj-lt"/>
            </a:endParaRPr>
          </a:p>
        </p:txBody>
      </p:sp>
      <p:sp>
        <p:nvSpPr>
          <p:cNvPr id="71" name="Rectangle 70">
            <a:extLst>
              <a:ext uri="{FF2B5EF4-FFF2-40B4-BE49-F238E27FC236}">
                <a16:creationId xmlns:a16="http://schemas.microsoft.com/office/drawing/2014/main" id="{F0D29E86-0788-4C39-8364-E758B5539F9B}"/>
              </a:ext>
            </a:extLst>
          </p:cNvPr>
          <p:cNvSpPr/>
          <p:nvPr/>
        </p:nvSpPr>
        <p:spPr>
          <a:xfrm flipH="1">
            <a:off x="3827532" y="1334678"/>
            <a:ext cx="1707419" cy="307777"/>
          </a:xfrm>
          <a:prstGeom prst="rect">
            <a:avLst/>
          </a:prstGeom>
        </p:spPr>
        <p:txBody>
          <a:bodyPr wrap="square">
            <a:spAutoFit/>
          </a:bodyPr>
          <a:lstStyle/>
          <a:p>
            <a:pPr lvl="0" algn="ctr"/>
            <a:r>
              <a:rPr lang="vi-VN" b="1" dirty="0">
                <a:latin typeface="+mj-lt"/>
              </a:rPr>
              <a:t>Biện pháp </a:t>
            </a:r>
            <a:r>
              <a:rPr lang="en-US" b="1" dirty="0">
                <a:latin typeface="+mj-lt"/>
              </a:rPr>
              <a:t>2</a:t>
            </a:r>
            <a:endParaRPr lang="vi-VN" b="1" dirty="0">
              <a:latin typeface="+mj-lt"/>
            </a:endParaRPr>
          </a:p>
        </p:txBody>
      </p:sp>
      <p:grpSp>
        <p:nvGrpSpPr>
          <p:cNvPr id="72" name="Google Shape;2295;p40">
            <a:extLst>
              <a:ext uri="{FF2B5EF4-FFF2-40B4-BE49-F238E27FC236}">
                <a16:creationId xmlns:a16="http://schemas.microsoft.com/office/drawing/2014/main" id="{9E67EF9C-6329-412F-95D5-A44DCDAEF8E1}"/>
              </a:ext>
            </a:extLst>
          </p:cNvPr>
          <p:cNvGrpSpPr/>
          <p:nvPr/>
        </p:nvGrpSpPr>
        <p:grpSpPr>
          <a:xfrm>
            <a:off x="6288897" y="1147812"/>
            <a:ext cx="2182200" cy="3486238"/>
            <a:chOff x="6248550" y="1122337"/>
            <a:chExt cx="2182200" cy="3486238"/>
          </a:xfrm>
          <a:solidFill>
            <a:schemeClr val="tx2"/>
          </a:solidFill>
        </p:grpSpPr>
        <p:sp>
          <p:nvSpPr>
            <p:cNvPr id="73" name="Google Shape;2296;p40">
              <a:extLst>
                <a:ext uri="{FF2B5EF4-FFF2-40B4-BE49-F238E27FC236}">
                  <a16:creationId xmlns:a16="http://schemas.microsoft.com/office/drawing/2014/main" id="{471AA460-530B-428F-9427-B4C12434F394}"/>
                </a:ext>
              </a:extLst>
            </p:cNvPr>
            <p:cNvSpPr/>
            <p:nvPr/>
          </p:nvSpPr>
          <p:spPr>
            <a:xfrm rot="10800000" flipH="1">
              <a:off x="6248550" y="1122337"/>
              <a:ext cx="2182200" cy="3245100"/>
            </a:xfrm>
            <a:prstGeom prst="snip1Rect">
              <a:avLst>
                <a:gd name="adj" fmla="val 16667"/>
              </a:avLst>
            </a:pr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2297;p40">
              <a:extLst>
                <a:ext uri="{FF2B5EF4-FFF2-40B4-BE49-F238E27FC236}">
                  <a16:creationId xmlns:a16="http://schemas.microsoft.com/office/drawing/2014/main" id="{7BA3FA38-B0A2-4074-A0A8-002FC5B29684}"/>
                </a:ext>
              </a:extLst>
            </p:cNvPr>
            <p:cNvSpPr/>
            <p:nvPr/>
          </p:nvSpPr>
          <p:spPr>
            <a:xfrm rot="10800000" flipH="1">
              <a:off x="8067150" y="4244675"/>
              <a:ext cx="363600" cy="363900"/>
            </a:xfrm>
            <a:prstGeom prst="rtTriangle">
              <a:avLst/>
            </a:pr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ectangle 11">
            <a:extLst>
              <a:ext uri="{FF2B5EF4-FFF2-40B4-BE49-F238E27FC236}">
                <a16:creationId xmlns:a16="http://schemas.microsoft.com/office/drawing/2014/main" id="{15AB671A-7FF9-4677-8BEB-D54E6388E9F3}"/>
              </a:ext>
            </a:extLst>
          </p:cNvPr>
          <p:cNvSpPr/>
          <p:nvPr/>
        </p:nvSpPr>
        <p:spPr>
          <a:xfrm>
            <a:off x="6316046" y="2267833"/>
            <a:ext cx="2286000" cy="738664"/>
          </a:xfrm>
          <a:prstGeom prst="rect">
            <a:avLst/>
          </a:prstGeom>
        </p:spPr>
        <p:txBody>
          <a:bodyPr wrap="square">
            <a:spAutoFit/>
          </a:bodyPr>
          <a:lstStyle/>
          <a:p>
            <a:pPr lvl="0"/>
            <a:r>
              <a:rPr lang="vi-VN" dirty="0">
                <a:latin typeface="+mj-lt"/>
              </a:rPr>
              <a:t>Xây dựng Worry Tree dành cho học sinh và Worry box dành cho cha mẹ</a:t>
            </a:r>
          </a:p>
        </p:txBody>
      </p:sp>
      <p:sp>
        <p:nvSpPr>
          <p:cNvPr id="79" name="Rectangle 78">
            <a:extLst>
              <a:ext uri="{FF2B5EF4-FFF2-40B4-BE49-F238E27FC236}">
                <a16:creationId xmlns:a16="http://schemas.microsoft.com/office/drawing/2014/main" id="{91D6FDDD-D884-4673-BF55-99793DBF175A}"/>
              </a:ext>
            </a:extLst>
          </p:cNvPr>
          <p:cNvSpPr/>
          <p:nvPr/>
        </p:nvSpPr>
        <p:spPr>
          <a:xfrm flipH="1">
            <a:off x="6358564" y="1600706"/>
            <a:ext cx="1707419" cy="307777"/>
          </a:xfrm>
          <a:prstGeom prst="rect">
            <a:avLst/>
          </a:prstGeom>
        </p:spPr>
        <p:txBody>
          <a:bodyPr wrap="square">
            <a:spAutoFit/>
          </a:bodyPr>
          <a:lstStyle/>
          <a:p>
            <a:pPr lvl="0" algn="ctr"/>
            <a:r>
              <a:rPr lang="vi-VN" b="1" dirty="0">
                <a:latin typeface="+mj-lt"/>
              </a:rPr>
              <a:t>Biện pháp </a:t>
            </a:r>
            <a:r>
              <a:rPr lang="en-US" b="1" dirty="0">
                <a:latin typeface="+mj-lt"/>
              </a:rPr>
              <a:t>3</a:t>
            </a:r>
            <a:endParaRPr lang="vi-VN"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5" name="Google Shape;2335;p41"/>
          <p:cNvSpPr txBox="1">
            <a:spLocks noGrp="1"/>
          </p:cNvSpPr>
          <p:nvPr>
            <p:ph type="title"/>
          </p:nvPr>
        </p:nvSpPr>
        <p:spPr>
          <a:xfrm>
            <a:off x="1895725" y="1006684"/>
            <a:ext cx="4872900" cy="196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Whoa!</a:t>
            </a:r>
            <a:endParaRPr/>
          </a:p>
        </p:txBody>
      </p:sp>
      <p:sp>
        <p:nvSpPr>
          <p:cNvPr id="2336" name="Google Shape;2336;p41"/>
          <p:cNvSpPr txBox="1">
            <a:spLocks noGrp="1"/>
          </p:cNvSpPr>
          <p:nvPr>
            <p:ph type="subTitle" idx="1"/>
          </p:nvPr>
        </p:nvSpPr>
        <p:spPr>
          <a:xfrm>
            <a:off x="2135550" y="3064250"/>
            <a:ext cx="4872900"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This can be the part of the presentation where you introduce yourself if you haven’t done so yet</a:t>
            </a:r>
            <a:endParaRPr/>
          </a:p>
        </p:txBody>
      </p:sp>
      <p:grpSp>
        <p:nvGrpSpPr>
          <p:cNvPr id="2352" name="Google Shape;2352;p41"/>
          <p:cNvGrpSpPr/>
          <p:nvPr/>
        </p:nvGrpSpPr>
        <p:grpSpPr>
          <a:xfrm rot="2586296">
            <a:off x="7352083" y="2533610"/>
            <a:ext cx="717924" cy="1677151"/>
            <a:chOff x="503795" y="323625"/>
            <a:chExt cx="502785" cy="1047439"/>
          </a:xfrm>
        </p:grpSpPr>
        <p:sp>
          <p:nvSpPr>
            <p:cNvPr id="2353" name="Google Shape;2353;p41"/>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1"/>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1"/>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1"/>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1"/>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1"/>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1"/>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1"/>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1"/>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1"/>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1"/>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1"/>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1"/>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8" name="Google Shape;2378;p41"/>
          <p:cNvSpPr/>
          <p:nvPr/>
        </p:nvSpPr>
        <p:spPr>
          <a:xfrm>
            <a:off x="3943798" y="4048304"/>
            <a:ext cx="1167736" cy="454078"/>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1"/>
          <p:cNvSpPr/>
          <p:nvPr/>
        </p:nvSpPr>
        <p:spPr>
          <a:xfrm>
            <a:off x="6891816" y="11539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1"/>
          <p:cNvSpPr/>
          <p:nvPr/>
        </p:nvSpPr>
        <p:spPr>
          <a:xfrm>
            <a:off x="915966" y="11539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1"/>
          <p:cNvSpPr/>
          <p:nvPr/>
        </p:nvSpPr>
        <p:spPr>
          <a:xfrm>
            <a:off x="1360428" y="7883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1"/>
          <p:cNvSpPr/>
          <p:nvPr/>
        </p:nvSpPr>
        <p:spPr>
          <a:xfrm>
            <a:off x="6474866" y="8305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35;p41">
            <a:extLst>
              <a:ext uri="{FF2B5EF4-FFF2-40B4-BE49-F238E27FC236}">
                <a16:creationId xmlns:a16="http://schemas.microsoft.com/office/drawing/2014/main" id="{740863EF-3B4A-4D93-BF24-3A1EF283B033}"/>
              </a:ext>
            </a:extLst>
          </p:cNvPr>
          <p:cNvSpPr txBox="1">
            <a:spLocks/>
          </p:cNvSpPr>
          <p:nvPr/>
        </p:nvSpPr>
        <p:spPr>
          <a:xfrm>
            <a:off x="2287950" y="1210988"/>
            <a:ext cx="4872900" cy="1964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Varela Round"/>
              <a:buNone/>
              <a:defRPr sz="9600" b="1" i="0" u="none" strike="noStrike" cap="none">
                <a:solidFill>
                  <a:schemeClr val="accent1"/>
                </a:solidFill>
                <a:latin typeface="Varela Round"/>
                <a:ea typeface="Varela Round"/>
                <a:cs typeface="Varela Round"/>
                <a:sym typeface="Varela Round"/>
              </a:defRPr>
            </a:lvl1pPr>
            <a:lvl2pPr marR="0" lvl="1"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n-US"/>
              <a:t>Whoa!</a:t>
            </a:r>
          </a:p>
        </p:txBody>
      </p:sp>
      <p:grpSp>
        <p:nvGrpSpPr>
          <p:cNvPr id="51" name="Google Shape;1366;p31">
            <a:extLst>
              <a:ext uri="{FF2B5EF4-FFF2-40B4-BE49-F238E27FC236}">
                <a16:creationId xmlns:a16="http://schemas.microsoft.com/office/drawing/2014/main" id="{32256A3E-F8D8-4F15-AC4D-774A2BADAE2D}"/>
              </a:ext>
            </a:extLst>
          </p:cNvPr>
          <p:cNvGrpSpPr/>
          <p:nvPr/>
        </p:nvGrpSpPr>
        <p:grpSpPr>
          <a:xfrm>
            <a:off x="1920928" y="987416"/>
            <a:ext cx="5486400" cy="3200400"/>
            <a:chOff x="2047925" y="971550"/>
            <a:chExt cx="5486400" cy="3200400"/>
          </a:xfrm>
        </p:grpSpPr>
        <p:sp>
          <p:nvSpPr>
            <p:cNvPr id="52" name="Google Shape;1367;p31">
              <a:extLst>
                <a:ext uri="{FF2B5EF4-FFF2-40B4-BE49-F238E27FC236}">
                  <a16:creationId xmlns:a16="http://schemas.microsoft.com/office/drawing/2014/main" id="{A3FEF81A-2212-4C11-9DE4-0066931E567B}"/>
                </a:ext>
              </a:extLst>
            </p:cNvPr>
            <p:cNvSpPr/>
            <p:nvPr/>
          </p:nvSpPr>
          <p:spPr>
            <a:xfrm rot="10800000" flipH="1">
              <a:off x="2047925" y="971550"/>
              <a:ext cx="5486400" cy="3200400"/>
            </a:xfrm>
            <a:prstGeom prst="snip1Rect">
              <a:avLst>
                <a:gd name="adj" fmla="val 16667"/>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68;p31">
              <a:extLst>
                <a:ext uri="{FF2B5EF4-FFF2-40B4-BE49-F238E27FC236}">
                  <a16:creationId xmlns:a16="http://schemas.microsoft.com/office/drawing/2014/main" id="{899A8630-81AD-44CC-88B5-1A659826687D}"/>
                </a:ext>
              </a:extLst>
            </p:cNvPr>
            <p:cNvSpPr/>
            <p:nvPr/>
          </p:nvSpPr>
          <p:spPr>
            <a:xfrm rot="10800000" flipH="1">
              <a:off x="7000925" y="3638550"/>
              <a:ext cx="533400" cy="533400"/>
            </a:xfrm>
            <a:prstGeom prst="rtTriangle">
              <a:avLst/>
            </a:prstGeom>
            <a:solidFill>
              <a:schemeClr val="l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1369;p31">
            <a:extLst>
              <a:ext uri="{FF2B5EF4-FFF2-40B4-BE49-F238E27FC236}">
                <a16:creationId xmlns:a16="http://schemas.microsoft.com/office/drawing/2014/main" id="{9424D1DE-221E-47AE-9702-DF2227646D14}"/>
              </a:ext>
            </a:extLst>
          </p:cNvPr>
          <p:cNvSpPr/>
          <p:nvPr/>
        </p:nvSpPr>
        <p:spPr>
          <a:xfrm>
            <a:off x="3867706" y="709233"/>
            <a:ext cx="1463100" cy="914400"/>
          </a:xfrm>
          <a:prstGeom prst="roundRect">
            <a:avLst>
              <a:gd name="adj" fmla="val 11696"/>
            </a:avLst>
          </a:pr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lgn="ctr"/>
            <a:endParaRPr lang="en" dirty="0"/>
          </a:p>
        </p:txBody>
      </p:sp>
      <p:sp>
        <p:nvSpPr>
          <p:cNvPr id="55" name="Google Shape;1371;p31">
            <a:extLst>
              <a:ext uri="{FF2B5EF4-FFF2-40B4-BE49-F238E27FC236}">
                <a16:creationId xmlns:a16="http://schemas.microsoft.com/office/drawing/2014/main" id="{FF477258-6E30-4E7E-A756-6DFF41385366}"/>
              </a:ext>
            </a:extLst>
          </p:cNvPr>
          <p:cNvSpPr txBox="1">
            <a:spLocks/>
          </p:cNvSpPr>
          <p:nvPr/>
        </p:nvSpPr>
        <p:spPr>
          <a:xfrm>
            <a:off x="3909880" y="739970"/>
            <a:ext cx="1463100" cy="914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b="1" dirty="0">
                <a:solidFill>
                  <a:schemeClr val="accent1">
                    <a:lumMod val="60000"/>
                    <a:lumOff val="40000"/>
                  </a:schemeClr>
                </a:solidFill>
                <a:latin typeface="Times New Roman" panose="02020603050405020304" pitchFamily="18" charset="0"/>
                <a:cs typeface="Times New Roman" panose="02020603050405020304" pitchFamily="18" charset="0"/>
              </a:rPr>
              <a:t>01</a:t>
            </a:r>
          </a:p>
        </p:txBody>
      </p:sp>
      <p:grpSp>
        <p:nvGrpSpPr>
          <p:cNvPr id="56" name="Google Shape;1420;p31">
            <a:extLst>
              <a:ext uri="{FF2B5EF4-FFF2-40B4-BE49-F238E27FC236}">
                <a16:creationId xmlns:a16="http://schemas.microsoft.com/office/drawing/2014/main" id="{751A376F-78BC-418A-8DA0-B826AFE0E91A}"/>
              </a:ext>
            </a:extLst>
          </p:cNvPr>
          <p:cNvGrpSpPr/>
          <p:nvPr/>
        </p:nvGrpSpPr>
        <p:grpSpPr>
          <a:xfrm>
            <a:off x="7017582" y="509997"/>
            <a:ext cx="896139" cy="914412"/>
            <a:chOff x="7244993" y="754969"/>
            <a:chExt cx="896139" cy="914412"/>
          </a:xfrm>
        </p:grpSpPr>
        <p:sp>
          <p:nvSpPr>
            <p:cNvPr id="57" name="Google Shape;1421;p31">
              <a:extLst>
                <a:ext uri="{FF2B5EF4-FFF2-40B4-BE49-F238E27FC236}">
                  <a16:creationId xmlns:a16="http://schemas.microsoft.com/office/drawing/2014/main" id="{E88799BC-889F-4C0A-A1BB-61A535AA45D8}"/>
                </a:ext>
              </a:extLst>
            </p:cNvPr>
            <p:cNvSpPr/>
            <p:nvPr/>
          </p:nvSpPr>
          <p:spPr>
            <a:xfrm>
              <a:off x="7244993" y="754969"/>
              <a:ext cx="896139" cy="914412"/>
            </a:xfrm>
            <a:custGeom>
              <a:avLst/>
              <a:gdLst/>
              <a:ahLst/>
              <a:cxnLst/>
              <a:rect l="l" t="t" r="r" b="b"/>
              <a:pathLst>
                <a:path w="23174" h="23460" extrusionOk="0">
                  <a:moveTo>
                    <a:pt x="13335" y="1"/>
                  </a:moveTo>
                  <a:cubicBezTo>
                    <a:pt x="10013" y="1"/>
                    <a:pt x="7055" y="1940"/>
                    <a:pt x="6493" y="2329"/>
                  </a:cubicBezTo>
                  <a:cubicBezTo>
                    <a:pt x="5499" y="2969"/>
                    <a:pt x="4584" y="3730"/>
                    <a:pt x="3775" y="4587"/>
                  </a:cubicBezTo>
                  <a:cubicBezTo>
                    <a:pt x="1872" y="6606"/>
                    <a:pt x="0" y="9821"/>
                    <a:pt x="1729" y="13786"/>
                  </a:cubicBezTo>
                  <a:cubicBezTo>
                    <a:pt x="2269" y="15023"/>
                    <a:pt x="2982" y="16176"/>
                    <a:pt x="3855" y="17207"/>
                  </a:cubicBezTo>
                  <a:cubicBezTo>
                    <a:pt x="7222" y="21204"/>
                    <a:pt x="11864" y="22177"/>
                    <a:pt x="11864" y="22177"/>
                  </a:cubicBezTo>
                  <a:lnTo>
                    <a:pt x="16781" y="18930"/>
                  </a:lnTo>
                  <a:cubicBezTo>
                    <a:pt x="17416" y="20326"/>
                    <a:pt x="18764" y="23282"/>
                    <a:pt x="18827" y="23440"/>
                  </a:cubicBezTo>
                  <a:cubicBezTo>
                    <a:pt x="18833" y="23454"/>
                    <a:pt x="18847" y="23460"/>
                    <a:pt x="18869" y="23460"/>
                  </a:cubicBezTo>
                  <a:cubicBezTo>
                    <a:pt x="19186" y="23460"/>
                    <a:pt x="21125" y="22097"/>
                    <a:pt x="21254" y="21865"/>
                  </a:cubicBezTo>
                  <a:cubicBezTo>
                    <a:pt x="21355" y="21674"/>
                    <a:pt x="19150" y="19258"/>
                    <a:pt x="18061" y="18090"/>
                  </a:cubicBezTo>
                  <a:lnTo>
                    <a:pt x="22645" y="15060"/>
                  </a:lnTo>
                  <a:cubicBezTo>
                    <a:pt x="22645" y="15060"/>
                    <a:pt x="23173" y="12412"/>
                    <a:pt x="22417" y="9107"/>
                  </a:cubicBezTo>
                  <a:cubicBezTo>
                    <a:pt x="21936" y="6982"/>
                    <a:pt x="20926" y="4587"/>
                    <a:pt x="18907" y="2446"/>
                  </a:cubicBezTo>
                  <a:cubicBezTo>
                    <a:pt x="17174" y="611"/>
                    <a:pt x="15197" y="1"/>
                    <a:pt x="13335"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422;p31">
              <a:extLst>
                <a:ext uri="{FF2B5EF4-FFF2-40B4-BE49-F238E27FC236}">
                  <a16:creationId xmlns:a16="http://schemas.microsoft.com/office/drawing/2014/main" id="{FA002211-A9FC-4B1C-A2F8-E6A7657F2415}"/>
                </a:ext>
              </a:extLst>
            </p:cNvPr>
            <p:cNvGrpSpPr/>
            <p:nvPr/>
          </p:nvGrpSpPr>
          <p:grpSpPr>
            <a:xfrm>
              <a:off x="7244993" y="755067"/>
              <a:ext cx="896139" cy="914217"/>
              <a:chOff x="7968793" y="342586"/>
              <a:chExt cx="896139" cy="914217"/>
            </a:xfrm>
          </p:grpSpPr>
          <p:sp>
            <p:nvSpPr>
              <p:cNvPr id="59" name="Google Shape;1423;p31">
                <a:extLst>
                  <a:ext uri="{FF2B5EF4-FFF2-40B4-BE49-F238E27FC236}">
                    <a16:creationId xmlns:a16="http://schemas.microsoft.com/office/drawing/2014/main" id="{B17478A2-154B-437F-80B0-4B0B9BF9A1F5}"/>
                  </a:ext>
                </a:extLst>
              </p:cNvPr>
              <p:cNvSpPr/>
              <p:nvPr/>
            </p:nvSpPr>
            <p:spPr>
              <a:xfrm>
                <a:off x="8117633" y="446889"/>
                <a:ext cx="747298" cy="760100"/>
              </a:xfrm>
              <a:custGeom>
                <a:avLst/>
                <a:gdLst/>
                <a:ahLst/>
                <a:cxnLst/>
                <a:rect l="l" t="t" r="r" b="b"/>
                <a:pathLst>
                  <a:path w="19325" h="19501" extrusionOk="0">
                    <a:moveTo>
                      <a:pt x="10037" y="1"/>
                    </a:moveTo>
                    <a:cubicBezTo>
                      <a:pt x="9404" y="1"/>
                      <a:pt x="8774" y="100"/>
                      <a:pt x="8164" y="314"/>
                    </a:cubicBezTo>
                    <a:cubicBezTo>
                      <a:pt x="4669" y="1541"/>
                      <a:pt x="4045" y="4211"/>
                      <a:pt x="5113" y="5522"/>
                    </a:cubicBezTo>
                    <a:cubicBezTo>
                      <a:pt x="5513" y="6011"/>
                      <a:pt x="5831" y="6184"/>
                      <a:pt x="6082" y="6184"/>
                    </a:cubicBezTo>
                    <a:cubicBezTo>
                      <a:pt x="6695" y="6184"/>
                      <a:pt x="6905" y="5152"/>
                      <a:pt x="6905" y="5152"/>
                    </a:cubicBezTo>
                    <a:cubicBezTo>
                      <a:pt x="6905" y="5152"/>
                      <a:pt x="8018" y="3731"/>
                      <a:pt x="9666" y="3731"/>
                    </a:cubicBezTo>
                    <a:cubicBezTo>
                      <a:pt x="10677" y="3731"/>
                      <a:pt x="11890" y="4266"/>
                      <a:pt x="13170" y="5993"/>
                    </a:cubicBezTo>
                    <a:cubicBezTo>
                      <a:pt x="14661" y="8002"/>
                      <a:pt x="15550" y="10904"/>
                      <a:pt x="10960" y="14372"/>
                    </a:cubicBezTo>
                    <a:cubicBezTo>
                      <a:pt x="9110" y="15770"/>
                      <a:pt x="7251" y="16236"/>
                      <a:pt x="5594" y="16236"/>
                    </a:cubicBezTo>
                    <a:cubicBezTo>
                      <a:pt x="2852" y="16236"/>
                      <a:pt x="666" y="14961"/>
                      <a:pt x="1" y="14526"/>
                    </a:cubicBezTo>
                    <a:lnTo>
                      <a:pt x="1" y="14526"/>
                    </a:lnTo>
                    <a:cubicBezTo>
                      <a:pt x="3374" y="18523"/>
                      <a:pt x="8016" y="19501"/>
                      <a:pt x="8016" y="19501"/>
                    </a:cubicBezTo>
                    <a:lnTo>
                      <a:pt x="13308" y="16006"/>
                    </a:lnTo>
                    <a:lnTo>
                      <a:pt x="13504" y="15874"/>
                    </a:lnTo>
                    <a:lnTo>
                      <a:pt x="18796" y="12379"/>
                    </a:lnTo>
                    <a:cubicBezTo>
                      <a:pt x="18796" y="12379"/>
                      <a:pt x="19324" y="9731"/>
                      <a:pt x="18568" y="6426"/>
                    </a:cubicBezTo>
                    <a:cubicBezTo>
                      <a:pt x="17206" y="3062"/>
                      <a:pt x="13555" y="1"/>
                      <a:pt x="100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24;p31">
                <a:extLst>
                  <a:ext uri="{FF2B5EF4-FFF2-40B4-BE49-F238E27FC236}">
                    <a16:creationId xmlns:a16="http://schemas.microsoft.com/office/drawing/2014/main" id="{0215A9A7-F0E2-4856-9F9B-549F253D935C}"/>
                  </a:ext>
                </a:extLst>
              </p:cNvPr>
              <p:cNvSpPr/>
              <p:nvPr/>
            </p:nvSpPr>
            <p:spPr>
              <a:xfrm>
                <a:off x="7968793" y="521375"/>
                <a:ext cx="749966" cy="558392"/>
              </a:xfrm>
              <a:custGeom>
                <a:avLst/>
                <a:gdLst/>
                <a:ahLst/>
                <a:cxnLst/>
                <a:rect l="l" t="t" r="r" b="b"/>
                <a:pathLst>
                  <a:path w="19394" h="14326" extrusionOk="0">
                    <a:moveTo>
                      <a:pt x="3770" y="0"/>
                    </a:moveTo>
                    <a:lnTo>
                      <a:pt x="3770" y="0"/>
                    </a:lnTo>
                    <a:cubicBezTo>
                      <a:pt x="1872" y="2014"/>
                      <a:pt x="1" y="5229"/>
                      <a:pt x="1730" y="9199"/>
                    </a:cubicBezTo>
                    <a:cubicBezTo>
                      <a:pt x="2264" y="10437"/>
                      <a:pt x="2977" y="11589"/>
                      <a:pt x="3850" y="12620"/>
                    </a:cubicBezTo>
                    <a:cubicBezTo>
                      <a:pt x="4515" y="13052"/>
                      <a:pt x="6700" y="14325"/>
                      <a:pt x="9441" y="14325"/>
                    </a:cubicBezTo>
                    <a:cubicBezTo>
                      <a:pt x="11099" y="14325"/>
                      <a:pt x="12959" y="13860"/>
                      <a:pt x="14809" y="12461"/>
                    </a:cubicBezTo>
                    <a:cubicBezTo>
                      <a:pt x="19393" y="8993"/>
                      <a:pt x="18510" y="6091"/>
                      <a:pt x="17019" y="4082"/>
                    </a:cubicBezTo>
                    <a:cubicBezTo>
                      <a:pt x="15738" y="2356"/>
                      <a:pt x="14526" y="1821"/>
                      <a:pt x="13515" y="1821"/>
                    </a:cubicBezTo>
                    <a:cubicBezTo>
                      <a:pt x="11866" y="1821"/>
                      <a:pt x="10754" y="3246"/>
                      <a:pt x="10754" y="3246"/>
                    </a:cubicBezTo>
                    <a:cubicBezTo>
                      <a:pt x="14963" y="4700"/>
                      <a:pt x="13760" y="9642"/>
                      <a:pt x="10177" y="9642"/>
                    </a:cubicBezTo>
                    <a:cubicBezTo>
                      <a:pt x="9552" y="9642"/>
                      <a:pt x="8854" y="9492"/>
                      <a:pt x="8100" y="9147"/>
                    </a:cubicBezTo>
                    <a:cubicBezTo>
                      <a:pt x="4209" y="7360"/>
                      <a:pt x="3115" y="3511"/>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25;p31">
                <a:extLst>
                  <a:ext uri="{FF2B5EF4-FFF2-40B4-BE49-F238E27FC236}">
                    <a16:creationId xmlns:a16="http://schemas.microsoft.com/office/drawing/2014/main" id="{F16397AB-D08B-4BA9-9303-44344D772A54}"/>
                  </a:ext>
                </a:extLst>
              </p:cNvPr>
              <p:cNvSpPr/>
              <p:nvPr/>
            </p:nvSpPr>
            <p:spPr>
              <a:xfrm>
                <a:off x="8089211" y="342586"/>
                <a:ext cx="746486" cy="554650"/>
              </a:xfrm>
              <a:custGeom>
                <a:avLst/>
                <a:gdLst/>
                <a:ahLst/>
                <a:cxnLst/>
                <a:rect l="l" t="t" r="r" b="b"/>
                <a:pathLst>
                  <a:path w="19304" h="14230" extrusionOk="0">
                    <a:moveTo>
                      <a:pt x="10217" y="1"/>
                    </a:moveTo>
                    <a:cubicBezTo>
                      <a:pt x="6896" y="1"/>
                      <a:pt x="3938" y="1938"/>
                      <a:pt x="3379" y="2324"/>
                    </a:cubicBezTo>
                    <a:cubicBezTo>
                      <a:pt x="2385" y="2969"/>
                      <a:pt x="1470" y="3725"/>
                      <a:pt x="656" y="4587"/>
                    </a:cubicBezTo>
                    <a:cubicBezTo>
                      <a:pt x="1" y="8098"/>
                      <a:pt x="1095" y="11947"/>
                      <a:pt x="4986" y="13734"/>
                    </a:cubicBezTo>
                    <a:cubicBezTo>
                      <a:pt x="5740" y="14079"/>
                      <a:pt x="6438" y="14229"/>
                      <a:pt x="7063" y="14229"/>
                    </a:cubicBezTo>
                    <a:cubicBezTo>
                      <a:pt x="10646" y="14229"/>
                      <a:pt x="11849" y="9287"/>
                      <a:pt x="7640" y="7833"/>
                    </a:cubicBezTo>
                    <a:lnTo>
                      <a:pt x="7640" y="7833"/>
                    </a:lnTo>
                    <a:cubicBezTo>
                      <a:pt x="7640" y="7833"/>
                      <a:pt x="7431" y="8861"/>
                      <a:pt x="6819" y="8861"/>
                    </a:cubicBezTo>
                    <a:cubicBezTo>
                      <a:pt x="6568" y="8861"/>
                      <a:pt x="6248" y="8688"/>
                      <a:pt x="5848" y="8198"/>
                    </a:cubicBezTo>
                    <a:cubicBezTo>
                      <a:pt x="4780" y="6887"/>
                      <a:pt x="5404" y="4217"/>
                      <a:pt x="8899" y="2990"/>
                    </a:cubicBezTo>
                    <a:cubicBezTo>
                      <a:pt x="9509" y="2776"/>
                      <a:pt x="10137" y="2677"/>
                      <a:pt x="10770" y="2677"/>
                    </a:cubicBezTo>
                    <a:cubicBezTo>
                      <a:pt x="14287" y="2677"/>
                      <a:pt x="17937" y="5742"/>
                      <a:pt x="19303" y="9107"/>
                    </a:cubicBezTo>
                    <a:cubicBezTo>
                      <a:pt x="18822" y="6977"/>
                      <a:pt x="17807" y="4582"/>
                      <a:pt x="15788" y="2446"/>
                    </a:cubicBezTo>
                    <a:cubicBezTo>
                      <a:pt x="14057" y="610"/>
                      <a:pt x="12080" y="1"/>
                      <a:pt x="10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26;p31">
                <a:extLst>
                  <a:ext uri="{FF2B5EF4-FFF2-40B4-BE49-F238E27FC236}">
                    <a16:creationId xmlns:a16="http://schemas.microsoft.com/office/drawing/2014/main" id="{33DFFE47-8126-40C9-8F76-096E5648E29C}"/>
                  </a:ext>
                </a:extLst>
              </p:cNvPr>
              <p:cNvSpPr/>
              <p:nvPr/>
            </p:nvSpPr>
            <p:spPr>
              <a:xfrm>
                <a:off x="8495439" y="867573"/>
                <a:ext cx="300389" cy="389229"/>
              </a:xfrm>
              <a:custGeom>
                <a:avLst/>
                <a:gdLst/>
                <a:ahLst/>
                <a:cxnLst/>
                <a:rect l="l" t="t" r="r" b="b"/>
                <a:pathLst>
                  <a:path w="7768" h="9986" extrusionOk="0">
                    <a:moveTo>
                      <a:pt x="281" y="0"/>
                    </a:moveTo>
                    <a:cubicBezTo>
                      <a:pt x="281" y="0"/>
                      <a:pt x="1" y="2723"/>
                      <a:pt x="191" y="3178"/>
                    </a:cubicBezTo>
                    <a:cubicBezTo>
                      <a:pt x="305" y="3442"/>
                      <a:pt x="872" y="3497"/>
                      <a:pt x="1327" y="3497"/>
                    </a:cubicBezTo>
                    <a:cubicBezTo>
                      <a:pt x="1655" y="3497"/>
                      <a:pt x="1925" y="3468"/>
                      <a:pt x="1925" y="3468"/>
                    </a:cubicBezTo>
                    <a:lnTo>
                      <a:pt x="1962" y="4811"/>
                    </a:lnTo>
                    <a:lnTo>
                      <a:pt x="2835" y="4748"/>
                    </a:lnTo>
                    <a:cubicBezTo>
                      <a:pt x="2835" y="4748"/>
                      <a:pt x="5124" y="9760"/>
                      <a:pt x="5209" y="9966"/>
                    </a:cubicBezTo>
                    <a:cubicBezTo>
                      <a:pt x="5214" y="9979"/>
                      <a:pt x="5228" y="9985"/>
                      <a:pt x="5248" y="9985"/>
                    </a:cubicBezTo>
                    <a:cubicBezTo>
                      <a:pt x="5561" y="9985"/>
                      <a:pt x="7506" y="8624"/>
                      <a:pt x="7630" y="8391"/>
                    </a:cubicBezTo>
                    <a:cubicBezTo>
                      <a:pt x="7767" y="8142"/>
                      <a:pt x="3850" y="3987"/>
                      <a:pt x="3850" y="3987"/>
                    </a:cubicBezTo>
                    <a:cubicBezTo>
                      <a:pt x="3850" y="3987"/>
                      <a:pt x="4368" y="3331"/>
                      <a:pt x="4230" y="3209"/>
                    </a:cubicBezTo>
                    <a:cubicBezTo>
                      <a:pt x="4098" y="3082"/>
                      <a:pt x="3126" y="2702"/>
                      <a:pt x="3126" y="2702"/>
                    </a:cubicBezTo>
                    <a:cubicBezTo>
                      <a:pt x="3126" y="2702"/>
                      <a:pt x="3332" y="1174"/>
                      <a:pt x="2946" y="883"/>
                    </a:cubicBezTo>
                    <a:cubicBezTo>
                      <a:pt x="2560" y="592"/>
                      <a:pt x="281"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27;p31">
                <a:extLst>
                  <a:ext uri="{FF2B5EF4-FFF2-40B4-BE49-F238E27FC236}">
                    <a16:creationId xmlns:a16="http://schemas.microsoft.com/office/drawing/2014/main" id="{FCBBA0C6-7456-46D2-8276-5001FDD090D4}"/>
                  </a:ext>
                </a:extLst>
              </p:cNvPr>
              <p:cNvSpPr/>
              <p:nvPr/>
            </p:nvSpPr>
            <p:spPr>
              <a:xfrm>
                <a:off x="8522238" y="913957"/>
                <a:ext cx="61988" cy="44746"/>
              </a:xfrm>
              <a:custGeom>
                <a:avLst/>
                <a:gdLst/>
                <a:ahLst/>
                <a:cxnLst/>
                <a:rect l="l" t="t" r="r" b="b"/>
                <a:pathLst>
                  <a:path w="1603" h="1148" extrusionOk="0">
                    <a:moveTo>
                      <a:pt x="791" y="137"/>
                    </a:moveTo>
                    <a:cubicBezTo>
                      <a:pt x="938" y="138"/>
                      <a:pt x="1074" y="212"/>
                      <a:pt x="1153" y="333"/>
                    </a:cubicBezTo>
                    <a:cubicBezTo>
                      <a:pt x="1343" y="624"/>
                      <a:pt x="1137" y="1004"/>
                      <a:pt x="794" y="1004"/>
                    </a:cubicBezTo>
                    <a:cubicBezTo>
                      <a:pt x="550" y="1004"/>
                      <a:pt x="355" y="814"/>
                      <a:pt x="355" y="571"/>
                    </a:cubicBezTo>
                    <a:cubicBezTo>
                      <a:pt x="355" y="334"/>
                      <a:pt x="549" y="139"/>
                      <a:pt x="791" y="137"/>
                    </a:cubicBezTo>
                    <a:close/>
                    <a:moveTo>
                      <a:pt x="805" y="0"/>
                    </a:moveTo>
                    <a:cubicBezTo>
                      <a:pt x="749" y="0"/>
                      <a:pt x="690" y="8"/>
                      <a:pt x="630" y="26"/>
                    </a:cubicBezTo>
                    <a:cubicBezTo>
                      <a:pt x="1" y="217"/>
                      <a:pt x="133" y="1142"/>
                      <a:pt x="794" y="1147"/>
                    </a:cubicBezTo>
                    <a:cubicBezTo>
                      <a:pt x="905" y="1147"/>
                      <a:pt x="1010" y="1110"/>
                      <a:pt x="1105" y="1052"/>
                    </a:cubicBezTo>
                    <a:cubicBezTo>
                      <a:pt x="1602" y="722"/>
                      <a:pt x="1327"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28;p31">
                <a:extLst>
                  <a:ext uri="{FF2B5EF4-FFF2-40B4-BE49-F238E27FC236}">
                    <a16:creationId xmlns:a16="http://schemas.microsoft.com/office/drawing/2014/main" id="{7EBA0EAB-7072-4F77-B5A6-558AAD98A686}"/>
                  </a:ext>
                </a:extLst>
              </p:cNvPr>
              <p:cNvSpPr/>
              <p:nvPr/>
            </p:nvSpPr>
            <p:spPr>
              <a:xfrm>
                <a:off x="8689137" y="1168792"/>
                <a:ext cx="62259" cy="44824"/>
              </a:xfrm>
              <a:custGeom>
                <a:avLst/>
                <a:gdLst/>
                <a:ahLst/>
                <a:cxnLst/>
                <a:rect l="l" t="t" r="r" b="b"/>
                <a:pathLst>
                  <a:path w="1610" h="1150" extrusionOk="0">
                    <a:moveTo>
                      <a:pt x="797" y="144"/>
                    </a:moveTo>
                    <a:cubicBezTo>
                      <a:pt x="940" y="144"/>
                      <a:pt x="1077" y="218"/>
                      <a:pt x="1157" y="340"/>
                    </a:cubicBezTo>
                    <a:cubicBezTo>
                      <a:pt x="1361" y="649"/>
                      <a:pt x="1115" y="1014"/>
                      <a:pt x="801" y="1014"/>
                    </a:cubicBezTo>
                    <a:cubicBezTo>
                      <a:pt x="733" y="1014"/>
                      <a:pt x="661" y="997"/>
                      <a:pt x="591" y="959"/>
                    </a:cubicBezTo>
                    <a:cubicBezTo>
                      <a:pt x="194" y="747"/>
                      <a:pt x="348" y="144"/>
                      <a:pt x="797" y="144"/>
                    </a:cubicBezTo>
                    <a:close/>
                    <a:moveTo>
                      <a:pt x="808" y="1"/>
                    </a:moveTo>
                    <a:cubicBezTo>
                      <a:pt x="751" y="1"/>
                      <a:pt x="690" y="9"/>
                      <a:pt x="628" y="28"/>
                    </a:cubicBezTo>
                    <a:cubicBezTo>
                      <a:pt x="0" y="218"/>
                      <a:pt x="135" y="1149"/>
                      <a:pt x="791" y="1149"/>
                    </a:cubicBezTo>
                    <a:cubicBezTo>
                      <a:pt x="793" y="1149"/>
                      <a:pt x="795" y="1149"/>
                      <a:pt x="797" y="1149"/>
                    </a:cubicBezTo>
                    <a:cubicBezTo>
                      <a:pt x="908" y="1149"/>
                      <a:pt x="1019" y="1117"/>
                      <a:pt x="1114" y="1054"/>
                    </a:cubicBezTo>
                    <a:cubicBezTo>
                      <a:pt x="1610" y="725"/>
                      <a:pt x="1332" y="1"/>
                      <a:pt x="8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29;p31">
                <a:extLst>
                  <a:ext uri="{FF2B5EF4-FFF2-40B4-BE49-F238E27FC236}">
                    <a16:creationId xmlns:a16="http://schemas.microsoft.com/office/drawing/2014/main" id="{B7655B35-ECD6-41E6-A91B-7FEBEF1348E1}"/>
                  </a:ext>
                </a:extLst>
              </p:cNvPr>
              <p:cNvSpPr/>
              <p:nvPr/>
            </p:nvSpPr>
            <p:spPr>
              <a:xfrm>
                <a:off x="8827847" y="751304"/>
                <a:ext cx="11949" cy="22022"/>
              </a:xfrm>
              <a:custGeom>
                <a:avLst/>
                <a:gdLst/>
                <a:ahLst/>
                <a:cxnLst/>
                <a:rect l="l" t="t" r="r" b="b"/>
                <a:pathLst>
                  <a:path w="309" h="565" extrusionOk="0">
                    <a:moveTo>
                      <a:pt x="103" y="1"/>
                    </a:moveTo>
                    <a:cubicBezTo>
                      <a:pt x="46" y="1"/>
                      <a:pt x="0" y="82"/>
                      <a:pt x="60" y="128"/>
                    </a:cubicBezTo>
                    <a:cubicBezTo>
                      <a:pt x="118" y="165"/>
                      <a:pt x="155" y="229"/>
                      <a:pt x="165" y="297"/>
                    </a:cubicBezTo>
                    <a:cubicBezTo>
                      <a:pt x="155" y="356"/>
                      <a:pt x="123" y="403"/>
                      <a:pt x="81" y="440"/>
                    </a:cubicBezTo>
                    <a:cubicBezTo>
                      <a:pt x="13" y="464"/>
                      <a:pt x="34" y="564"/>
                      <a:pt x="99" y="564"/>
                    </a:cubicBezTo>
                    <a:cubicBezTo>
                      <a:pt x="105" y="564"/>
                      <a:pt x="111" y="564"/>
                      <a:pt x="118" y="562"/>
                    </a:cubicBezTo>
                    <a:cubicBezTo>
                      <a:pt x="134" y="562"/>
                      <a:pt x="150" y="562"/>
                      <a:pt x="160" y="551"/>
                    </a:cubicBezTo>
                    <a:cubicBezTo>
                      <a:pt x="239" y="493"/>
                      <a:pt x="292" y="403"/>
                      <a:pt x="303" y="303"/>
                    </a:cubicBezTo>
                    <a:cubicBezTo>
                      <a:pt x="308" y="202"/>
                      <a:pt x="255" y="107"/>
                      <a:pt x="144" y="17"/>
                    </a:cubicBezTo>
                    <a:cubicBezTo>
                      <a:pt x="131" y="6"/>
                      <a:pt x="116"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30;p31">
                <a:extLst>
                  <a:ext uri="{FF2B5EF4-FFF2-40B4-BE49-F238E27FC236}">
                    <a16:creationId xmlns:a16="http://schemas.microsoft.com/office/drawing/2014/main" id="{AF1D816B-3C8D-45A6-9B89-71AC7C6043FA}"/>
                  </a:ext>
                </a:extLst>
              </p:cNvPr>
              <p:cNvSpPr/>
              <p:nvPr/>
            </p:nvSpPr>
            <p:spPr>
              <a:xfrm>
                <a:off x="8809014" y="743664"/>
                <a:ext cx="11756" cy="21944"/>
              </a:xfrm>
              <a:custGeom>
                <a:avLst/>
                <a:gdLst/>
                <a:ahLst/>
                <a:cxnLst/>
                <a:rect l="l" t="t" r="r" b="b"/>
                <a:pathLst>
                  <a:path w="304" h="563" extrusionOk="0">
                    <a:moveTo>
                      <a:pt x="100" y="1"/>
                    </a:moveTo>
                    <a:cubicBezTo>
                      <a:pt x="43" y="1"/>
                      <a:pt x="0" y="77"/>
                      <a:pt x="55" y="123"/>
                    </a:cubicBezTo>
                    <a:cubicBezTo>
                      <a:pt x="118" y="160"/>
                      <a:pt x="155" y="224"/>
                      <a:pt x="166" y="293"/>
                    </a:cubicBezTo>
                    <a:cubicBezTo>
                      <a:pt x="155" y="351"/>
                      <a:pt x="124" y="398"/>
                      <a:pt x="76" y="435"/>
                    </a:cubicBezTo>
                    <a:cubicBezTo>
                      <a:pt x="23" y="472"/>
                      <a:pt x="50" y="562"/>
                      <a:pt x="118" y="562"/>
                    </a:cubicBezTo>
                    <a:cubicBezTo>
                      <a:pt x="134" y="562"/>
                      <a:pt x="145" y="557"/>
                      <a:pt x="161" y="546"/>
                    </a:cubicBezTo>
                    <a:cubicBezTo>
                      <a:pt x="240" y="488"/>
                      <a:pt x="293" y="398"/>
                      <a:pt x="303" y="298"/>
                    </a:cubicBezTo>
                    <a:cubicBezTo>
                      <a:pt x="303" y="197"/>
                      <a:pt x="251" y="102"/>
                      <a:pt x="145" y="18"/>
                    </a:cubicBezTo>
                    <a:cubicBezTo>
                      <a:pt x="130" y="6"/>
                      <a:pt x="114"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1;p31">
                <a:extLst>
                  <a:ext uri="{FF2B5EF4-FFF2-40B4-BE49-F238E27FC236}">
                    <a16:creationId xmlns:a16="http://schemas.microsoft.com/office/drawing/2014/main" id="{E15E6794-8A90-4133-9992-7A29316BB145}"/>
                  </a:ext>
                </a:extLst>
              </p:cNvPr>
              <p:cNvSpPr/>
              <p:nvPr/>
            </p:nvSpPr>
            <p:spPr>
              <a:xfrm>
                <a:off x="8783299" y="678572"/>
                <a:ext cx="16628" cy="18202"/>
              </a:xfrm>
              <a:custGeom>
                <a:avLst/>
                <a:gdLst/>
                <a:ahLst/>
                <a:cxnLst/>
                <a:rect l="l" t="t" r="r" b="b"/>
                <a:pathLst>
                  <a:path w="430" h="467" extrusionOk="0">
                    <a:moveTo>
                      <a:pt x="66" y="0"/>
                    </a:moveTo>
                    <a:cubicBezTo>
                      <a:pt x="28" y="0"/>
                      <a:pt x="1" y="30"/>
                      <a:pt x="1" y="64"/>
                    </a:cubicBezTo>
                    <a:cubicBezTo>
                      <a:pt x="1" y="107"/>
                      <a:pt x="27" y="139"/>
                      <a:pt x="70" y="139"/>
                    </a:cubicBezTo>
                    <a:cubicBezTo>
                      <a:pt x="75" y="138"/>
                      <a:pt x="81" y="138"/>
                      <a:pt x="87" y="138"/>
                    </a:cubicBezTo>
                    <a:cubicBezTo>
                      <a:pt x="150" y="138"/>
                      <a:pt x="211" y="164"/>
                      <a:pt x="255" y="213"/>
                    </a:cubicBezTo>
                    <a:cubicBezTo>
                      <a:pt x="281" y="265"/>
                      <a:pt x="286" y="324"/>
                      <a:pt x="271" y="376"/>
                    </a:cubicBezTo>
                    <a:cubicBezTo>
                      <a:pt x="255" y="413"/>
                      <a:pt x="276" y="450"/>
                      <a:pt x="313" y="466"/>
                    </a:cubicBezTo>
                    <a:lnTo>
                      <a:pt x="334" y="466"/>
                    </a:lnTo>
                    <a:cubicBezTo>
                      <a:pt x="360" y="466"/>
                      <a:pt x="392" y="450"/>
                      <a:pt x="397" y="419"/>
                    </a:cubicBezTo>
                    <a:cubicBezTo>
                      <a:pt x="429" y="324"/>
                      <a:pt x="419" y="223"/>
                      <a:pt x="371" y="133"/>
                    </a:cubicBezTo>
                    <a:cubicBezTo>
                      <a:pt x="313" y="54"/>
                      <a:pt x="212" y="6"/>
                      <a:pt x="75" y="1"/>
                    </a:cubicBezTo>
                    <a:cubicBezTo>
                      <a:pt x="72" y="1"/>
                      <a:pt x="6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32;p31">
                <a:extLst>
                  <a:ext uri="{FF2B5EF4-FFF2-40B4-BE49-F238E27FC236}">
                    <a16:creationId xmlns:a16="http://schemas.microsoft.com/office/drawing/2014/main" id="{64721BEA-D9BA-4290-AE44-C50AE3E9B408}"/>
                  </a:ext>
                </a:extLst>
              </p:cNvPr>
              <p:cNvSpPr/>
              <p:nvPr/>
            </p:nvSpPr>
            <p:spPr>
              <a:xfrm>
                <a:off x="8788210" y="704764"/>
                <a:ext cx="16628" cy="18592"/>
              </a:xfrm>
              <a:custGeom>
                <a:avLst/>
                <a:gdLst/>
                <a:ahLst/>
                <a:cxnLst/>
                <a:rect l="l" t="t" r="r" b="b"/>
                <a:pathLst>
                  <a:path w="430" h="477" extrusionOk="0">
                    <a:moveTo>
                      <a:pt x="80" y="0"/>
                    </a:moveTo>
                    <a:cubicBezTo>
                      <a:pt x="43" y="0"/>
                      <a:pt x="6" y="32"/>
                      <a:pt x="6" y="69"/>
                    </a:cubicBezTo>
                    <a:cubicBezTo>
                      <a:pt x="1" y="106"/>
                      <a:pt x="33" y="143"/>
                      <a:pt x="70" y="143"/>
                    </a:cubicBezTo>
                    <a:cubicBezTo>
                      <a:pt x="75" y="143"/>
                      <a:pt x="80" y="143"/>
                      <a:pt x="86" y="143"/>
                    </a:cubicBezTo>
                    <a:cubicBezTo>
                      <a:pt x="153" y="143"/>
                      <a:pt x="215" y="174"/>
                      <a:pt x="255" y="223"/>
                    </a:cubicBezTo>
                    <a:cubicBezTo>
                      <a:pt x="281" y="270"/>
                      <a:pt x="286" y="334"/>
                      <a:pt x="270" y="386"/>
                    </a:cubicBezTo>
                    <a:cubicBezTo>
                      <a:pt x="255" y="423"/>
                      <a:pt x="276" y="460"/>
                      <a:pt x="307" y="476"/>
                    </a:cubicBezTo>
                    <a:lnTo>
                      <a:pt x="334" y="476"/>
                    </a:lnTo>
                    <a:cubicBezTo>
                      <a:pt x="360" y="476"/>
                      <a:pt x="387" y="455"/>
                      <a:pt x="397" y="429"/>
                    </a:cubicBezTo>
                    <a:cubicBezTo>
                      <a:pt x="429" y="334"/>
                      <a:pt x="419" y="233"/>
                      <a:pt x="371" y="143"/>
                    </a:cubicBezTo>
                    <a:cubicBezTo>
                      <a:pt x="318" y="59"/>
                      <a:pt x="218" y="11"/>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33;p31">
                <a:extLst>
                  <a:ext uri="{FF2B5EF4-FFF2-40B4-BE49-F238E27FC236}">
                    <a16:creationId xmlns:a16="http://schemas.microsoft.com/office/drawing/2014/main" id="{7B687220-ABFD-429C-BA2F-4D03F4B9B87B}"/>
                  </a:ext>
                </a:extLst>
              </p:cNvPr>
              <p:cNvSpPr/>
              <p:nvPr/>
            </p:nvSpPr>
            <p:spPr>
              <a:xfrm>
                <a:off x="8812031" y="723162"/>
                <a:ext cx="17750" cy="19567"/>
              </a:xfrm>
              <a:custGeom>
                <a:avLst/>
                <a:gdLst/>
                <a:ahLst/>
                <a:cxnLst/>
                <a:rect l="l" t="t" r="r" b="b"/>
                <a:pathLst>
                  <a:path w="459" h="502" extrusionOk="0">
                    <a:moveTo>
                      <a:pt x="102" y="1"/>
                    </a:moveTo>
                    <a:cubicBezTo>
                      <a:pt x="29" y="1"/>
                      <a:pt x="1" y="112"/>
                      <a:pt x="83" y="136"/>
                    </a:cubicBezTo>
                    <a:cubicBezTo>
                      <a:pt x="204" y="179"/>
                      <a:pt x="284" y="226"/>
                      <a:pt x="299" y="285"/>
                    </a:cubicBezTo>
                    <a:cubicBezTo>
                      <a:pt x="310" y="322"/>
                      <a:pt x="305" y="359"/>
                      <a:pt x="284" y="390"/>
                    </a:cubicBezTo>
                    <a:cubicBezTo>
                      <a:pt x="262" y="422"/>
                      <a:pt x="268" y="464"/>
                      <a:pt x="299" y="491"/>
                    </a:cubicBezTo>
                    <a:cubicBezTo>
                      <a:pt x="310" y="496"/>
                      <a:pt x="326" y="501"/>
                      <a:pt x="342" y="501"/>
                    </a:cubicBezTo>
                    <a:cubicBezTo>
                      <a:pt x="363" y="501"/>
                      <a:pt x="384" y="491"/>
                      <a:pt x="395" y="475"/>
                    </a:cubicBezTo>
                    <a:cubicBezTo>
                      <a:pt x="442" y="406"/>
                      <a:pt x="458" y="322"/>
                      <a:pt x="432" y="242"/>
                    </a:cubicBezTo>
                    <a:cubicBezTo>
                      <a:pt x="400" y="136"/>
                      <a:pt x="294" y="57"/>
                      <a:pt x="125" y="4"/>
                    </a:cubicBezTo>
                    <a:cubicBezTo>
                      <a:pt x="117" y="2"/>
                      <a:pt x="109"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34;p31">
                <a:extLst>
                  <a:ext uri="{FF2B5EF4-FFF2-40B4-BE49-F238E27FC236}">
                    <a16:creationId xmlns:a16="http://schemas.microsoft.com/office/drawing/2014/main" id="{9BB47AFE-C435-4CDD-ABF8-60CAEAB6BE99}"/>
                  </a:ext>
                </a:extLst>
              </p:cNvPr>
              <p:cNvSpPr/>
              <p:nvPr/>
            </p:nvSpPr>
            <p:spPr>
              <a:xfrm>
                <a:off x="8805959" y="696540"/>
                <a:ext cx="17479" cy="19606"/>
              </a:xfrm>
              <a:custGeom>
                <a:avLst/>
                <a:gdLst/>
                <a:ahLst/>
                <a:cxnLst/>
                <a:rect l="l" t="t" r="r" b="b"/>
                <a:pathLst>
                  <a:path w="452" h="503" extrusionOk="0">
                    <a:moveTo>
                      <a:pt x="97" y="0"/>
                    </a:moveTo>
                    <a:cubicBezTo>
                      <a:pt x="26" y="0"/>
                      <a:pt x="1" y="109"/>
                      <a:pt x="81" y="137"/>
                    </a:cubicBezTo>
                    <a:cubicBezTo>
                      <a:pt x="203" y="174"/>
                      <a:pt x="277" y="227"/>
                      <a:pt x="298" y="286"/>
                    </a:cubicBezTo>
                    <a:cubicBezTo>
                      <a:pt x="308" y="317"/>
                      <a:pt x="298" y="360"/>
                      <a:pt x="282" y="391"/>
                    </a:cubicBezTo>
                    <a:cubicBezTo>
                      <a:pt x="256" y="418"/>
                      <a:pt x="261" y="465"/>
                      <a:pt x="293" y="486"/>
                    </a:cubicBezTo>
                    <a:cubicBezTo>
                      <a:pt x="308" y="497"/>
                      <a:pt x="319" y="497"/>
                      <a:pt x="335" y="502"/>
                    </a:cubicBezTo>
                    <a:cubicBezTo>
                      <a:pt x="356" y="502"/>
                      <a:pt x="377" y="492"/>
                      <a:pt x="393" y="471"/>
                    </a:cubicBezTo>
                    <a:cubicBezTo>
                      <a:pt x="441" y="407"/>
                      <a:pt x="451" y="323"/>
                      <a:pt x="430" y="243"/>
                    </a:cubicBezTo>
                    <a:cubicBezTo>
                      <a:pt x="398" y="137"/>
                      <a:pt x="293" y="58"/>
                      <a:pt x="123" y="5"/>
                    </a:cubicBezTo>
                    <a:cubicBezTo>
                      <a:pt x="114" y="2"/>
                      <a:pt x="105"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1446;p31">
            <a:extLst>
              <a:ext uri="{FF2B5EF4-FFF2-40B4-BE49-F238E27FC236}">
                <a16:creationId xmlns:a16="http://schemas.microsoft.com/office/drawing/2014/main" id="{855EF78B-0CA3-46BC-8005-8CC2F74267B9}"/>
              </a:ext>
            </a:extLst>
          </p:cNvPr>
          <p:cNvGrpSpPr/>
          <p:nvPr/>
        </p:nvGrpSpPr>
        <p:grpSpPr>
          <a:xfrm>
            <a:off x="2334756" y="4019280"/>
            <a:ext cx="392902" cy="457202"/>
            <a:chOff x="2509656" y="4031197"/>
            <a:chExt cx="392902" cy="457202"/>
          </a:xfrm>
        </p:grpSpPr>
        <p:sp>
          <p:nvSpPr>
            <p:cNvPr id="72" name="Google Shape;1447;p31">
              <a:extLst>
                <a:ext uri="{FF2B5EF4-FFF2-40B4-BE49-F238E27FC236}">
                  <a16:creationId xmlns:a16="http://schemas.microsoft.com/office/drawing/2014/main" id="{C0BEB5E8-D564-411A-A91C-C2C728B5550C}"/>
                </a:ext>
              </a:extLst>
            </p:cNvPr>
            <p:cNvSpPr/>
            <p:nvPr/>
          </p:nvSpPr>
          <p:spPr>
            <a:xfrm>
              <a:off x="2509656" y="4031197"/>
              <a:ext cx="392902" cy="457202"/>
            </a:xfrm>
            <a:custGeom>
              <a:avLst/>
              <a:gdLst/>
              <a:ahLst/>
              <a:cxnLst/>
              <a:rect l="l" t="t" r="r" b="b"/>
              <a:pathLst>
                <a:path w="5282" h="6234" extrusionOk="0">
                  <a:moveTo>
                    <a:pt x="3299" y="4023"/>
                  </a:moveTo>
                  <a:lnTo>
                    <a:pt x="3320" y="4029"/>
                  </a:lnTo>
                  <a:cubicBezTo>
                    <a:pt x="3315" y="4029"/>
                    <a:pt x="3315" y="4034"/>
                    <a:pt x="3310" y="4034"/>
                  </a:cubicBezTo>
                  <a:cubicBezTo>
                    <a:pt x="3304" y="4034"/>
                    <a:pt x="3299" y="4029"/>
                    <a:pt x="3299" y="4023"/>
                  </a:cubicBezTo>
                  <a:close/>
                  <a:moveTo>
                    <a:pt x="1623" y="0"/>
                  </a:moveTo>
                  <a:cubicBezTo>
                    <a:pt x="1623" y="0"/>
                    <a:pt x="1380" y="407"/>
                    <a:pt x="1242" y="1142"/>
                  </a:cubicBezTo>
                  <a:cubicBezTo>
                    <a:pt x="1227" y="1227"/>
                    <a:pt x="1232" y="1317"/>
                    <a:pt x="1248" y="1406"/>
                  </a:cubicBezTo>
                  <a:cubicBezTo>
                    <a:pt x="1238" y="1406"/>
                    <a:pt x="1228" y="1406"/>
                    <a:pt x="1218" y="1406"/>
                  </a:cubicBezTo>
                  <a:cubicBezTo>
                    <a:pt x="1047" y="1406"/>
                    <a:pt x="868" y="1495"/>
                    <a:pt x="698" y="1745"/>
                  </a:cubicBezTo>
                  <a:cubicBezTo>
                    <a:pt x="95" y="2644"/>
                    <a:pt x="1264" y="3273"/>
                    <a:pt x="1264" y="3273"/>
                  </a:cubicBezTo>
                  <a:cubicBezTo>
                    <a:pt x="1264" y="3273"/>
                    <a:pt x="0" y="3823"/>
                    <a:pt x="608" y="4716"/>
                  </a:cubicBezTo>
                  <a:cubicBezTo>
                    <a:pt x="666" y="4811"/>
                    <a:pt x="756" y="4891"/>
                    <a:pt x="857" y="4943"/>
                  </a:cubicBezTo>
                  <a:cubicBezTo>
                    <a:pt x="608" y="5504"/>
                    <a:pt x="793" y="6233"/>
                    <a:pt x="793" y="6233"/>
                  </a:cubicBezTo>
                  <a:cubicBezTo>
                    <a:pt x="793" y="6233"/>
                    <a:pt x="1264" y="6149"/>
                    <a:pt x="1903" y="5758"/>
                  </a:cubicBezTo>
                  <a:cubicBezTo>
                    <a:pt x="2014" y="5689"/>
                    <a:pt x="2110" y="5583"/>
                    <a:pt x="2162" y="5461"/>
                  </a:cubicBezTo>
                  <a:cubicBezTo>
                    <a:pt x="2252" y="5557"/>
                    <a:pt x="2363" y="5631"/>
                    <a:pt x="2485" y="5684"/>
                  </a:cubicBezTo>
                  <a:cubicBezTo>
                    <a:pt x="2568" y="5720"/>
                    <a:pt x="2653" y="5737"/>
                    <a:pt x="2736" y="5737"/>
                  </a:cubicBezTo>
                  <a:cubicBezTo>
                    <a:pt x="3114" y="5737"/>
                    <a:pt x="3466" y="5392"/>
                    <a:pt x="3553" y="4959"/>
                  </a:cubicBezTo>
                  <a:cubicBezTo>
                    <a:pt x="3753" y="5119"/>
                    <a:pt x="3991" y="5174"/>
                    <a:pt x="4226" y="5174"/>
                  </a:cubicBezTo>
                  <a:cubicBezTo>
                    <a:pt x="4763" y="5174"/>
                    <a:pt x="5282" y="4885"/>
                    <a:pt x="5282" y="4885"/>
                  </a:cubicBezTo>
                  <a:cubicBezTo>
                    <a:pt x="5282" y="4885"/>
                    <a:pt x="5076" y="4452"/>
                    <a:pt x="4536" y="3939"/>
                  </a:cubicBezTo>
                  <a:cubicBezTo>
                    <a:pt x="4494" y="3902"/>
                    <a:pt x="4457" y="3870"/>
                    <a:pt x="4409" y="3844"/>
                  </a:cubicBezTo>
                  <a:cubicBezTo>
                    <a:pt x="4600" y="3712"/>
                    <a:pt x="4737" y="3495"/>
                    <a:pt x="4748" y="3151"/>
                  </a:cubicBezTo>
                  <a:cubicBezTo>
                    <a:pt x="4764" y="2552"/>
                    <a:pt x="4396" y="2410"/>
                    <a:pt x="4042" y="2410"/>
                  </a:cubicBezTo>
                  <a:cubicBezTo>
                    <a:pt x="3720" y="2410"/>
                    <a:pt x="3410" y="2527"/>
                    <a:pt x="3410" y="2527"/>
                  </a:cubicBezTo>
                  <a:cubicBezTo>
                    <a:pt x="3410" y="2527"/>
                    <a:pt x="3928" y="1718"/>
                    <a:pt x="3378" y="1396"/>
                  </a:cubicBezTo>
                  <a:cubicBezTo>
                    <a:pt x="3204" y="1295"/>
                    <a:pt x="3049" y="1254"/>
                    <a:pt x="2912" y="1254"/>
                  </a:cubicBezTo>
                  <a:cubicBezTo>
                    <a:pt x="2813" y="1254"/>
                    <a:pt x="2724" y="1276"/>
                    <a:pt x="2644" y="1311"/>
                  </a:cubicBezTo>
                  <a:cubicBezTo>
                    <a:pt x="2638" y="523"/>
                    <a:pt x="1623" y="0"/>
                    <a:pt x="1623"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1448;p31">
              <a:extLst>
                <a:ext uri="{FF2B5EF4-FFF2-40B4-BE49-F238E27FC236}">
                  <a16:creationId xmlns:a16="http://schemas.microsoft.com/office/drawing/2014/main" id="{1A870070-AA72-4254-919D-EF203D21540B}"/>
                </a:ext>
              </a:extLst>
            </p:cNvPr>
            <p:cNvGrpSpPr/>
            <p:nvPr/>
          </p:nvGrpSpPr>
          <p:grpSpPr>
            <a:xfrm>
              <a:off x="2509656" y="4031197"/>
              <a:ext cx="392902" cy="457202"/>
              <a:chOff x="3070456" y="4042847"/>
              <a:chExt cx="392902" cy="457202"/>
            </a:xfrm>
          </p:grpSpPr>
          <p:sp>
            <p:nvSpPr>
              <p:cNvPr id="74" name="Google Shape;1449;p31">
                <a:extLst>
                  <a:ext uri="{FF2B5EF4-FFF2-40B4-BE49-F238E27FC236}">
                    <a16:creationId xmlns:a16="http://schemas.microsoft.com/office/drawing/2014/main" id="{7E22B103-2C89-484D-9EDD-C65D43DE4BE1}"/>
                  </a:ext>
                </a:extLst>
              </p:cNvPr>
              <p:cNvSpPr/>
              <p:nvPr/>
            </p:nvSpPr>
            <p:spPr>
              <a:xfrm>
                <a:off x="3302463" y="4318312"/>
                <a:ext cx="160895" cy="104069"/>
              </a:xfrm>
              <a:custGeom>
                <a:avLst/>
                <a:gdLst/>
                <a:ahLst/>
                <a:cxnLst/>
                <a:rect l="l" t="t" r="r" b="b"/>
                <a:pathLst>
                  <a:path w="2163" h="1419" extrusionOk="0">
                    <a:moveTo>
                      <a:pt x="952" y="1"/>
                    </a:moveTo>
                    <a:cubicBezTo>
                      <a:pt x="483" y="1"/>
                      <a:pt x="0" y="415"/>
                      <a:pt x="0" y="415"/>
                    </a:cubicBezTo>
                    <a:cubicBezTo>
                      <a:pt x="171" y="1206"/>
                      <a:pt x="645" y="1419"/>
                      <a:pt x="1106" y="1419"/>
                    </a:cubicBezTo>
                    <a:cubicBezTo>
                      <a:pt x="1643" y="1419"/>
                      <a:pt x="2163" y="1129"/>
                      <a:pt x="2163" y="1129"/>
                    </a:cubicBezTo>
                    <a:cubicBezTo>
                      <a:pt x="2163" y="1129"/>
                      <a:pt x="1957" y="696"/>
                      <a:pt x="1412" y="183"/>
                    </a:cubicBezTo>
                    <a:cubicBezTo>
                      <a:pt x="1274" y="50"/>
                      <a:pt x="1113" y="1"/>
                      <a:pt x="9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50;p31">
                <a:extLst>
                  <a:ext uri="{FF2B5EF4-FFF2-40B4-BE49-F238E27FC236}">
                    <a16:creationId xmlns:a16="http://schemas.microsoft.com/office/drawing/2014/main" id="{471CB9E0-754A-4B66-A683-00F7C661BC33}"/>
                  </a:ext>
                </a:extLst>
              </p:cNvPr>
              <p:cNvSpPr/>
              <p:nvPr/>
            </p:nvSpPr>
            <p:spPr>
              <a:xfrm>
                <a:off x="3295470" y="4343688"/>
                <a:ext cx="116413" cy="49725"/>
              </a:xfrm>
              <a:custGeom>
                <a:avLst/>
                <a:gdLst/>
                <a:ahLst/>
                <a:cxnLst/>
                <a:rect l="l" t="t" r="r" b="b"/>
                <a:pathLst>
                  <a:path w="1565" h="678" extrusionOk="0">
                    <a:moveTo>
                      <a:pt x="94" y="1"/>
                    </a:moveTo>
                    <a:cubicBezTo>
                      <a:pt x="9" y="1"/>
                      <a:pt x="1" y="128"/>
                      <a:pt x="89" y="143"/>
                    </a:cubicBezTo>
                    <a:cubicBezTo>
                      <a:pt x="322" y="159"/>
                      <a:pt x="1146" y="529"/>
                      <a:pt x="1443" y="672"/>
                    </a:cubicBezTo>
                    <a:cubicBezTo>
                      <a:pt x="1453" y="672"/>
                      <a:pt x="1464" y="677"/>
                      <a:pt x="1474" y="677"/>
                    </a:cubicBezTo>
                    <a:lnTo>
                      <a:pt x="1474" y="672"/>
                    </a:lnTo>
                    <a:cubicBezTo>
                      <a:pt x="1543" y="667"/>
                      <a:pt x="1564" y="577"/>
                      <a:pt x="1501" y="540"/>
                    </a:cubicBezTo>
                    <a:cubicBezTo>
                      <a:pt x="1458" y="519"/>
                      <a:pt x="406" y="22"/>
                      <a:pt x="100" y="1"/>
                    </a:cubicBezTo>
                    <a:cubicBezTo>
                      <a:pt x="98" y="1"/>
                      <a:pt x="96"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51;p31">
                <a:extLst>
                  <a:ext uri="{FF2B5EF4-FFF2-40B4-BE49-F238E27FC236}">
                    <a16:creationId xmlns:a16="http://schemas.microsoft.com/office/drawing/2014/main" id="{237AE245-441E-4DF9-A636-AAF7BCAB5977}"/>
                  </a:ext>
                </a:extLst>
              </p:cNvPr>
              <p:cNvSpPr/>
              <p:nvPr/>
            </p:nvSpPr>
            <p:spPr>
              <a:xfrm>
                <a:off x="3153023" y="4042847"/>
                <a:ext cx="173912" cy="160981"/>
              </a:xfrm>
              <a:custGeom>
                <a:avLst/>
                <a:gdLst/>
                <a:ahLst/>
                <a:cxnLst/>
                <a:rect l="l" t="t" r="r" b="b"/>
                <a:pathLst>
                  <a:path w="2338" h="2195" extrusionOk="0">
                    <a:moveTo>
                      <a:pt x="513" y="0"/>
                    </a:moveTo>
                    <a:cubicBezTo>
                      <a:pt x="513" y="0"/>
                      <a:pt x="270" y="402"/>
                      <a:pt x="132" y="1142"/>
                    </a:cubicBezTo>
                    <a:cubicBezTo>
                      <a:pt x="0" y="1877"/>
                      <a:pt x="1105" y="2194"/>
                      <a:pt x="1105" y="2194"/>
                    </a:cubicBezTo>
                    <a:cubicBezTo>
                      <a:pt x="2337" y="946"/>
                      <a:pt x="513"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52;p31">
                <a:extLst>
                  <a:ext uri="{FF2B5EF4-FFF2-40B4-BE49-F238E27FC236}">
                    <a16:creationId xmlns:a16="http://schemas.microsoft.com/office/drawing/2014/main" id="{E9691152-C849-4A4C-B74B-6F4FA00D60E2}"/>
                  </a:ext>
                </a:extLst>
              </p:cNvPr>
              <p:cNvSpPr/>
              <p:nvPr/>
            </p:nvSpPr>
            <p:spPr>
              <a:xfrm>
                <a:off x="3206431" y="4092572"/>
                <a:ext cx="35556" cy="116684"/>
              </a:xfrm>
              <a:custGeom>
                <a:avLst/>
                <a:gdLst/>
                <a:ahLst/>
                <a:cxnLst/>
                <a:rect l="l" t="t" r="r" b="b"/>
                <a:pathLst>
                  <a:path w="478" h="1591" extrusionOk="0">
                    <a:moveTo>
                      <a:pt x="82" y="1"/>
                    </a:moveTo>
                    <a:cubicBezTo>
                      <a:pt x="42" y="1"/>
                      <a:pt x="1" y="31"/>
                      <a:pt x="7" y="83"/>
                    </a:cubicBezTo>
                    <a:cubicBezTo>
                      <a:pt x="17" y="131"/>
                      <a:pt x="176" y="1284"/>
                      <a:pt x="324" y="1553"/>
                    </a:cubicBezTo>
                    <a:cubicBezTo>
                      <a:pt x="340" y="1574"/>
                      <a:pt x="361" y="1590"/>
                      <a:pt x="387" y="1590"/>
                    </a:cubicBezTo>
                    <a:cubicBezTo>
                      <a:pt x="440" y="1590"/>
                      <a:pt x="477" y="1527"/>
                      <a:pt x="451" y="1479"/>
                    </a:cubicBezTo>
                    <a:cubicBezTo>
                      <a:pt x="334" y="1278"/>
                      <a:pt x="197" y="390"/>
                      <a:pt x="149" y="62"/>
                    </a:cubicBezTo>
                    <a:cubicBezTo>
                      <a:pt x="145" y="20"/>
                      <a:pt x="114"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53;p31">
                <a:extLst>
                  <a:ext uri="{FF2B5EF4-FFF2-40B4-BE49-F238E27FC236}">
                    <a16:creationId xmlns:a16="http://schemas.microsoft.com/office/drawing/2014/main" id="{30A4E3D4-9A82-4816-B921-33C92FF3D65C}"/>
                  </a:ext>
                </a:extLst>
              </p:cNvPr>
              <p:cNvSpPr/>
              <p:nvPr/>
            </p:nvSpPr>
            <p:spPr>
              <a:xfrm>
                <a:off x="3093664" y="4360556"/>
                <a:ext cx="165581" cy="139493"/>
              </a:xfrm>
              <a:custGeom>
                <a:avLst/>
                <a:gdLst/>
                <a:ahLst/>
                <a:cxnLst/>
                <a:rect l="l" t="t" r="r" b="b"/>
                <a:pathLst>
                  <a:path w="2226" h="1902" extrusionOk="0">
                    <a:moveTo>
                      <a:pt x="1616" y="0"/>
                    </a:moveTo>
                    <a:cubicBezTo>
                      <a:pt x="1" y="0"/>
                      <a:pt x="481" y="1901"/>
                      <a:pt x="481" y="1901"/>
                    </a:cubicBezTo>
                    <a:cubicBezTo>
                      <a:pt x="481" y="1901"/>
                      <a:pt x="952" y="1817"/>
                      <a:pt x="1591" y="1426"/>
                    </a:cubicBezTo>
                    <a:cubicBezTo>
                      <a:pt x="2226" y="1034"/>
                      <a:pt x="1729" y="3"/>
                      <a:pt x="1729" y="3"/>
                    </a:cubicBezTo>
                    <a:cubicBezTo>
                      <a:pt x="1690" y="1"/>
                      <a:pt x="1653" y="0"/>
                      <a:pt x="1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54;p31">
                <a:extLst>
                  <a:ext uri="{FF2B5EF4-FFF2-40B4-BE49-F238E27FC236}">
                    <a16:creationId xmlns:a16="http://schemas.microsoft.com/office/drawing/2014/main" id="{068E6B7D-62B9-45EE-A676-67CD132BB665}"/>
                  </a:ext>
                </a:extLst>
              </p:cNvPr>
              <p:cNvSpPr/>
              <p:nvPr/>
            </p:nvSpPr>
            <p:spPr>
              <a:xfrm>
                <a:off x="3150271" y="4356156"/>
                <a:ext cx="77212" cy="96955"/>
              </a:xfrm>
              <a:custGeom>
                <a:avLst/>
                <a:gdLst/>
                <a:ahLst/>
                <a:cxnLst/>
                <a:rect l="l" t="t" r="r" b="b"/>
                <a:pathLst>
                  <a:path w="1038" h="1322" extrusionOk="0">
                    <a:moveTo>
                      <a:pt x="960" y="1"/>
                    </a:moveTo>
                    <a:cubicBezTo>
                      <a:pt x="938" y="1"/>
                      <a:pt x="915" y="12"/>
                      <a:pt x="899" y="37"/>
                    </a:cubicBezTo>
                    <a:cubicBezTo>
                      <a:pt x="825" y="259"/>
                      <a:pt x="254" y="957"/>
                      <a:pt x="43" y="1205"/>
                    </a:cubicBezTo>
                    <a:cubicBezTo>
                      <a:pt x="0" y="1253"/>
                      <a:pt x="32" y="1322"/>
                      <a:pt x="95" y="1322"/>
                    </a:cubicBezTo>
                    <a:cubicBezTo>
                      <a:pt x="117" y="1322"/>
                      <a:pt x="132" y="1311"/>
                      <a:pt x="143" y="1301"/>
                    </a:cubicBezTo>
                    <a:cubicBezTo>
                      <a:pt x="175" y="1258"/>
                      <a:pt x="931" y="375"/>
                      <a:pt x="1031" y="85"/>
                    </a:cubicBezTo>
                    <a:cubicBezTo>
                      <a:pt x="1038" y="34"/>
                      <a:pt x="1000" y="1"/>
                      <a:pt x="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55;p31">
                <a:extLst>
                  <a:ext uri="{FF2B5EF4-FFF2-40B4-BE49-F238E27FC236}">
                    <a16:creationId xmlns:a16="http://schemas.microsoft.com/office/drawing/2014/main" id="{5DA9B819-B812-485D-B6BB-3FFF0B43A50E}"/>
                  </a:ext>
                </a:extLst>
              </p:cNvPr>
              <p:cNvSpPr/>
              <p:nvPr/>
            </p:nvSpPr>
            <p:spPr>
              <a:xfrm>
                <a:off x="3070456" y="4134889"/>
                <a:ext cx="354445" cy="328783"/>
              </a:xfrm>
              <a:custGeom>
                <a:avLst/>
                <a:gdLst/>
                <a:ahLst/>
                <a:cxnLst/>
                <a:rect l="l" t="t" r="r" b="b"/>
                <a:pathLst>
                  <a:path w="4765" h="4483" extrusionOk="0">
                    <a:moveTo>
                      <a:pt x="2907" y="1"/>
                    </a:moveTo>
                    <a:cubicBezTo>
                      <a:pt x="2315" y="1"/>
                      <a:pt x="2062" y="765"/>
                      <a:pt x="2062" y="765"/>
                    </a:cubicBezTo>
                    <a:cubicBezTo>
                      <a:pt x="2062" y="765"/>
                      <a:pt x="1663" y="147"/>
                      <a:pt x="1212" y="147"/>
                    </a:cubicBezTo>
                    <a:cubicBezTo>
                      <a:pt x="1040" y="147"/>
                      <a:pt x="860" y="236"/>
                      <a:pt x="693" y="484"/>
                    </a:cubicBezTo>
                    <a:cubicBezTo>
                      <a:pt x="90" y="1389"/>
                      <a:pt x="1258" y="2018"/>
                      <a:pt x="1258" y="2018"/>
                    </a:cubicBezTo>
                    <a:cubicBezTo>
                      <a:pt x="1258" y="2018"/>
                      <a:pt x="0" y="2568"/>
                      <a:pt x="603" y="3461"/>
                    </a:cubicBezTo>
                    <a:cubicBezTo>
                      <a:pt x="746" y="3672"/>
                      <a:pt x="923" y="3746"/>
                      <a:pt x="1101" y="3746"/>
                    </a:cubicBezTo>
                    <a:cubicBezTo>
                      <a:pt x="1516" y="3746"/>
                      <a:pt x="1935" y="3345"/>
                      <a:pt x="1935" y="3345"/>
                    </a:cubicBezTo>
                    <a:lnTo>
                      <a:pt x="1935" y="3345"/>
                    </a:lnTo>
                    <a:cubicBezTo>
                      <a:pt x="1935" y="3345"/>
                      <a:pt x="1755" y="4117"/>
                      <a:pt x="2480" y="4429"/>
                    </a:cubicBezTo>
                    <a:cubicBezTo>
                      <a:pt x="2565" y="4466"/>
                      <a:pt x="2652" y="4483"/>
                      <a:pt x="2737" y="4483"/>
                    </a:cubicBezTo>
                    <a:cubicBezTo>
                      <a:pt x="3376" y="4483"/>
                      <a:pt x="3924" y="3510"/>
                      <a:pt x="3299" y="2768"/>
                    </a:cubicBezTo>
                    <a:lnTo>
                      <a:pt x="3299" y="2768"/>
                    </a:lnTo>
                    <a:cubicBezTo>
                      <a:pt x="3299" y="2768"/>
                      <a:pt x="3442" y="2795"/>
                      <a:pt x="3638" y="2795"/>
                    </a:cubicBezTo>
                    <a:cubicBezTo>
                      <a:pt x="4059" y="2795"/>
                      <a:pt x="4726" y="2672"/>
                      <a:pt x="4748" y="1896"/>
                    </a:cubicBezTo>
                    <a:cubicBezTo>
                      <a:pt x="4764" y="1299"/>
                      <a:pt x="4394" y="1157"/>
                      <a:pt x="4039" y="1157"/>
                    </a:cubicBezTo>
                    <a:cubicBezTo>
                      <a:pt x="3718" y="1157"/>
                      <a:pt x="3410" y="1272"/>
                      <a:pt x="3410" y="1272"/>
                    </a:cubicBezTo>
                    <a:cubicBezTo>
                      <a:pt x="3410" y="1272"/>
                      <a:pt x="3928" y="463"/>
                      <a:pt x="3378" y="146"/>
                    </a:cubicBezTo>
                    <a:cubicBezTo>
                      <a:pt x="3202" y="43"/>
                      <a:pt x="3045" y="1"/>
                      <a:pt x="2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56;p31">
                <a:extLst>
                  <a:ext uri="{FF2B5EF4-FFF2-40B4-BE49-F238E27FC236}">
                    <a16:creationId xmlns:a16="http://schemas.microsoft.com/office/drawing/2014/main" id="{EED85034-FB1E-4E1D-8CAB-A741250B7322}"/>
                  </a:ext>
                </a:extLst>
              </p:cNvPr>
              <p:cNvSpPr/>
              <p:nvPr/>
            </p:nvSpPr>
            <p:spPr>
              <a:xfrm>
                <a:off x="3154213" y="4181240"/>
                <a:ext cx="202997" cy="204032"/>
              </a:xfrm>
              <a:custGeom>
                <a:avLst/>
                <a:gdLst/>
                <a:ahLst/>
                <a:cxnLst/>
                <a:rect l="l" t="t" r="r" b="b"/>
                <a:pathLst>
                  <a:path w="2729" h="2782" extrusionOk="0">
                    <a:moveTo>
                      <a:pt x="1655" y="143"/>
                    </a:moveTo>
                    <a:cubicBezTo>
                      <a:pt x="1697" y="143"/>
                      <a:pt x="1734" y="164"/>
                      <a:pt x="1755" y="191"/>
                    </a:cubicBezTo>
                    <a:cubicBezTo>
                      <a:pt x="1999" y="429"/>
                      <a:pt x="1750" y="862"/>
                      <a:pt x="1718" y="910"/>
                    </a:cubicBezTo>
                    <a:cubicBezTo>
                      <a:pt x="1713" y="920"/>
                      <a:pt x="1708" y="931"/>
                      <a:pt x="1703" y="942"/>
                    </a:cubicBezTo>
                    <a:cubicBezTo>
                      <a:pt x="1697" y="963"/>
                      <a:pt x="1697" y="989"/>
                      <a:pt x="1713" y="1005"/>
                    </a:cubicBezTo>
                    <a:cubicBezTo>
                      <a:pt x="1728" y="1023"/>
                      <a:pt x="1748" y="1033"/>
                      <a:pt x="1769" y="1033"/>
                    </a:cubicBezTo>
                    <a:cubicBezTo>
                      <a:pt x="1784" y="1033"/>
                      <a:pt x="1800" y="1027"/>
                      <a:pt x="1814" y="1016"/>
                    </a:cubicBezTo>
                    <a:cubicBezTo>
                      <a:pt x="1909" y="989"/>
                      <a:pt x="2009" y="979"/>
                      <a:pt x="2104" y="979"/>
                    </a:cubicBezTo>
                    <a:cubicBezTo>
                      <a:pt x="2311" y="979"/>
                      <a:pt x="2554" y="1037"/>
                      <a:pt x="2570" y="1301"/>
                    </a:cubicBezTo>
                    <a:cubicBezTo>
                      <a:pt x="2580" y="1402"/>
                      <a:pt x="2548" y="1507"/>
                      <a:pt x="2485" y="1587"/>
                    </a:cubicBezTo>
                    <a:cubicBezTo>
                      <a:pt x="2416" y="1661"/>
                      <a:pt x="2305" y="1692"/>
                      <a:pt x="2157" y="1692"/>
                    </a:cubicBezTo>
                    <a:cubicBezTo>
                      <a:pt x="2046" y="1692"/>
                      <a:pt x="1935" y="1676"/>
                      <a:pt x="1824" y="1645"/>
                    </a:cubicBezTo>
                    <a:cubicBezTo>
                      <a:pt x="1818" y="1643"/>
                      <a:pt x="1811" y="1642"/>
                      <a:pt x="1805" y="1642"/>
                    </a:cubicBezTo>
                    <a:cubicBezTo>
                      <a:pt x="1755" y="1642"/>
                      <a:pt x="1716" y="1693"/>
                      <a:pt x="1740" y="1740"/>
                    </a:cubicBezTo>
                    <a:cubicBezTo>
                      <a:pt x="1798" y="1883"/>
                      <a:pt x="1925" y="2306"/>
                      <a:pt x="1792" y="2507"/>
                    </a:cubicBezTo>
                    <a:cubicBezTo>
                      <a:pt x="1740" y="2591"/>
                      <a:pt x="1644" y="2639"/>
                      <a:pt x="1544" y="2639"/>
                    </a:cubicBezTo>
                    <a:lnTo>
                      <a:pt x="1491" y="2639"/>
                    </a:lnTo>
                    <a:cubicBezTo>
                      <a:pt x="1359" y="2639"/>
                      <a:pt x="1258" y="2596"/>
                      <a:pt x="1200" y="2522"/>
                    </a:cubicBezTo>
                    <a:cubicBezTo>
                      <a:pt x="1079" y="2358"/>
                      <a:pt x="1153" y="2073"/>
                      <a:pt x="1153" y="2073"/>
                    </a:cubicBezTo>
                    <a:cubicBezTo>
                      <a:pt x="1163" y="2041"/>
                      <a:pt x="1147" y="2004"/>
                      <a:pt x="1121" y="1988"/>
                    </a:cubicBezTo>
                    <a:cubicBezTo>
                      <a:pt x="1110" y="1983"/>
                      <a:pt x="1095" y="1983"/>
                      <a:pt x="1084" y="1983"/>
                    </a:cubicBezTo>
                    <a:cubicBezTo>
                      <a:pt x="1063" y="1983"/>
                      <a:pt x="1047" y="1994"/>
                      <a:pt x="1031" y="2010"/>
                    </a:cubicBezTo>
                    <a:cubicBezTo>
                      <a:pt x="1031" y="2010"/>
                      <a:pt x="772" y="2300"/>
                      <a:pt x="529" y="2300"/>
                    </a:cubicBezTo>
                    <a:cubicBezTo>
                      <a:pt x="413" y="2300"/>
                      <a:pt x="317" y="2232"/>
                      <a:pt x="243" y="2094"/>
                    </a:cubicBezTo>
                    <a:cubicBezTo>
                      <a:pt x="169" y="1962"/>
                      <a:pt x="153" y="1846"/>
                      <a:pt x="196" y="1745"/>
                    </a:cubicBezTo>
                    <a:cubicBezTo>
                      <a:pt x="296" y="1518"/>
                      <a:pt x="656" y="1439"/>
                      <a:pt x="661" y="1439"/>
                    </a:cubicBezTo>
                    <a:cubicBezTo>
                      <a:pt x="687" y="1433"/>
                      <a:pt x="709" y="1407"/>
                      <a:pt x="714" y="1380"/>
                    </a:cubicBezTo>
                    <a:cubicBezTo>
                      <a:pt x="719" y="1354"/>
                      <a:pt x="709" y="1322"/>
                      <a:pt x="682" y="1306"/>
                    </a:cubicBezTo>
                    <a:cubicBezTo>
                      <a:pt x="677" y="1306"/>
                      <a:pt x="275" y="1042"/>
                      <a:pt x="222" y="746"/>
                    </a:cubicBezTo>
                    <a:cubicBezTo>
                      <a:pt x="206" y="661"/>
                      <a:pt x="228" y="566"/>
                      <a:pt x="286" y="497"/>
                    </a:cubicBezTo>
                    <a:cubicBezTo>
                      <a:pt x="339" y="418"/>
                      <a:pt x="428" y="365"/>
                      <a:pt x="524" y="365"/>
                    </a:cubicBezTo>
                    <a:cubicBezTo>
                      <a:pt x="777" y="365"/>
                      <a:pt x="1058" y="667"/>
                      <a:pt x="1058" y="667"/>
                    </a:cubicBezTo>
                    <a:cubicBezTo>
                      <a:pt x="1079" y="688"/>
                      <a:pt x="1100" y="693"/>
                      <a:pt x="1121" y="693"/>
                    </a:cubicBezTo>
                    <a:cubicBezTo>
                      <a:pt x="1147" y="688"/>
                      <a:pt x="1163" y="672"/>
                      <a:pt x="1174" y="651"/>
                    </a:cubicBezTo>
                    <a:cubicBezTo>
                      <a:pt x="1274" y="455"/>
                      <a:pt x="1491" y="143"/>
                      <a:pt x="1655" y="143"/>
                    </a:cubicBezTo>
                    <a:close/>
                    <a:moveTo>
                      <a:pt x="1655" y="1"/>
                    </a:moveTo>
                    <a:cubicBezTo>
                      <a:pt x="1412" y="1"/>
                      <a:pt x="1190" y="339"/>
                      <a:pt x="1095" y="503"/>
                    </a:cubicBezTo>
                    <a:cubicBezTo>
                      <a:pt x="984" y="397"/>
                      <a:pt x="751" y="223"/>
                      <a:pt x="524" y="223"/>
                    </a:cubicBezTo>
                    <a:cubicBezTo>
                      <a:pt x="381" y="223"/>
                      <a:pt x="249" y="291"/>
                      <a:pt x="169" y="408"/>
                    </a:cubicBezTo>
                    <a:cubicBezTo>
                      <a:pt x="90" y="508"/>
                      <a:pt x="58" y="640"/>
                      <a:pt x="79" y="767"/>
                    </a:cubicBezTo>
                    <a:cubicBezTo>
                      <a:pt x="122" y="1010"/>
                      <a:pt x="349" y="1227"/>
                      <a:pt x="487" y="1338"/>
                    </a:cubicBezTo>
                    <a:cubicBezTo>
                      <a:pt x="349" y="1391"/>
                      <a:pt x="148" y="1497"/>
                      <a:pt x="64" y="1682"/>
                    </a:cubicBezTo>
                    <a:cubicBezTo>
                      <a:pt x="0" y="1825"/>
                      <a:pt x="16" y="1983"/>
                      <a:pt x="116" y="2163"/>
                    </a:cubicBezTo>
                    <a:cubicBezTo>
                      <a:pt x="217" y="2348"/>
                      <a:pt x="349" y="2438"/>
                      <a:pt x="524" y="2438"/>
                    </a:cubicBezTo>
                    <a:cubicBezTo>
                      <a:pt x="703" y="2438"/>
                      <a:pt x="873" y="2337"/>
                      <a:pt x="989" y="2242"/>
                    </a:cubicBezTo>
                    <a:lnTo>
                      <a:pt x="989" y="2242"/>
                    </a:lnTo>
                    <a:cubicBezTo>
                      <a:pt x="978" y="2369"/>
                      <a:pt x="1015" y="2501"/>
                      <a:pt x="1089" y="2607"/>
                    </a:cubicBezTo>
                    <a:cubicBezTo>
                      <a:pt x="1174" y="2723"/>
                      <a:pt x="1311" y="2781"/>
                      <a:pt x="1496" y="2781"/>
                    </a:cubicBezTo>
                    <a:lnTo>
                      <a:pt x="1555" y="2776"/>
                    </a:lnTo>
                    <a:cubicBezTo>
                      <a:pt x="1560" y="2776"/>
                      <a:pt x="1564" y="2776"/>
                      <a:pt x="1569" y="2776"/>
                    </a:cubicBezTo>
                    <a:cubicBezTo>
                      <a:pt x="1712" y="2776"/>
                      <a:pt x="1843" y="2703"/>
                      <a:pt x="1919" y="2586"/>
                    </a:cubicBezTo>
                    <a:cubicBezTo>
                      <a:pt x="2057" y="2358"/>
                      <a:pt x="1977" y="2004"/>
                      <a:pt x="1919" y="1814"/>
                    </a:cubicBezTo>
                    <a:lnTo>
                      <a:pt x="1919" y="1814"/>
                    </a:lnTo>
                    <a:cubicBezTo>
                      <a:pt x="1999" y="1830"/>
                      <a:pt x="2078" y="1835"/>
                      <a:pt x="2157" y="1835"/>
                    </a:cubicBezTo>
                    <a:cubicBezTo>
                      <a:pt x="2348" y="1835"/>
                      <a:pt x="2496" y="1788"/>
                      <a:pt x="2591" y="1687"/>
                    </a:cubicBezTo>
                    <a:cubicBezTo>
                      <a:pt x="2686" y="1576"/>
                      <a:pt x="2728" y="1433"/>
                      <a:pt x="2712" y="1291"/>
                    </a:cubicBezTo>
                    <a:cubicBezTo>
                      <a:pt x="2702" y="1000"/>
                      <a:pt x="2480" y="831"/>
                      <a:pt x="2110" y="831"/>
                    </a:cubicBezTo>
                    <a:cubicBezTo>
                      <a:pt x="2046" y="831"/>
                      <a:pt x="1983" y="836"/>
                      <a:pt x="1919" y="846"/>
                    </a:cubicBezTo>
                    <a:cubicBezTo>
                      <a:pt x="2004" y="646"/>
                      <a:pt x="2083" y="307"/>
                      <a:pt x="1861" y="85"/>
                    </a:cubicBezTo>
                    <a:cubicBezTo>
                      <a:pt x="1808" y="32"/>
                      <a:pt x="1734" y="1"/>
                      <a:pt x="1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57;p31">
                <a:extLst>
                  <a:ext uri="{FF2B5EF4-FFF2-40B4-BE49-F238E27FC236}">
                    <a16:creationId xmlns:a16="http://schemas.microsoft.com/office/drawing/2014/main" id="{A0AA06C4-C778-4B34-83CB-2122D8377988}"/>
                  </a:ext>
                </a:extLst>
              </p:cNvPr>
              <p:cNvSpPr/>
              <p:nvPr/>
            </p:nvSpPr>
            <p:spPr>
              <a:xfrm>
                <a:off x="3252104" y="4290223"/>
                <a:ext cx="26407" cy="17382"/>
              </a:xfrm>
              <a:custGeom>
                <a:avLst/>
                <a:gdLst/>
                <a:ahLst/>
                <a:cxnLst/>
                <a:rect l="l" t="t" r="r" b="b"/>
                <a:pathLst>
                  <a:path w="355" h="237" extrusionOk="0">
                    <a:moveTo>
                      <a:pt x="164" y="1"/>
                    </a:moveTo>
                    <a:cubicBezTo>
                      <a:pt x="82" y="1"/>
                      <a:pt x="0" y="75"/>
                      <a:pt x="32" y="153"/>
                    </a:cubicBezTo>
                    <a:cubicBezTo>
                      <a:pt x="52" y="206"/>
                      <a:pt x="103" y="237"/>
                      <a:pt x="157" y="237"/>
                    </a:cubicBezTo>
                    <a:cubicBezTo>
                      <a:pt x="174" y="237"/>
                      <a:pt x="190" y="234"/>
                      <a:pt x="207" y="227"/>
                    </a:cubicBezTo>
                    <a:cubicBezTo>
                      <a:pt x="207" y="227"/>
                      <a:pt x="355" y="185"/>
                      <a:pt x="270" y="58"/>
                    </a:cubicBezTo>
                    <a:cubicBezTo>
                      <a:pt x="243" y="17"/>
                      <a:pt x="20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58;p31">
                <a:extLst>
                  <a:ext uri="{FF2B5EF4-FFF2-40B4-BE49-F238E27FC236}">
                    <a16:creationId xmlns:a16="http://schemas.microsoft.com/office/drawing/2014/main" id="{1CF39FDD-9281-4037-BBD8-264DF02BB2A0}"/>
                  </a:ext>
                </a:extLst>
              </p:cNvPr>
              <p:cNvSpPr/>
              <p:nvPr/>
            </p:nvSpPr>
            <p:spPr>
              <a:xfrm>
                <a:off x="3243103" y="4245192"/>
                <a:ext cx="22836" cy="19875"/>
              </a:xfrm>
              <a:custGeom>
                <a:avLst/>
                <a:gdLst/>
                <a:ahLst/>
                <a:cxnLst/>
                <a:rect l="l" t="t" r="r" b="b"/>
                <a:pathLst>
                  <a:path w="307" h="271" extrusionOk="0">
                    <a:moveTo>
                      <a:pt x="170" y="1"/>
                    </a:moveTo>
                    <a:cubicBezTo>
                      <a:pt x="147" y="1"/>
                      <a:pt x="120" y="12"/>
                      <a:pt x="90" y="43"/>
                    </a:cubicBezTo>
                    <a:cubicBezTo>
                      <a:pt x="1" y="132"/>
                      <a:pt x="88" y="270"/>
                      <a:pt x="178" y="270"/>
                    </a:cubicBezTo>
                    <a:cubicBezTo>
                      <a:pt x="195" y="270"/>
                      <a:pt x="212" y="265"/>
                      <a:pt x="227" y="255"/>
                    </a:cubicBezTo>
                    <a:cubicBezTo>
                      <a:pt x="291" y="218"/>
                      <a:pt x="307" y="138"/>
                      <a:pt x="270" y="75"/>
                    </a:cubicBezTo>
                    <a:cubicBezTo>
                      <a:pt x="270" y="75"/>
                      <a:pt x="231" y="1"/>
                      <a:pt x="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59;p31">
                <a:extLst>
                  <a:ext uri="{FF2B5EF4-FFF2-40B4-BE49-F238E27FC236}">
                    <a16:creationId xmlns:a16="http://schemas.microsoft.com/office/drawing/2014/main" id="{B6497149-40E8-42FD-A4B9-5B48C2C03CB9}"/>
                  </a:ext>
                </a:extLst>
              </p:cNvPr>
              <p:cNvSpPr/>
              <p:nvPr/>
            </p:nvSpPr>
            <p:spPr>
              <a:xfrm>
                <a:off x="3262518" y="4267194"/>
                <a:ext cx="25886" cy="17308"/>
              </a:xfrm>
              <a:custGeom>
                <a:avLst/>
                <a:gdLst/>
                <a:ahLst/>
                <a:cxnLst/>
                <a:rect l="l" t="t" r="r" b="b"/>
                <a:pathLst>
                  <a:path w="348" h="236" extrusionOk="0">
                    <a:moveTo>
                      <a:pt x="157" y="0"/>
                    </a:moveTo>
                    <a:cubicBezTo>
                      <a:pt x="79" y="0"/>
                      <a:pt x="0" y="66"/>
                      <a:pt x="25" y="145"/>
                    </a:cubicBezTo>
                    <a:cubicBezTo>
                      <a:pt x="46" y="201"/>
                      <a:pt x="95" y="235"/>
                      <a:pt x="150" y="235"/>
                    </a:cubicBezTo>
                    <a:cubicBezTo>
                      <a:pt x="162" y="235"/>
                      <a:pt x="175" y="234"/>
                      <a:pt x="188" y="230"/>
                    </a:cubicBezTo>
                    <a:cubicBezTo>
                      <a:pt x="188" y="230"/>
                      <a:pt x="347" y="198"/>
                      <a:pt x="268" y="66"/>
                    </a:cubicBezTo>
                    <a:cubicBezTo>
                      <a:pt x="242" y="19"/>
                      <a:pt x="200" y="0"/>
                      <a:pt x="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60;p31">
                <a:extLst>
                  <a:ext uri="{FF2B5EF4-FFF2-40B4-BE49-F238E27FC236}">
                    <a16:creationId xmlns:a16="http://schemas.microsoft.com/office/drawing/2014/main" id="{6A25E462-2508-473A-965C-2992CC7D0010}"/>
                  </a:ext>
                </a:extLst>
              </p:cNvPr>
              <p:cNvSpPr/>
              <p:nvPr/>
            </p:nvSpPr>
            <p:spPr>
              <a:xfrm>
                <a:off x="3220341" y="4257440"/>
                <a:ext cx="22836" cy="19728"/>
              </a:xfrm>
              <a:custGeom>
                <a:avLst/>
                <a:gdLst/>
                <a:ahLst/>
                <a:cxnLst/>
                <a:rect l="l" t="t" r="r" b="b"/>
                <a:pathLst>
                  <a:path w="307" h="269" extrusionOk="0">
                    <a:moveTo>
                      <a:pt x="169" y="0"/>
                    </a:moveTo>
                    <a:cubicBezTo>
                      <a:pt x="146" y="0"/>
                      <a:pt x="119" y="11"/>
                      <a:pt x="89" y="40"/>
                    </a:cubicBezTo>
                    <a:cubicBezTo>
                      <a:pt x="1" y="129"/>
                      <a:pt x="86" y="269"/>
                      <a:pt x="179" y="269"/>
                    </a:cubicBezTo>
                    <a:cubicBezTo>
                      <a:pt x="197" y="269"/>
                      <a:pt x="215" y="264"/>
                      <a:pt x="232" y="252"/>
                    </a:cubicBezTo>
                    <a:cubicBezTo>
                      <a:pt x="290" y="215"/>
                      <a:pt x="306" y="135"/>
                      <a:pt x="269" y="72"/>
                    </a:cubicBezTo>
                    <a:cubicBezTo>
                      <a:pt x="269" y="72"/>
                      <a:pt x="23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61;p31">
                <a:extLst>
                  <a:ext uri="{FF2B5EF4-FFF2-40B4-BE49-F238E27FC236}">
                    <a16:creationId xmlns:a16="http://schemas.microsoft.com/office/drawing/2014/main" id="{2E2408D1-8453-450E-8844-71832980FD9D}"/>
                  </a:ext>
                </a:extLst>
              </p:cNvPr>
              <p:cNvSpPr/>
              <p:nvPr/>
            </p:nvSpPr>
            <p:spPr>
              <a:xfrm>
                <a:off x="3223466" y="4287363"/>
                <a:ext cx="22836" cy="19948"/>
              </a:xfrm>
              <a:custGeom>
                <a:avLst/>
                <a:gdLst/>
                <a:ahLst/>
                <a:cxnLst/>
                <a:rect l="l" t="t" r="r" b="b"/>
                <a:pathLst>
                  <a:path w="307" h="272" extrusionOk="0">
                    <a:moveTo>
                      <a:pt x="167" y="0"/>
                    </a:moveTo>
                    <a:cubicBezTo>
                      <a:pt x="144" y="0"/>
                      <a:pt x="118" y="11"/>
                      <a:pt x="90" y="39"/>
                    </a:cubicBezTo>
                    <a:cubicBezTo>
                      <a:pt x="0" y="129"/>
                      <a:pt x="89" y="271"/>
                      <a:pt x="179" y="271"/>
                    </a:cubicBezTo>
                    <a:cubicBezTo>
                      <a:pt x="195" y="271"/>
                      <a:pt x="212" y="266"/>
                      <a:pt x="227" y="256"/>
                    </a:cubicBezTo>
                    <a:cubicBezTo>
                      <a:pt x="285" y="214"/>
                      <a:pt x="306" y="134"/>
                      <a:pt x="269" y="76"/>
                    </a:cubicBezTo>
                    <a:cubicBezTo>
                      <a:pt x="269" y="76"/>
                      <a:pt x="230"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 name="Google Shape;1462;p31">
            <a:extLst>
              <a:ext uri="{FF2B5EF4-FFF2-40B4-BE49-F238E27FC236}">
                <a16:creationId xmlns:a16="http://schemas.microsoft.com/office/drawing/2014/main" id="{1721E02E-5F98-40ED-A736-11A44D1BD773}"/>
              </a:ext>
            </a:extLst>
          </p:cNvPr>
          <p:cNvSpPr/>
          <p:nvPr/>
        </p:nvSpPr>
        <p:spPr>
          <a:xfrm>
            <a:off x="7969764" y="1384713"/>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64;p31">
            <a:extLst>
              <a:ext uri="{FF2B5EF4-FFF2-40B4-BE49-F238E27FC236}">
                <a16:creationId xmlns:a16="http://schemas.microsoft.com/office/drawing/2014/main" id="{FD70745E-CFD0-43A2-A7D5-5355D569FDF4}"/>
              </a:ext>
            </a:extLst>
          </p:cNvPr>
          <p:cNvSpPr/>
          <p:nvPr/>
        </p:nvSpPr>
        <p:spPr>
          <a:xfrm>
            <a:off x="5562238" y="1347996"/>
            <a:ext cx="160801" cy="160800"/>
          </a:xfrm>
          <a:custGeom>
            <a:avLst/>
            <a:gdLst/>
            <a:ahLst/>
            <a:cxnLst/>
            <a:rect l="l" t="t" r="r" b="b"/>
            <a:pathLst>
              <a:path w="1593" h="1608" extrusionOk="0">
                <a:moveTo>
                  <a:pt x="852" y="206"/>
                </a:moveTo>
                <a:cubicBezTo>
                  <a:pt x="873" y="275"/>
                  <a:pt x="894" y="365"/>
                  <a:pt x="910" y="428"/>
                </a:cubicBezTo>
                <a:cubicBezTo>
                  <a:pt x="947" y="582"/>
                  <a:pt x="958" y="619"/>
                  <a:pt x="979" y="650"/>
                </a:cubicBezTo>
                <a:cubicBezTo>
                  <a:pt x="1000" y="677"/>
                  <a:pt x="1026" y="687"/>
                  <a:pt x="1185" y="746"/>
                </a:cubicBezTo>
                <a:cubicBezTo>
                  <a:pt x="1238" y="761"/>
                  <a:pt x="1323" y="793"/>
                  <a:pt x="1386" y="820"/>
                </a:cubicBezTo>
                <a:cubicBezTo>
                  <a:pt x="1296" y="862"/>
                  <a:pt x="1153" y="915"/>
                  <a:pt x="1026" y="962"/>
                </a:cubicBezTo>
                <a:cubicBezTo>
                  <a:pt x="1011" y="968"/>
                  <a:pt x="995" y="978"/>
                  <a:pt x="984" y="999"/>
                </a:cubicBezTo>
                <a:cubicBezTo>
                  <a:pt x="926" y="1142"/>
                  <a:pt x="841" y="1311"/>
                  <a:pt x="794" y="1401"/>
                </a:cubicBezTo>
                <a:cubicBezTo>
                  <a:pt x="757" y="1306"/>
                  <a:pt x="704" y="1126"/>
                  <a:pt x="667" y="973"/>
                </a:cubicBezTo>
                <a:cubicBezTo>
                  <a:pt x="662" y="947"/>
                  <a:pt x="641" y="925"/>
                  <a:pt x="614" y="920"/>
                </a:cubicBezTo>
                <a:cubicBezTo>
                  <a:pt x="461" y="894"/>
                  <a:pt x="292" y="851"/>
                  <a:pt x="196" y="825"/>
                </a:cubicBezTo>
                <a:cubicBezTo>
                  <a:pt x="344" y="751"/>
                  <a:pt x="498" y="682"/>
                  <a:pt x="651" y="624"/>
                </a:cubicBezTo>
                <a:cubicBezTo>
                  <a:pt x="667" y="613"/>
                  <a:pt x="683" y="598"/>
                  <a:pt x="693" y="582"/>
                </a:cubicBezTo>
                <a:cubicBezTo>
                  <a:pt x="736" y="455"/>
                  <a:pt x="794" y="328"/>
                  <a:pt x="852" y="206"/>
                </a:cubicBezTo>
                <a:close/>
                <a:moveTo>
                  <a:pt x="868" y="0"/>
                </a:moveTo>
                <a:cubicBezTo>
                  <a:pt x="826" y="0"/>
                  <a:pt x="762" y="0"/>
                  <a:pt x="566" y="502"/>
                </a:cubicBezTo>
                <a:cubicBezTo>
                  <a:pt x="33" y="719"/>
                  <a:pt x="11" y="788"/>
                  <a:pt x="6" y="820"/>
                </a:cubicBezTo>
                <a:cubicBezTo>
                  <a:pt x="1" y="841"/>
                  <a:pt x="1" y="867"/>
                  <a:pt x="17" y="888"/>
                </a:cubicBezTo>
                <a:cubicBezTo>
                  <a:pt x="33" y="910"/>
                  <a:pt x="70" y="962"/>
                  <a:pt x="540" y="1052"/>
                </a:cubicBezTo>
                <a:cubicBezTo>
                  <a:pt x="678" y="1602"/>
                  <a:pt x="730" y="1602"/>
                  <a:pt x="783" y="1602"/>
                </a:cubicBezTo>
                <a:lnTo>
                  <a:pt x="783" y="1607"/>
                </a:lnTo>
                <a:cubicBezTo>
                  <a:pt x="826" y="1602"/>
                  <a:pt x="873" y="1602"/>
                  <a:pt x="1100" y="1084"/>
                </a:cubicBezTo>
                <a:cubicBezTo>
                  <a:pt x="1243" y="1036"/>
                  <a:pt x="1508" y="936"/>
                  <a:pt x="1566" y="888"/>
                </a:cubicBezTo>
                <a:cubicBezTo>
                  <a:pt x="1582" y="867"/>
                  <a:pt x="1592" y="836"/>
                  <a:pt x="1592" y="809"/>
                </a:cubicBezTo>
                <a:cubicBezTo>
                  <a:pt x="1576" y="746"/>
                  <a:pt x="1508" y="709"/>
                  <a:pt x="1233" y="613"/>
                </a:cubicBezTo>
                <a:cubicBezTo>
                  <a:pt x="1180" y="592"/>
                  <a:pt x="1116" y="571"/>
                  <a:pt x="1090" y="555"/>
                </a:cubicBezTo>
                <a:cubicBezTo>
                  <a:pt x="1079" y="524"/>
                  <a:pt x="1063" y="455"/>
                  <a:pt x="1048" y="391"/>
                </a:cubicBezTo>
                <a:cubicBezTo>
                  <a:pt x="1000" y="201"/>
                  <a:pt x="968" y="79"/>
                  <a:pt x="937" y="37"/>
                </a:cubicBezTo>
                <a:cubicBezTo>
                  <a:pt x="915" y="16"/>
                  <a:pt x="894"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65;p31">
            <a:extLst>
              <a:ext uri="{FF2B5EF4-FFF2-40B4-BE49-F238E27FC236}">
                <a16:creationId xmlns:a16="http://schemas.microsoft.com/office/drawing/2014/main" id="{B2AC82E4-1A45-432F-9F5F-6B1C055721F7}"/>
              </a:ext>
            </a:extLst>
          </p:cNvPr>
          <p:cNvSpPr/>
          <p:nvPr/>
        </p:nvSpPr>
        <p:spPr>
          <a:xfrm>
            <a:off x="2131488" y="3253184"/>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66;p31">
            <a:extLst>
              <a:ext uri="{FF2B5EF4-FFF2-40B4-BE49-F238E27FC236}">
                <a16:creationId xmlns:a16="http://schemas.microsoft.com/office/drawing/2014/main" id="{8B1A29FB-1139-437B-8D35-B727909C9434}"/>
              </a:ext>
            </a:extLst>
          </p:cNvPr>
          <p:cNvSpPr/>
          <p:nvPr/>
        </p:nvSpPr>
        <p:spPr>
          <a:xfrm>
            <a:off x="7638538" y="4319346"/>
            <a:ext cx="105500" cy="105501"/>
          </a:xfrm>
          <a:custGeom>
            <a:avLst/>
            <a:gdLst/>
            <a:ahLst/>
            <a:cxnLst/>
            <a:rect l="l" t="t" r="r" b="b"/>
            <a:pathLst>
              <a:path w="1055" h="988" extrusionOk="0">
                <a:moveTo>
                  <a:pt x="505" y="137"/>
                </a:moveTo>
                <a:cubicBezTo>
                  <a:pt x="772" y="137"/>
                  <a:pt x="1009" y="477"/>
                  <a:pt x="764" y="734"/>
                </a:cubicBezTo>
                <a:cubicBezTo>
                  <a:pt x="685" y="821"/>
                  <a:pt x="595" y="858"/>
                  <a:pt x="507" y="858"/>
                </a:cubicBezTo>
                <a:cubicBezTo>
                  <a:pt x="237" y="858"/>
                  <a:pt x="1" y="508"/>
                  <a:pt x="256" y="252"/>
                </a:cubicBezTo>
                <a:cubicBezTo>
                  <a:pt x="333" y="171"/>
                  <a:pt x="420" y="137"/>
                  <a:pt x="505" y="137"/>
                </a:cubicBezTo>
                <a:close/>
                <a:moveTo>
                  <a:pt x="514" y="0"/>
                </a:moveTo>
                <a:cubicBezTo>
                  <a:pt x="257" y="0"/>
                  <a:pt x="11" y="204"/>
                  <a:pt x="18" y="506"/>
                </a:cubicBezTo>
                <a:cubicBezTo>
                  <a:pt x="26" y="798"/>
                  <a:pt x="267" y="988"/>
                  <a:pt x="517" y="988"/>
                </a:cubicBezTo>
                <a:cubicBezTo>
                  <a:pt x="642" y="988"/>
                  <a:pt x="769" y="940"/>
                  <a:pt x="870" y="834"/>
                </a:cubicBezTo>
                <a:cubicBezTo>
                  <a:pt x="1055" y="633"/>
                  <a:pt x="1049" y="321"/>
                  <a:pt x="849" y="136"/>
                </a:cubicBezTo>
                <a:cubicBezTo>
                  <a:pt x="750" y="42"/>
                  <a:pt x="630"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68;p31">
            <a:extLst>
              <a:ext uri="{FF2B5EF4-FFF2-40B4-BE49-F238E27FC236}">
                <a16:creationId xmlns:a16="http://schemas.microsoft.com/office/drawing/2014/main" id="{7E3EE18A-B099-4558-82AD-F0DEB5AD6EBF}"/>
              </a:ext>
            </a:extLst>
          </p:cNvPr>
          <p:cNvSpPr/>
          <p:nvPr/>
        </p:nvSpPr>
        <p:spPr>
          <a:xfrm>
            <a:off x="2199650" y="3538321"/>
            <a:ext cx="223200" cy="223201"/>
          </a:xfrm>
          <a:custGeom>
            <a:avLst/>
            <a:gdLst/>
            <a:ahLst/>
            <a:cxnLst/>
            <a:rect l="l" t="t" r="r" b="b"/>
            <a:pathLst>
              <a:path w="2232" h="2110" extrusionOk="0">
                <a:moveTo>
                  <a:pt x="1085" y="166"/>
                </a:moveTo>
                <a:cubicBezTo>
                  <a:pt x="1174" y="298"/>
                  <a:pt x="1259" y="441"/>
                  <a:pt x="1333" y="583"/>
                </a:cubicBezTo>
                <a:cubicBezTo>
                  <a:pt x="1201" y="599"/>
                  <a:pt x="1069" y="620"/>
                  <a:pt x="936" y="641"/>
                </a:cubicBezTo>
                <a:cubicBezTo>
                  <a:pt x="968" y="478"/>
                  <a:pt x="1016" y="319"/>
                  <a:pt x="1085" y="166"/>
                </a:cubicBezTo>
                <a:close/>
                <a:moveTo>
                  <a:pt x="2020" y="668"/>
                </a:moveTo>
                <a:cubicBezTo>
                  <a:pt x="1941" y="752"/>
                  <a:pt x="1825" y="874"/>
                  <a:pt x="1698" y="1006"/>
                </a:cubicBezTo>
                <a:cubicBezTo>
                  <a:pt x="1656" y="906"/>
                  <a:pt x="1603" y="805"/>
                  <a:pt x="1550" y="700"/>
                </a:cubicBezTo>
                <a:cubicBezTo>
                  <a:pt x="1804" y="673"/>
                  <a:pt x="1946" y="668"/>
                  <a:pt x="2020" y="668"/>
                </a:cubicBezTo>
                <a:close/>
                <a:moveTo>
                  <a:pt x="746" y="811"/>
                </a:moveTo>
                <a:cubicBezTo>
                  <a:pt x="720" y="922"/>
                  <a:pt x="699" y="1049"/>
                  <a:pt x="672" y="1181"/>
                </a:cubicBezTo>
                <a:cubicBezTo>
                  <a:pt x="424" y="1043"/>
                  <a:pt x="286" y="953"/>
                  <a:pt x="207" y="901"/>
                </a:cubicBezTo>
                <a:cubicBezTo>
                  <a:pt x="317" y="880"/>
                  <a:pt x="495" y="848"/>
                  <a:pt x="746" y="811"/>
                </a:cubicBezTo>
                <a:close/>
                <a:moveTo>
                  <a:pt x="1402" y="721"/>
                </a:moveTo>
                <a:cubicBezTo>
                  <a:pt x="1465" y="853"/>
                  <a:pt x="1534" y="985"/>
                  <a:pt x="1592" y="1117"/>
                </a:cubicBezTo>
                <a:cubicBezTo>
                  <a:pt x="1460" y="1255"/>
                  <a:pt x="1338" y="1382"/>
                  <a:pt x="1227" y="1487"/>
                </a:cubicBezTo>
                <a:cubicBezTo>
                  <a:pt x="1085" y="1413"/>
                  <a:pt x="936" y="1334"/>
                  <a:pt x="799" y="1255"/>
                </a:cubicBezTo>
                <a:cubicBezTo>
                  <a:pt x="836" y="1080"/>
                  <a:pt x="868" y="922"/>
                  <a:pt x="899" y="784"/>
                </a:cubicBezTo>
                <a:cubicBezTo>
                  <a:pt x="1063" y="763"/>
                  <a:pt x="1238" y="742"/>
                  <a:pt x="1402" y="721"/>
                </a:cubicBezTo>
                <a:close/>
                <a:moveTo>
                  <a:pt x="1656" y="1260"/>
                </a:moveTo>
                <a:cubicBezTo>
                  <a:pt x="1719" y="1403"/>
                  <a:pt x="1777" y="1546"/>
                  <a:pt x="1819" y="1694"/>
                </a:cubicBezTo>
                <a:cubicBezTo>
                  <a:pt x="1830" y="1725"/>
                  <a:pt x="1835" y="1752"/>
                  <a:pt x="1841" y="1783"/>
                </a:cubicBezTo>
                <a:cubicBezTo>
                  <a:pt x="1677" y="1715"/>
                  <a:pt x="1518" y="1641"/>
                  <a:pt x="1359" y="1556"/>
                </a:cubicBezTo>
                <a:cubicBezTo>
                  <a:pt x="1455" y="1466"/>
                  <a:pt x="1555" y="1366"/>
                  <a:pt x="1656" y="1260"/>
                </a:cubicBezTo>
                <a:close/>
                <a:moveTo>
                  <a:pt x="773" y="1403"/>
                </a:moveTo>
                <a:cubicBezTo>
                  <a:pt x="889" y="1466"/>
                  <a:pt x="1005" y="1530"/>
                  <a:pt x="1122" y="1593"/>
                </a:cubicBezTo>
                <a:cubicBezTo>
                  <a:pt x="868" y="1826"/>
                  <a:pt x="741" y="1916"/>
                  <a:pt x="677" y="1947"/>
                </a:cubicBezTo>
                <a:cubicBezTo>
                  <a:pt x="699" y="1836"/>
                  <a:pt x="730" y="1635"/>
                  <a:pt x="773" y="1403"/>
                </a:cubicBezTo>
                <a:close/>
                <a:moveTo>
                  <a:pt x="1081" y="0"/>
                </a:moveTo>
                <a:cubicBezTo>
                  <a:pt x="1069" y="0"/>
                  <a:pt x="1055" y="3"/>
                  <a:pt x="1042" y="7"/>
                </a:cubicBezTo>
                <a:cubicBezTo>
                  <a:pt x="984" y="28"/>
                  <a:pt x="915" y="102"/>
                  <a:pt x="783" y="663"/>
                </a:cubicBezTo>
                <a:cubicBezTo>
                  <a:pt x="519" y="700"/>
                  <a:pt x="117" y="768"/>
                  <a:pt x="54" y="795"/>
                </a:cubicBezTo>
                <a:cubicBezTo>
                  <a:pt x="17" y="811"/>
                  <a:pt x="1" y="853"/>
                  <a:pt x="6" y="890"/>
                </a:cubicBezTo>
                <a:cubicBezTo>
                  <a:pt x="17" y="922"/>
                  <a:pt x="32" y="985"/>
                  <a:pt x="640" y="1329"/>
                </a:cubicBezTo>
                <a:cubicBezTo>
                  <a:pt x="572" y="1699"/>
                  <a:pt x="524" y="2011"/>
                  <a:pt x="524" y="2016"/>
                </a:cubicBezTo>
                <a:cubicBezTo>
                  <a:pt x="519" y="2037"/>
                  <a:pt x="524" y="2058"/>
                  <a:pt x="540" y="2074"/>
                </a:cubicBezTo>
                <a:cubicBezTo>
                  <a:pt x="562" y="2096"/>
                  <a:pt x="588" y="2109"/>
                  <a:pt x="623" y="2109"/>
                </a:cubicBezTo>
                <a:cubicBezTo>
                  <a:pt x="723" y="2109"/>
                  <a:pt x="897" y="1999"/>
                  <a:pt x="1254" y="1662"/>
                </a:cubicBezTo>
                <a:cubicBezTo>
                  <a:pt x="1455" y="1768"/>
                  <a:pt x="1767" y="1921"/>
                  <a:pt x="1867" y="1937"/>
                </a:cubicBezTo>
                <a:cubicBezTo>
                  <a:pt x="1872" y="1938"/>
                  <a:pt x="1878" y="1938"/>
                  <a:pt x="1884" y="1938"/>
                </a:cubicBezTo>
                <a:cubicBezTo>
                  <a:pt x="1911" y="1938"/>
                  <a:pt x="1939" y="1928"/>
                  <a:pt x="1957" y="1910"/>
                </a:cubicBezTo>
                <a:cubicBezTo>
                  <a:pt x="1999" y="1868"/>
                  <a:pt x="1999" y="1794"/>
                  <a:pt x="1957" y="1657"/>
                </a:cubicBezTo>
                <a:cubicBezTo>
                  <a:pt x="1904" y="1482"/>
                  <a:pt x="1841" y="1313"/>
                  <a:pt x="1767" y="1149"/>
                </a:cubicBezTo>
                <a:cubicBezTo>
                  <a:pt x="1962" y="943"/>
                  <a:pt x="2137" y="752"/>
                  <a:pt x="2205" y="678"/>
                </a:cubicBezTo>
                <a:cubicBezTo>
                  <a:pt x="2221" y="657"/>
                  <a:pt x="2232" y="626"/>
                  <a:pt x="2221" y="599"/>
                </a:cubicBezTo>
                <a:cubicBezTo>
                  <a:pt x="2211" y="557"/>
                  <a:pt x="2204" y="522"/>
                  <a:pt x="2031" y="522"/>
                </a:cubicBezTo>
                <a:cubicBezTo>
                  <a:pt x="1925" y="522"/>
                  <a:pt x="1756" y="535"/>
                  <a:pt x="1486" y="567"/>
                </a:cubicBezTo>
                <a:cubicBezTo>
                  <a:pt x="1365" y="335"/>
                  <a:pt x="1211" y="70"/>
                  <a:pt x="1132" y="18"/>
                </a:cubicBezTo>
                <a:cubicBezTo>
                  <a:pt x="1117" y="5"/>
                  <a:pt x="1099"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71;p31">
            <a:extLst>
              <a:ext uri="{FF2B5EF4-FFF2-40B4-BE49-F238E27FC236}">
                <a16:creationId xmlns:a16="http://schemas.microsoft.com/office/drawing/2014/main" id="{E2FC4FFF-B3E7-494A-AE07-8733DB6747A9}"/>
              </a:ext>
            </a:extLst>
          </p:cNvPr>
          <p:cNvSpPr/>
          <p:nvPr/>
        </p:nvSpPr>
        <p:spPr>
          <a:xfrm>
            <a:off x="7859913" y="1764059"/>
            <a:ext cx="133801" cy="133800"/>
          </a:xfrm>
          <a:custGeom>
            <a:avLst/>
            <a:gdLst/>
            <a:ahLst/>
            <a:cxnLst/>
            <a:rect l="l" t="t" r="r" b="b"/>
            <a:pathLst>
              <a:path w="1317" h="1338" extrusionOk="0">
                <a:moveTo>
                  <a:pt x="693" y="0"/>
                </a:moveTo>
                <a:cubicBezTo>
                  <a:pt x="656" y="0"/>
                  <a:pt x="624" y="32"/>
                  <a:pt x="624" y="69"/>
                </a:cubicBezTo>
                <a:lnTo>
                  <a:pt x="624" y="476"/>
                </a:lnTo>
                <a:lnTo>
                  <a:pt x="381" y="222"/>
                </a:lnTo>
                <a:cubicBezTo>
                  <a:pt x="364" y="204"/>
                  <a:pt x="345" y="196"/>
                  <a:pt x="327" y="196"/>
                </a:cubicBezTo>
                <a:cubicBezTo>
                  <a:pt x="272" y="196"/>
                  <a:pt x="228" y="266"/>
                  <a:pt x="275" y="317"/>
                </a:cubicBezTo>
                <a:lnTo>
                  <a:pt x="529" y="582"/>
                </a:lnTo>
                <a:lnTo>
                  <a:pt x="69" y="587"/>
                </a:lnTo>
                <a:cubicBezTo>
                  <a:pt x="32" y="587"/>
                  <a:pt x="0" y="619"/>
                  <a:pt x="0" y="661"/>
                </a:cubicBezTo>
                <a:cubicBezTo>
                  <a:pt x="0" y="698"/>
                  <a:pt x="32" y="730"/>
                  <a:pt x="69" y="730"/>
                </a:cubicBezTo>
                <a:lnTo>
                  <a:pt x="487" y="724"/>
                </a:lnTo>
                <a:lnTo>
                  <a:pt x="164" y="952"/>
                </a:lnTo>
                <a:cubicBezTo>
                  <a:pt x="107" y="996"/>
                  <a:pt x="148" y="1080"/>
                  <a:pt x="210" y="1080"/>
                </a:cubicBezTo>
                <a:cubicBezTo>
                  <a:pt x="222" y="1080"/>
                  <a:pt x="235" y="1076"/>
                  <a:pt x="249" y="1068"/>
                </a:cubicBezTo>
                <a:lnTo>
                  <a:pt x="619" y="804"/>
                </a:lnTo>
                <a:lnTo>
                  <a:pt x="619" y="1264"/>
                </a:lnTo>
                <a:cubicBezTo>
                  <a:pt x="619" y="1306"/>
                  <a:pt x="651" y="1338"/>
                  <a:pt x="693" y="1338"/>
                </a:cubicBezTo>
                <a:cubicBezTo>
                  <a:pt x="730" y="1338"/>
                  <a:pt x="762" y="1306"/>
                  <a:pt x="762" y="1264"/>
                </a:cubicBezTo>
                <a:lnTo>
                  <a:pt x="762" y="830"/>
                </a:lnTo>
                <a:lnTo>
                  <a:pt x="1021" y="1105"/>
                </a:lnTo>
                <a:cubicBezTo>
                  <a:pt x="1037" y="1116"/>
                  <a:pt x="1052" y="1126"/>
                  <a:pt x="1074" y="1126"/>
                </a:cubicBezTo>
                <a:cubicBezTo>
                  <a:pt x="1095" y="1126"/>
                  <a:pt x="1111" y="1121"/>
                  <a:pt x="1121" y="1105"/>
                </a:cubicBezTo>
                <a:cubicBezTo>
                  <a:pt x="1153" y="1079"/>
                  <a:pt x="1153" y="1031"/>
                  <a:pt x="1121" y="1005"/>
                </a:cubicBezTo>
                <a:lnTo>
                  <a:pt x="851" y="719"/>
                </a:lnTo>
                <a:lnTo>
                  <a:pt x="1222" y="719"/>
                </a:lnTo>
                <a:cubicBezTo>
                  <a:pt x="1317" y="719"/>
                  <a:pt x="1317" y="576"/>
                  <a:pt x="1222" y="576"/>
                </a:cubicBezTo>
                <a:lnTo>
                  <a:pt x="947" y="576"/>
                </a:lnTo>
                <a:lnTo>
                  <a:pt x="1237" y="381"/>
                </a:lnTo>
                <a:cubicBezTo>
                  <a:pt x="1306" y="338"/>
                  <a:pt x="1264" y="247"/>
                  <a:pt x="1203" y="247"/>
                </a:cubicBezTo>
                <a:cubicBezTo>
                  <a:pt x="1189" y="247"/>
                  <a:pt x="1173" y="252"/>
                  <a:pt x="1158" y="265"/>
                </a:cubicBezTo>
                <a:lnTo>
                  <a:pt x="767" y="534"/>
                </a:lnTo>
                <a:lnTo>
                  <a:pt x="767" y="74"/>
                </a:lnTo>
                <a:cubicBezTo>
                  <a:pt x="767" y="32"/>
                  <a:pt x="735"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72;p31">
            <a:extLst>
              <a:ext uri="{FF2B5EF4-FFF2-40B4-BE49-F238E27FC236}">
                <a16:creationId xmlns:a16="http://schemas.microsoft.com/office/drawing/2014/main" id="{65C33AAE-FFB5-4373-AAB8-DB6D9BD4DDEA}"/>
              </a:ext>
            </a:extLst>
          </p:cNvPr>
          <p:cNvSpPr/>
          <p:nvPr/>
        </p:nvSpPr>
        <p:spPr>
          <a:xfrm flipH="1">
            <a:off x="7598700" y="3841721"/>
            <a:ext cx="185199" cy="185200"/>
          </a:xfrm>
          <a:custGeom>
            <a:avLst/>
            <a:gdLst/>
            <a:ahLst/>
            <a:cxnLst/>
            <a:rect l="l" t="t" r="r" b="b"/>
            <a:pathLst>
              <a:path w="1690" h="1852" extrusionOk="0">
                <a:moveTo>
                  <a:pt x="997" y="889"/>
                </a:moveTo>
                <a:lnTo>
                  <a:pt x="997" y="889"/>
                </a:lnTo>
                <a:cubicBezTo>
                  <a:pt x="1055" y="931"/>
                  <a:pt x="1098" y="984"/>
                  <a:pt x="1135" y="1042"/>
                </a:cubicBezTo>
                <a:lnTo>
                  <a:pt x="1129" y="1042"/>
                </a:lnTo>
                <a:cubicBezTo>
                  <a:pt x="1125" y="1043"/>
                  <a:pt x="1120" y="1043"/>
                  <a:pt x="1116" y="1043"/>
                </a:cubicBezTo>
                <a:cubicBezTo>
                  <a:pt x="1065" y="1043"/>
                  <a:pt x="1026" y="986"/>
                  <a:pt x="997" y="889"/>
                </a:cubicBezTo>
                <a:close/>
                <a:moveTo>
                  <a:pt x="1225" y="133"/>
                </a:moveTo>
                <a:cubicBezTo>
                  <a:pt x="1415" y="133"/>
                  <a:pt x="1542" y="926"/>
                  <a:pt x="1552" y="1692"/>
                </a:cubicBezTo>
                <a:cubicBezTo>
                  <a:pt x="1177" y="1571"/>
                  <a:pt x="405" y="1280"/>
                  <a:pt x="252" y="968"/>
                </a:cubicBezTo>
                <a:cubicBezTo>
                  <a:pt x="175" y="824"/>
                  <a:pt x="277" y="650"/>
                  <a:pt x="434" y="650"/>
                </a:cubicBezTo>
                <a:cubicBezTo>
                  <a:pt x="438" y="650"/>
                  <a:pt x="443" y="651"/>
                  <a:pt x="447" y="651"/>
                </a:cubicBezTo>
                <a:cubicBezTo>
                  <a:pt x="590" y="661"/>
                  <a:pt x="722" y="704"/>
                  <a:pt x="844" y="783"/>
                </a:cubicBezTo>
                <a:cubicBezTo>
                  <a:pt x="873" y="1030"/>
                  <a:pt x="973" y="1184"/>
                  <a:pt x="1119" y="1184"/>
                </a:cubicBezTo>
                <a:cubicBezTo>
                  <a:pt x="1133" y="1184"/>
                  <a:pt x="1147" y="1182"/>
                  <a:pt x="1161" y="1180"/>
                </a:cubicBezTo>
                <a:cubicBezTo>
                  <a:pt x="1214" y="1174"/>
                  <a:pt x="1262" y="1132"/>
                  <a:pt x="1272" y="1079"/>
                </a:cubicBezTo>
                <a:cubicBezTo>
                  <a:pt x="1293" y="958"/>
                  <a:pt x="1129" y="804"/>
                  <a:pt x="976" y="704"/>
                </a:cubicBezTo>
                <a:cubicBezTo>
                  <a:pt x="960" y="434"/>
                  <a:pt x="1050" y="149"/>
                  <a:pt x="1225" y="133"/>
                </a:cubicBezTo>
                <a:close/>
                <a:moveTo>
                  <a:pt x="1198" y="1"/>
                </a:moveTo>
                <a:cubicBezTo>
                  <a:pt x="960" y="22"/>
                  <a:pt x="839" y="318"/>
                  <a:pt x="833" y="624"/>
                </a:cubicBezTo>
                <a:cubicBezTo>
                  <a:pt x="712" y="561"/>
                  <a:pt x="585" y="524"/>
                  <a:pt x="447" y="519"/>
                </a:cubicBezTo>
                <a:cubicBezTo>
                  <a:pt x="442" y="519"/>
                  <a:pt x="438" y="518"/>
                  <a:pt x="433" y="518"/>
                </a:cubicBezTo>
                <a:cubicBezTo>
                  <a:pt x="171" y="518"/>
                  <a:pt x="0" y="798"/>
                  <a:pt x="125" y="1032"/>
                </a:cubicBezTo>
                <a:cubicBezTo>
                  <a:pt x="357" y="1491"/>
                  <a:pt x="1552" y="1835"/>
                  <a:pt x="1600" y="1851"/>
                </a:cubicBezTo>
                <a:lnTo>
                  <a:pt x="1621" y="1851"/>
                </a:lnTo>
                <a:cubicBezTo>
                  <a:pt x="1632" y="1851"/>
                  <a:pt x="1647" y="1851"/>
                  <a:pt x="1658" y="1840"/>
                </a:cubicBezTo>
                <a:cubicBezTo>
                  <a:pt x="1679" y="1830"/>
                  <a:pt x="1690" y="1809"/>
                  <a:pt x="1690" y="1788"/>
                </a:cubicBezTo>
                <a:cubicBezTo>
                  <a:pt x="1684" y="1370"/>
                  <a:pt x="1647" y="1"/>
                  <a:pt x="1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74;p31">
            <a:extLst>
              <a:ext uri="{FF2B5EF4-FFF2-40B4-BE49-F238E27FC236}">
                <a16:creationId xmlns:a16="http://schemas.microsoft.com/office/drawing/2014/main" id="{C4EACD2A-7145-4B41-ABBB-77ED95743330}"/>
              </a:ext>
            </a:extLst>
          </p:cNvPr>
          <p:cNvSpPr/>
          <p:nvPr/>
        </p:nvSpPr>
        <p:spPr>
          <a:xfrm>
            <a:off x="7806575" y="4066759"/>
            <a:ext cx="392894" cy="258971"/>
          </a:xfrm>
          <a:custGeom>
            <a:avLst/>
            <a:gdLst/>
            <a:ahLst/>
            <a:cxnLst/>
            <a:rect l="l" t="t" r="r" b="b"/>
            <a:pathLst>
              <a:path w="4838" h="3189" extrusionOk="0">
                <a:moveTo>
                  <a:pt x="2422" y="492"/>
                </a:moveTo>
                <a:cubicBezTo>
                  <a:pt x="2612" y="677"/>
                  <a:pt x="2649" y="899"/>
                  <a:pt x="2596" y="1042"/>
                </a:cubicBezTo>
                <a:cubicBezTo>
                  <a:pt x="2570" y="1117"/>
                  <a:pt x="2521" y="1158"/>
                  <a:pt x="2464" y="1158"/>
                </a:cubicBezTo>
                <a:cubicBezTo>
                  <a:pt x="2429" y="1158"/>
                  <a:pt x="2391" y="1142"/>
                  <a:pt x="2353" y="1110"/>
                </a:cubicBezTo>
                <a:cubicBezTo>
                  <a:pt x="2221" y="994"/>
                  <a:pt x="2252" y="730"/>
                  <a:pt x="2422" y="492"/>
                </a:cubicBezTo>
                <a:close/>
                <a:moveTo>
                  <a:pt x="3886" y="1205"/>
                </a:moveTo>
                <a:cubicBezTo>
                  <a:pt x="3854" y="1465"/>
                  <a:pt x="3690" y="1660"/>
                  <a:pt x="3479" y="1687"/>
                </a:cubicBezTo>
                <a:cubicBezTo>
                  <a:pt x="3474" y="1689"/>
                  <a:pt x="3467" y="1691"/>
                  <a:pt x="3460" y="1691"/>
                </a:cubicBezTo>
                <a:cubicBezTo>
                  <a:pt x="3454" y="1691"/>
                  <a:pt x="3447" y="1689"/>
                  <a:pt x="3442" y="1687"/>
                </a:cubicBezTo>
                <a:cubicBezTo>
                  <a:pt x="3384" y="1687"/>
                  <a:pt x="3384" y="1671"/>
                  <a:pt x="3384" y="1655"/>
                </a:cubicBezTo>
                <a:cubicBezTo>
                  <a:pt x="3378" y="1549"/>
                  <a:pt x="3590" y="1274"/>
                  <a:pt x="3886" y="1205"/>
                </a:cubicBezTo>
                <a:close/>
                <a:moveTo>
                  <a:pt x="1348" y="1866"/>
                </a:moveTo>
                <a:cubicBezTo>
                  <a:pt x="1385" y="1877"/>
                  <a:pt x="1422" y="1898"/>
                  <a:pt x="1438" y="1930"/>
                </a:cubicBezTo>
                <a:cubicBezTo>
                  <a:pt x="1544" y="2062"/>
                  <a:pt x="1570" y="2199"/>
                  <a:pt x="1512" y="2326"/>
                </a:cubicBezTo>
                <a:cubicBezTo>
                  <a:pt x="1449" y="2458"/>
                  <a:pt x="1301" y="2538"/>
                  <a:pt x="1116" y="2538"/>
                </a:cubicBezTo>
                <a:cubicBezTo>
                  <a:pt x="1084" y="2300"/>
                  <a:pt x="1153" y="2051"/>
                  <a:pt x="1248" y="1935"/>
                </a:cubicBezTo>
                <a:cubicBezTo>
                  <a:pt x="1269" y="1898"/>
                  <a:pt x="1306" y="1872"/>
                  <a:pt x="1348" y="1866"/>
                </a:cubicBezTo>
                <a:close/>
                <a:moveTo>
                  <a:pt x="2950" y="2078"/>
                </a:moveTo>
                <a:cubicBezTo>
                  <a:pt x="2961" y="2078"/>
                  <a:pt x="2993" y="2104"/>
                  <a:pt x="3014" y="2178"/>
                </a:cubicBezTo>
                <a:cubicBezTo>
                  <a:pt x="3077" y="2358"/>
                  <a:pt x="3035" y="2554"/>
                  <a:pt x="2913" y="2691"/>
                </a:cubicBezTo>
                <a:cubicBezTo>
                  <a:pt x="2818" y="2527"/>
                  <a:pt x="2802" y="2332"/>
                  <a:pt x="2876" y="2157"/>
                </a:cubicBezTo>
                <a:cubicBezTo>
                  <a:pt x="2908" y="2099"/>
                  <a:pt x="2940" y="2078"/>
                  <a:pt x="2950" y="2078"/>
                </a:cubicBezTo>
                <a:close/>
                <a:moveTo>
                  <a:pt x="3026" y="147"/>
                </a:moveTo>
                <a:cubicBezTo>
                  <a:pt x="3149" y="147"/>
                  <a:pt x="3274" y="183"/>
                  <a:pt x="3394" y="259"/>
                </a:cubicBezTo>
                <a:cubicBezTo>
                  <a:pt x="3696" y="455"/>
                  <a:pt x="3881" y="751"/>
                  <a:pt x="3891" y="1057"/>
                </a:cubicBezTo>
                <a:cubicBezTo>
                  <a:pt x="3521" y="1126"/>
                  <a:pt x="3230" y="1465"/>
                  <a:pt x="3241" y="1660"/>
                </a:cubicBezTo>
                <a:cubicBezTo>
                  <a:pt x="3241" y="1745"/>
                  <a:pt x="3294" y="1829"/>
                  <a:pt x="3437" y="1829"/>
                </a:cubicBezTo>
                <a:lnTo>
                  <a:pt x="3495" y="1829"/>
                </a:lnTo>
                <a:cubicBezTo>
                  <a:pt x="3780" y="1792"/>
                  <a:pt x="3997" y="1533"/>
                  <a:pt x="4029" y="1190"/>
                </a:cubicBezTo>
                <a:cubicBezTo>
                  <a:pt x="4198" y="1200"/>
                  <a:pt x="4362" y="1285"/>
                  <a:pt x="4473" y="1412"/>
                </a:cubicBezTo>
                <a:cubicBezTo>
                  <a:pt x="4700" y="1655"/>
                  <a:pt x="4642" y="1940"/>
                  <a:pt x="4557" y="2141"/>
                </a:cubicBezTo>
                <a:cubicBezTo>
                  <a:pt x="4362" y="2596"/>
                  <a:pt x="3807" y="3014"/>
                  <a:pt x="3394" y="3014"/>
                </a:cubicBezTo>
                <a:cubicBezTo>
                  <a:pt x="3387" y="3014"/>
                  <a:pt x="3380" y="3014"/>
                  <a:pt x="3373" y="3014"/>
                </a:cubicBezTo>
                <a:cubicBezTo>
                  <a:pt x="3280" y="3014"/>
                  <a:pt x="3187" y="2983"/>
                  <a:pt x="3109" y="2924"/>
                </a:cubicBezTo>
                <a:cubicBezTo>
                  <a:pt x="3067" y="2887"/>
                  <a:pt x="3030" y="2850"/>
                  <a:pt x="2993" y="2813"/>
                </a:cubicBezTo>
                <a:cubicBezTo>
                  <a:pt x="3167" y="2633"/>
                  <a:pt x="3225" y="2374"/>
                  <a:pt x="3146" y="2136"/>
                </a:cubicBezTo>
                <a:cubicBezTo>
                  <a:pt x="3098" y="1962"/>
                  <a:pt x="3003" y="1935"/>
                  <a:pt x="2950" y="1935"/>
                </a:cubicBezTo>
                <a:cubicBezTo>
                  <a:pt x="2876" y="1935"/>
                  <a:pt x="2802" y="1988"/>
                  <a:pt x="2749" y="2088"/>
                </a:cubicBezTo>
                <a:cubicBezTo>
                  <a:pt x="2649" y="2316"/>
                  <a:pt x="2670" y="2580"/>
                  <a:pt x="2807" y="2792"/>
                </a:cubicBezTo>
                <a:cubicBezTo>
                  <a:pt x="2644" y="2913"/>
                  <a:pt x="2337" y="3045"/>
                  <a:pt x="1782" y="3045"/>
                </a:cubicBezTo>
                <a:lnTo>
                  <a:pt x="1718" y="3045"/>
                </a:lnTo>
                <a:cubicBezTo>
                  <a:pt x="1369" y="3040"/>
                  <a:pt x="1221" y="2860"/>
                  <a:pt x="1153" y="2681"/>
                </a:cubicBezTo>
                <a:cubicBezTo>
                  <a:pt x="1359" y="2681"/>
                  <a:pt x="1544" y="2570"/>
                  <a:pt x="1639" y="2390"/>
                </a:cubicBezTo>
                <a:cubicBezTo>
                  <a:pt x="1724" y="2221"/>
                  <a:pt x="1692" y="2020"/>
                  <a:pt x="1554" y="1840"/>
                </a:cubicBezTo>
                <a:cubicBezTo>
                  <a:pt x="1507" y="1771"/>
                  <a:pt x="1433" y="1729"/>
                  <a:pt x="1348" y="1724"/>
                </a:cubicBezTo>
                <a:cubicBezTo>
                  <a:pt x="1264" y="1729"/>
                  <a:pt x="1184" y="1771"/>
                  <a:pt x="1137" y="1840"/>
                </a:cubicBezTo>
                <a:cubicBezTo>
                  <a:pt x="1026" y="1983"/>
                  <a:pt x="941" y="2247"/>
                  <a:pt x="973" y="2527"/>
                </a:cubicBezTo>
                <a:cubicBezTo>
                  <a:pt x="798" y="2490"/>
                  <a:pt x="640" y="2411"/>
                  <a:pt x="497" y="2300"/>
                </a:cubicBezTo>
                <a:cubicBezTo>
                  <a:pt x="138" y="2030"/>
                  <a:pt x="212" y="1655"/>
                  <a:pt x="264" y="1502"/>
                </a:cubicBezTo>
                <a:cubicBezTo>
                  <a:pt x="370" y="1174"/>
                  <a:pt x="661" y="909"/>
                  <a:pt x="909" y="909"/>
                </a:cubicBezTo>
                <a:cubicBezTo>
                  <a:pt x="968" y="909"/>
                  <a:pt x="1026" y="925"/>
                  <a:pt x="1079" y="957"/>
                </a:cubicBezTo>
                <a:cubicBezTo>
                  <a:pt x="1092" y="965"/>
                  <a:pt x="1105" y="969"/>
                  <a:pt x="1118" y="969"/>
                </a:cubicBezTo>
                <a:cubicBezTo>
                  <a:pt x="1132" y="969"/>
                  <a:pt x="1145" y="965"/>
                  <a:pt x="1158" y="957"/>
                </a:cubicBezTo>
                <a:cubicBezTo>
                  <a:pt x="1179" y="941"/>
                  <a:pt x="1190" y="915"/>
                  <a:pt x="1190" y="888"/>
                </a:cubicBezTo>
                <a:cubicBezTo>
                  <a:pt x="1190" y="888"/>
                  <a:pt x="1142" y="513"/>
                  <a:pt x="1322" y="307"/>
                </a:cubicBezTo>
                <a:cubicBezTo>
                  <a:pt x="1396" y="220"/>
                  <a:pt x="1502" y="177"/>
                  <a:pt x="1640" y="177"/>
                </a:cubicBezTo>
                <a:cubicBezTo>
                  <a:pt x="1738" y="177"/>
                  <a:pt x="1853" y="199"/>
                  <a:pt x="1983" y="243"/>
                </a:cubicBezTo>
                <a:cubicBezTo>
                  <a:pt x="2094" y="280"/>
                  <a:pt x="2205" y="333"/>
                  <a:pt x="2305" y="402"/>
                </a:cubicBezTo>
                <a:cubicBezTo>
                  <a:pt x="2110" y="671"/>
                  <a:pt x="2041" y="1031"/>
                  <a:pt x="2258" y="1216"/>
                </a:cubicBezTo>
                <a:cubicBezTo>
                  <a:pt x="2322" y="1273"/>
                  <a:pt x="2393" y="1299"/>
                  <a:pt x="2461" y="1299"/>
                </a:cubicBezTo>
                <a:cubicBezTo>
                  <a:pt x="2576" y="1299"/>
                  <a:pt x="2682" y="1222"/>
                  <a:pt x="2728" y="1089"/>
                </a:cubicBezTo>
                <a:cubicBezTo>
                  <a:pt x="2797" y="899"/>
                  <a:pt x="2749" y="613"/>
                  <a:pt x="2506" y="386"/>
                </a:cubicBezTo>
                <a:cubicBezTo>
                  <a:pt x="2659" y="230"/>
                  <a:pt x="2840" y="147"/>
                  <a:pt x="3026" y="147"/>
                </a:cubicBezTo>
                <a:close/>
                <a:moveTo>
                  <a:pt x="3030" y="0"/>
                </a:moveTo>
                <a:cubicBezTo>
                  <a:pt x="2786" y="11"/>
                  <a:pt x="2559" y="116"/>
                  <a:pt x="2400" y="291"/>
                </a:cubicBezTo>
                <a:cubicBezTo>
                  <a:pt x="2289" y="212"/>
                  <a:pt x="2162" y="153"/>
                  <a:pt x="2030" y="106"/>
                </a:cubicBezTo>
                <a:cubicBezTo>
                  <a:pt x="1888" y="59"/>
                  <a:pt x="1758" y="36"/>
                  <a:pt x="1644" y="36"/>
                </a:cubicBezTo>
                <a:cubicBezTo>
                  <a:pt x="1461" y="36"/>
                  <a:pt x="1317" y="95"/>
                  <a:pt x="1216" y="212"/>
                </a:cubicBezTo>
                <a:cubicBezTo>
                  <a:pt x="1063" y="386"/>
                  <a:pt x="1042" y="640"/>
                  <a:pt x="1042" y="788"/>
                </a:cubicBezTo>
                <a:cubicBezTo>
                  <a:pt x="999" y="772"/>
                  <a:pt x="952" y="767"/>
                  <a:pt x="909" y="767"/>
                </a:cubicBezTo>
                <a:cubicBezTo>
                  <a:pt x="598" y="767"/>
                  <a:pt x="254" y="1084"/>
                  <a:pt x="127" y="1459"/>
                </a:cubicBezTo>
                <a:cubicBezTo>
                  <a:pt x="0" y="1840"/>
                  <a:pt x="106" y="2189"/>
                  <a:pt x="412" y="2416"/>
                </a:cubicBezTo>
                <a:cubicBezTo>
                  <a:pt x="582" y="2554"/>
                  <a:pt x="788" y="2644"/>
                  <a:pt x="999" y="2675"/>
                </a:cubicBezTo>
                <a:cubicBezTo>
                  <a:pt x="1095" y="2998"/>
                  <a:pt x="1348" y="3183"/>
                  <a:pt x="1713" y="3188"/>
                </a:cubicBezTo>
                <a:lnTo>
                  <a:pt x="1782" y="3188"/>
                </a:lnTo>
                <a:cubicBezTo>
                  <a:pt x="2263" y="3188"/>
                  <a:pt x="2649" y="3093"/>
                  <a:pt x="2892" y="2908"/>
                </a:cubicBezTo>
                <a:cubicBezTo>
                  <a:pt x="2934" y="2950"/>
                  <a:pt x="2977" y="2992"/>
                  <a:pt x="3024" y="3035"/>
                </a:cubicBezTo>
                <a:cubicBezTo>
                  <a:pt x="3125" y="3110"/>
                  <a:pt x="3249" y="3157"/>
                  <a:pt x="3379" y="3157"/>
                </a:cubicBezTo>
                <a:cubicBezTo>
                  <a:pt x="3386" y="3157"/>
                  <a:pt x="3393" y="3157"/>
                  <a:pt x="3400" y="3156"/>
                </a:cubicBezTo>
                <a:cubicBezTo>
                  <a:pt x="3870" y="3156"/>
                  <a:pt x="4473" y="2707"/>
                  <a:pt x="4695" y="2199"/>
                </a:cubicBezTo>
                <a:cubicBezTo>
                  <a:pt x="4838" y="1861"/>
                  <a:pt x="4801" y="1549"/>
                  <a:pt x="4579" y="1317"/>
                </a:cubicBezTo>
                <a:cubicBezTo>
                  <a:pt x="4441" y="1158"/>
                  <a:pt x="4246" y="1063"/>
                  <a:pt x="4039" y="1052"/>
                </a:cubicBezTo>
                <a:cubicBezTo>
                  <a:pt x="4018" y="693"/>
                  <a:pt x="3812" y="360"/>
                  <a:pt x="3474" y="143"/>
                </a:cubicBezTo>
                <a:cubicBezTo>
                  <a:pt x="3341" y="53"/>
                  <a:pt x="3188" y="5"/>
                  <a:pt x="3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475;p31">
            <a:extLst>
              <a:ext uri="{FF2B5EF4-FFF2-40B4-BE49-F238E27FC236}">
                <a16:creationId xmlns:a16="http://schemas.microsoft.com/office/drawing/2014/main" id="{08762A70-5C63-4708-A070-17BA7C4B0409}"/>
              </a:ext>
            </a:extLst>
          </p:cNvPr>
          <p:cNvGrpSpPr/>
          <p:nvPr/>
        </p:nvGrpSpPr>
        <p:grpSpPr>
          <a:xfrm rot="-899960">
            <a:off x="3213222" y="1273307"/>
            <a:ext cx="682458" cy="446173"/>
            <a:chOff x="7368850" y="2562303"/>
            <a:chExt cx="682478" cy="446186"/>
          </a:xfrm>
        </p:grpSpPr>
        <p:sp>
          <p:nvSpPr>
            <p:cNvPr id="96" name="Google Shape;1476;p31">
              <a:extLst>
                <a:ext uri="{FF2B5EF4-FFF2-40B4-BE49-F238E27FC236}">
                  <a16:creationId xmlns:a16="http://schemas.microsoft.com/office/drawing/2014/main" id="{FCEDD20C-80D9-41DA-A586-D7CF54F28EAF}"/>
                </a:ext>
              </a:extLst>
            </p:cNvPr>
            <p:cNvSpPr/>
            <p:nvPr/>
          </p:nvSpPr>
          <p:spPr>
            <a:xfrm>
              <a:off x="7368850" y="2562303"/>
              <a:ext cx="682478" cy="446186"/>
            </a:xfrm>
            <a:custGeom>
              <a:avLst/>
              <a:gdLst/>
              <a:ahLst/>
              <a:cxnLst/>
              <a:rect l="l" t="t" r="r" b="b"/>
              <a:pathLst>
                <a:path w="5753" h="3761" extrusionOk="0">
                  <a:moveTo>
                    <a:pt x="4012" y="1"/>
                  </a:moveTo>
                  <a:cubicBezTo>
                    <a:pt x="3284" y="1"/>
                    <a:pt x="2871" y="1445"/>
                    <a:pt x="2871" y="1445"/>
                  </a:cubicBezTo>
                  <a:cubicBezTo>
                    <a:pt x="2871" y="1445"/>
                    <a:pt x="2390" y="311"/>
                    <a:pt x="1719" y="311"/>
                  </a:cubicBezTo>
                  <a:cubicBezTo>
                    <a:pt x="1478" y="311"/>
                    <a:pt x="1213" y="457"/>
                    <a:pt x="936" y="853"/>
                  </a:cubicBezTo>
                  <a:cubicBezTo>
                    <a:pt x="1" y="2180"/>
                    <a:pt x="3078" y="3761"/>
                    <a:pt x="3078" y="3761"/>
                  </a:cubicBezTo>
                  <a:cubicBezTo>
                    <a:pt x="3078" y="3761"/>
                    <a:pt x="5753" y="1540"/>
                    <a:pt x="4642" y="346"/>
                  </a:cubicBezTo>
                  <a:cubicBezTo>
                    <a:pt x="4412" y="99"/>
                    <a:pt x="4201" y="1"/>
                    <a:pt x="4012" y="1"/>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1477;p31">
              <a:extLst>
                <a:ext uri="{FF2B5EF4-FFF2-40B4-BE49-F238E27FC236}">
                  <a16:creationId xmlns:a16="http://schemas.microsoft.com/office/drawing/2014/main" id="{678A3BB3-F0CA-41D1-8491-0D12AC331318}"/>
                </a:ext>
              </a:extLst>
            </p:cNvPr>
            <p:cNvGrpSpPr/>
            <p:nvPr/>
          </p:nvGrpSpPr>
          <p:grpSpPr>
            <a:xfrm>
              <a:off x="7369147" y="2562362"/>
              <a:ext cx="681885" cy="446068"/>
              <a:chOff x="7369147" y="2585217"/>
              <a:chExt cx="681885" cy="446068"/>
            </a:xfrm>
          </p:grpSpPr>
          <p:sp>
            <p:nvSpPr>
              <p:cNvPr id="98" name="Google Shape;1478;p31">
                <a:extLst>
                  <a:ext uri="{FF2B5EF4-FFF2-40B4-BE49-F238E27FC236}">
                    <a16:creationId xmlns:a16="http://schemas.microsoft.com/office/drawing/2014/main" id="{67C9E136-01A9-47E9-810B-16A68FAD05DB}"/>
                  </a:ext>
                </a:extLst>
              </p:cNvPr>
              <p:cNvSpPr/>
              <p:nvPr/>
            </p:nvSpPr>
            <p:spPr>
              <a:xfrm>
                <a:off x="7369147" y="2585217"/>
                <a:ext cx="681885" cy="446068"/>
              </a:xfrm>
              <a:custGeom>
                <a:avLst/>
                <a:gdLst/>
                <a:ahLst/>
                <a:cxnLst/>
                <a:rect l="l" t="t" r="r" b="b"/>
                <a:pathLst>
                  <a:path w="5748" h="3760" extrusionOk="0">
                    <a:moveTo>
                      <a:pt x="4008" y="0"/>
                    </a:moveTo>
                    <a:cubicBezTo>
                      <a:pt x="3279" y="0"/>
                      <a:pt x="2866" y="1449"/>
                      <a:pt x="2866" y="1449"/>
                    </a:cubicBezTo>
                    <a:cubicBezTo>
                      <a:pt x="2866" y="1449"/>
                      <a:pt x="2384" y="311"/>
                      <a:pt x="1710" y="311"/>
                    </a:cubicBezTo>
                    <a:cubicBezTo>
                      <a:pt x="1469" y="311"/>
                      <a:pt x="1203" y="456"/>
                      <a:pt x="926" y="852"/>
                    </a:cubicBezTo>
                    <a:cubicBezTo>
                      <a:pt x="1" y="2184"/>
                      <a:pt x="3072" y="3760"/>
                      <a:pt x="3072" y="3760"/>
                    </a:cubicBezTo>
                    <a:cubicBezTo>
                      <a:pt x="3072" y="3760"/>
                      <a:pt x="5748" y="1539"/>
                      <a:pt x="4637" y="344"/>
                    </a:cubicBezTo>
                    <a:cubicBezTo>
                      <a:pt x="4407" y="98"/>
                      <a:pt x="4197" y="0"/>
                      <a:pt x="4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79;p31">
                <a:extLst>
                  <a:ext uri="{FF2B5EF4-FFF2-40B4-BE49-F238E27FC236}">
                    <a16:creationId xmlns:a16="http://schemas.microsoft.com/office/drawing/2014/main" id="{9E6A3781-ACFE-4DDB-AFA7-F9FC2CE0AC0F}"/>
                  </a:ext>
                </a:extLst>
              </p:cNvPr>
              <p:cNvSpPr/>
              <p:nvPr/>
            </p:nvSpPr>
            <p:spPr>
              <a:xfrm>
                <a:off x="7838566" y="2619977"/>
                <a:ext cx="87668" cy="125279"/>
              </a:xfrm>
              <a:custGeom>
                <a:avLst/>
                <a:gdLst/>
                <a:ahLst/>
                <a:cxnLst/>
                <a:rect l="l" t="t" r="r" b="b"/>
                <a:pathLst>
                  <a:path w="739" h="1056" extrusionOk="0">
                    <a:moveTo>
                      <a:pt x="97" y="0"/>
                    </a:moveTo>
                    <a:cubicBezTo>
                      <a:pt x="24" y="0"/>
                      <a:pt x="1" y="112"/>
                      <a:pt x="78" y="136"/>
                    </a:cubicBezTo>
                    <a:cubicBezTo>
                      <a:pt x="99" y="141"/>
                      <a:pt x="601" y="310"/>
                      <a:pt x="585" y="987"/>
                    </a:cubicBezTo>
                    <a:cubicBezTo>
                      <a:pt x="580" y="1024"/>
                      <a:pt x="612" y="1056"/>
                      <a:pt x="649" y="1056"/>
                    </a:cubicBezTo>
                    <a:cubicBezTo>
                      <a:pt x="691" y="1056"/>
                      <a:pt x="723" y="1024"/>
                      <a:pt x="723" y="987"/>
                    </a:cubicBezTo>
                    <a:cubicBezTo>
                      <a:pt x="739" y="205"/>
                      <a:pt x="125" y="4"/>
                      <a:pt x="120" y="4"/>
                    </a:cubicBezTo>
                    <a:cubicBezTo>
                      <a:pt x="112" y="1"/>
                      <a:pt x="104"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 name="Google Shape;1480;p31">
            <a:extLst>
              <a:ext uri="{FF2B5EF4-FFF2-40B4-BE49-F238E27FC236}">
                <a16:creationId xmlns:a16="http://schemas.microsoft.com/office/drawing/2014/main" id="{5483B9DF-D475-4A52-A99B-145BCFC6E746}"/>
              </a:ext>
            </a:extLst>
          </p:cNvPr>
          <p:cNvGrpSpPr/>
          <p:nvPr/>
        </p:nvGrpSpPr>
        <p:grpSpPr>
          <a:xfrm>
            <a:off x="5729853" y="1541711"/>
            <a:ext cx="342026" cy="339201"/>
            <a:chOff x="2614200" y="1106950"/>
            <a:chExt cx="142250" cy="141075"/>
          </a:xfrm>
        </p:grpSpPr>
        <p:sp>
          <p:nvSpPr>
            <p:cNvPr id="101" name="Google Shape;1481;p31">
              <a:extLst>
                <a:ext uri="{FF2B5EF4-FFF2-40B4-BE49-F238E27FC236}">
                  <a16:creationId xmlns:a16="http://schemas.microsoft.com/office/drawing/2014/main" id="{46B5D59C-C800-4A60-BBA8-D0513C94E112}"/>
                </a:ext>
              </a:extLst>
            </p:cNvPr>
            <p:cNvSpPr/>
            <p:nvPr/>
          </p:nvSpPr>
          <p:spPr>
            <a:xfrm>
              <a:off x="2614200" y="1106950"/>
              <a:ext cx="142250" cy="141075"/>
            </a:xfrm>
            <a:custGeom>
              <a:avLst/>
              <a:gdLst/>
              <a:ahLst/>
              <a:cxnLst/>
              <a:rect l="l" t="t" r="r" b="b"/>
              <a:pathLst>
                <a:path w="5690" h="5643" extrusionOk="0">
                  <a:moveTo>
                    <a:pt x="2861" y="170"/>
                  </a:moveTo>
                  <a:cubicBezTo>
                    <a:pt x="2988" y="419"/>
                    <a:pt x="3099" y="667"/>
                    <a:pt x="3194" y="926"/>
                  </a:cubicBezTo>
                  <a:cubicBezTo>
                    <a:pt x="3205" y="956"/>
                    <a:pt x="3232" y="973"/>
                    <a:pt x="3258" y="973"/>
                  </a:cubicBezTo>
                  <a:cubicBezTo>
                    <a:pt x="3269" y="973"/>
                    <a:pt x="3280" y="970"/>
                    <a:pt x="3289" y="963"/>
                  </a:cubicBezTo>
                  <a:cubicBezTo>
                    <a:pt x="3570" y="810"/>
                    <a:pt x="3992" y="598"/>
                    <a:pt x="4103" y="577"/>
                  </a:cubicBezTo>
                  <a:lnTo>
                    <a:pt x="4103" y="577"/>
                  </a:lnTo>
                  <a:cubicBezTo>
                    <a:pt x="4119" y="672"/>
                    <a:pt x="4056" y="1011"/>
                    <a:pt x="3987" y="1291"/>
                  </a:cubicBezTo>
                  <a:cubicBezTo>
                    <a:pt x="3977" y="1312"/>
                    <a:pt x="3987" y="1339"/>
                    <a:pt x="4003" y="1354"/>
                  </a:cubicBezTo>
                  <a:cubicBezTo>
                    <a:pt x="4019" y="1376"/>
                    <a:pt x="4040" y="1381"/>
                    <a:pt x="4061" y="1381"/>
                  </a:cubicBezTo>
                  <a:cubicBezTo>
                    <a:pt x="4347" y="1333"/>
                    <a:pt x="4632" y="1307"/>
                    <a:pt x="4923" y="1296"/>
                  </a:cubicBezTo>
                  <a:lnTo>
                    <a:pt x="5018" y="1296"/>
                  </a:lnTo>
                  <a:cubicBezTo>
                    <a:pt x="4918" y="1550"/>
                    <a:pt x="4807" y="1788"/>
                    <a:pt x="4674" y="2026"/>
                  </a:cubicBezTo>
                  <a:cubicBezTo>
                    <a:pt x="4659" y="2063"/>
                    <a:pt x="4674" y="2110"/>
                    <a:pt x="4717" y="2126"/>
                  </a:cubicBezTo>
                  <a:cubicBezTo>
                    <a:pt x="5050" y="2216"/>
                    <a:pt x="5431" y="2343"/>
                    <a:pt x="5505" y="2401"/>
                  </a:cubicBezTo>
                  <a:cubicBezTo>
                    <a:pt x="5452" y="2496"/>
                    <a:pt x="5113" y="2777"/>
                    <a:pt x="4807" y="2999"/>
                  </a:cubicBezTo>
                  <a:cubicBezTo>
                    <a:pt x="4786" y="3009"/>
                    <a:pt x="4775" y="3036"/>
                    <a:pt x="4775" y="3057"/>
                  </a:cubicBezTo>
                  <a:cubicBezTo>
                    <a:pt x="4775" y="3078"/>
                    <a:pt x="4791" y="3099"/>
                    <a:pt x="4807" y="3115"/>
                  </a:cubicBezTo>
                  <a:cubicBezTo>
                    <a:pt x="5156" y="3348"/>
                    <a:pt x="5452" y="3617"/>
                    <a:pt x="5452" y="3691"/>
                  </a:cubicBezTo>
                  <a:cubicBezTo>
                    <a:pt x="5415" y="3765"/>
                    <a:pt x="4981" y="3892"/>
                    <a:pt x="4511" y="3966"/>
                  </a:cubicBezTo>
                  <a:cubicBezTo>
                    <a:pt x="4484" y="3971"/>
                    <a:pt x="4468" y="3987"/>
                    <a:pt x="4458" y="4008"/>
                  </a:cubicBezTo>
                  <a:cubicBezTo>
                    <a:pt x="4447" y="4024"/>
                    <a:pt x="4447" y="4051"/>
                    <a:pt x="4458" y="4072"/>
                  </a:cubicBezTo>
                  <a:cubicBezTo>
                    <a:pt x="4616" y="4357"/>
                    <a:pt x="4775" y="4706"/>
                    <a:pt x="4770" y="4796"/>
                  </a:cubicBezTo>
                  <a:cubicBezTo>
                    <a:pt x="4733" y="4807"/>
                    <a:pt x="4696" y="4807"/>
                    <a:pt x="4659" y="4807"/>
                  </a:cubicBezTo>
                  <a:cubicBezTo>
                    <a:pt x="4394" y="4807"/>
                    <a:pt x="3913" y="4701"/>
                    <a:pt x="3908" y="4701"/>
                  </a:cubicBezTo>
                  <a:cubicBezTo>
                    <a:pt x="3905" y="4701"/>
                    <a:pt x="3901" y="4700"/>
                    <a:pt x="3898" y="4700"/>
                  </a:cubicBezTo>
                  <a:cubicBezTo>
                    <a:pt x="3869" y="4700"/>
                    <a:pt x="3838" y="4720"/>
                    <a:pt x="3829" y="4749"/>
                  </a:cubicBezTo>
                  <a:cubicBezTo>
                    <a:pt x="3749" y="5002"/>
                    <a:pt x="3654" y="5246"/>
                    <a:pt x="3548" y="5489"/>
                  </a:cubicBezTo>
                  <a:cubicBezTo>
                    <a:pt x="3448" y="5415"/>
                    <a:pt x="3189" y="5092"/>
                    <a:pt x="2983" y="4807"/>
                  </a:cubicBezTo>
                  <a:cubicBezTo>
                    <a:pt x="2967" y="4791"/>
                    <a:pt x="2951" y="4780"/>
                    <a:pt x="2930" y="4780"/>
                  </a:cubicBezTo>
                  <a:lnTo>
                    <a:pt x="2925" y="4780"/>
                  </a:lnTo>
                  <a:cubicBezTo>
                    <a:pt x="2921" y="4779"/>
                    <a:pt x="2916" y="4778"/>
                    <a:pt x="2912" y="4778"/>
                  </a:cubicBezTo>
                  <a:cubicBezTo>
                    <a:pt x="2898" y="4778"/>
                    <a:pt x="2884" y="4784"/>
                    <a:pt x="2872" y="4796"/>
                  </a:cubicBezTo>
                  <a:cubicBezTo>
                    <a:pt x="2660" y="5013"/>
                    <a:pt x="2438" y="5219"/>
                    <a:pt x="2200" y="5415"/>
                  </a:cubicBezTo>
                  <a:cubicBezTo>
                    <a:pt x="2163" y="5293"/>
                    <a:pt x="2105" y="4992"/>
                    <a:pt x="2057" y="4722"/>
                  </a:cubicBezTo>
                  <a:cubicBezTo>
                    <a:pt x="2052" y="4701"/>
                    <a:pt x="2042" y="4685"/>
                    <a:pt x="2020" y="4675"/>
                  </a:cubicBezTo>
                  <a:cubicBezTo>
                    <a:pt x="2011" y="4668"/>
                    <a:pt x="1999" y="4664"/>
                    <a:pt x="1986" y="4664"/>
                  </a:cubicBezTo>
                  <a:cubicBezTo>
                    <a:pt x="1978" y="4664"/>
                    <a:pt x="1970" y="4665"/>
                    <a:pt x="1962" y="4669"/>
                  </a:cubicBezTo>
                  <a:cubicBezTo>
                    <a:pt x="1666" y="4786"/>
                    <a:pt x="1169" y="4971"/>
                    <a:pt x="989" y="5002"/>
                  </a:cubicBezTo>
                  <a:cubicBezTo>
                    <a:pt x="1016" y="4854"/>
                    <a:pt x="1111" y="4474"/>
                    <a:pt x="1212" y="4130"/>
                  </a:cubicBezTo>
                  <a:cubicBezTo>
                    <a:pt x="1217" y="4109"/>
                    <a:pt x="1217" y="4093"/>
                    <a:pt x="1206" y="4077"/>
                  </a:cubicBezTo>
                  <a:cubicBezTo>
                    <a:pt x="1196" y="4061"/>
                    <a:pt x="1180" y="4046"/>
                    <a:pt x="1164" y="4046"/>
                  </a:cubicBezTo>
                  <a:cubicBezTo>
                    <a:pt x="799" y="3956"/>
                    <a:pt x="376" y="3829"/>
                    <a:pt x="265" y="3765"/>
                  </a:cubicBezTo>
                  <a:cubicBezTo>
                    <a:pt x="344" y="3670"/>
                    <a:pt x="651" y="3416"/>
                    <a:pt x="926" y="3215"/>
                  </a:cubicBezTo>
                  <a:cubicBezTo>
                    <a:pt x="947" y="3200"/>
                    <a:pt x="952" y="3178"/>
                    <a:pt x="952" y="3157"/>
                  </a:cubicBezTo>
                  <a:cubicBezTo>
                    <a:pt x="952" y="3131"/>
                    <a:pt x="942" y="3110"/>
                    <a:pt x="921" y="3099"/>
                  </a:cubicBezTo>
                  <a:cubicBezTo>
                    <a:pt x="519" y="2872"/>
                    <a:pt x="175" y="2597"/>
                    <a:pt x="175" y="2518"/>
                  </a:cubicBezTo>
                  <a:cubicBezTo>
                    <a:pt x="186" y="2444"/>
                    <a:pt x="572" y="2296"/>
                    <a:pt x="979" y="2200"/>
                  </a:cubicBezTo>
                  <a:cubicBezTo>
                    <a:pt x="1000" y="2195"/>
                    <a:pt x="1016" y="2179"/>
                    <a:pt x="1026" y="2163"/>
                  </a:cubicBezTo>
                  <a:cubicBezTo>
                    <a:pt x="1037" y="2142"/>
                    <a:pt x="1037" y="2121"/>
                    <a:pt x="1026" y="2100"/>
                  </a:cubicBezTo>
                  <a:cubicBezTo>
                    <a:pt x="873" y="1825"/>
                    <a:pt x="736" y="1539"/>
                    <a:pt x="619" y="1249"/>
                  </a:cubicBezTo>
                  <a:lnTo>
                    <a:pt x="619" y="1249"/>
                  </a:lnTo>
                  <a:cubicBezTo>
                    <a:pt x="900" y="1291"/>
                    <a:pt x="1185" y="1349"/>
                    <a:pt x="1460" y="1423"/>
                  </a:cubicBezTo>
                  <a:cubicBezTo>
                    <a:pt x="1465" y="1424"/>
                    <a:pt x="1471" y="1425"/>
                    <a:pt x="1476" y="1425"/>
                  </a:cubicBezTo>
                  <a:cubicBezTo>
                    <a:pt x="1491" y="1425"/>
                    <a:pt x="1506" y="1419"/>
                    <a:pt x="1518" y="1407"/>
                  </a:cubicBezTo>
                  <a:cubicBezTo>
                    <a:pt x="1539" y="1397"/>
                    <a:pt x="1545" y="1376"/>
                    <a:pt x="1550" y="1354"/>
                  </a:cubicBezTo>
                  <a:cubicBezTo>
                    <a:pt x="1555" y="1053"/>
                    <a:pt x="1576" y="746"/>
                    <a:pt x="1613" y="445"/>
                  </a:cubicBezTo>
                  <a:cubicBezTo>
                    <a:pt x="1751" y="514"/>
                    <a:pt x="2142" y="762"/>
                    <a:pt x="2486" y="990"/>
                  </a:cubicBezTo>
                  <a:cubicBezTo>
                    <a:pt x="2499" y="1000"/>
                    <a:pt x="2513" y="1003"/>
                    <a:pt x="2526" y="1003"/>
                  </a:cubicBezTo>
                  <a:cubicBezTo>
                    <a:pt x="2534" y="1003"/>
                    <a:pt x="2541" y="1002"/>
                    <a:pt x="2549" y="1000"/>
                  </a:cubicBezTo>
                  <a:cubicBezTo>
                    <a:pt x="2570" y="990"/>
                    <a:pt x="2586" y="974"/>
                    <a:pt x="2591" y="953"/>
                  </a:cubicBezTo>
                  <a:cubicBezTo>
                    <a:pt x="2665" y="688"/>
                    <a:pt x="2755" y="424"/>
                    <a:pt x="2861" y="170"/>
                  </a:cubicBezTo>
                  <a:close/>
                  <a:moveTo>
                    <a:pt x="2856" y="1"/>
                  </a:moveTo>
                  <a:cubicBezTo>
                    <a:pt x="2803" y="1"/>
                    <a:pt x="2724" y="1"/>
                    <a:pt x="2475" y="831"/>
                  </a:cubicBezTo>
                  <a:cubicBezTo>
                    <a:pt x="1941" y="477"/>
                    <a:pt x="1634" y="297"/>
                    <a:pt x="1566" y="297"/>
                  </a:cubicBezTo>
                  <a:lnTo>
                    <a:pt x="1550" y="297"/>
                  </a:lnTo>
                  <a:cubicBezTo>
                    <a:pt x="1497" y="313"/>
                    <a:pt x="1439" y="323"/>
                    <a:pt x="1407" y="1275"/>
                  </a:cubicBezTo>
                  <a:cubicBezTo>
                    <a:pt x="1212" y="1228"/>
                    <a:pt x="730" y="1111"/>
                    <a:pt x="577" y="1111"/>
                  </a:cubicBezTo>
                  <a:cubicBezTo>
                    <a:pt x="551" y="1111"/>
                    <a:pt x="519" y="1117"/>
                    <a:pt x="498" y="1132"/>
                  </a:cubicBezTo>
                  <a:cubicBezTo>
                    <a:pt x="450" y="1169"/>
                    <a:pt x="392" y="1212"/>
                    <a:pt x="857" y="2095"/>
                  </a:cubicBezTo>
                  <a:cubicBezTo>
                    <a:pt x="561" y="2163"/>
                    <a:pt x="64" y="2311"/>
                    <a:pt x="33" y="2502"/>
                  </a:cubicBezTo>
                  <a:cubicBezTo>
                    <a:pt x="1" y="2692"/>
                    <a:pt x="471" y="3004"/>
                    <a:pt x="757" y="3173"/>
                  </a:cubicBezTo>
                  <a:cubicBezTo>
                    <a:pt x="91" y="3675"/>
                    <a:pt x="107" y="3760"/>
                    <a:pt x="112" y="3802"/>
                  </a:cubicBezTo>
                  <a:cubicBezTo>
                    <a:pt x="117" y="3845"/>
                    <a:pt x="133" y="3934"/>
                    <a:pt x="1058" y="4167"/>
                  </a:cubicBezTo>
                  <a:cubicBezTo>
                    <a:pt x="974" y="4453"/>
                    <a:pt x="831" y="4987"/>
                    <a:pt x="841" y="5076"/>
                  </a:cubicBezTo>
                  <a:cubicBezTo>
                    <a:pt x="847" y="5092"/>
                    <a:pt x="863" y="5150"/>
                    <a:pt x="947" y="5150"/>
                  </a:cubicBezTo>
                  <a:cubicBezTo>
                    <a:pt x="1111" y="5150"/>
                    <a:pt x="1709" y="4923"/>
                    <a:pt x="1936" y="4833"/>
                  </a:cubicBezTo>
                  <a:cubicBezTo>
                    <a:pt x="1983" y="5103"/>
                    <a:pt x="2063" y="5484"/>
                    <a:pt x="2105" y="5542"/>
                  </a:cubicBezTo>
                  <a:cubicBezTo>
                    <a:pt x="2121" y="5563"/>
                    <a:pt x="2147" y="5573"/>
                    <a:pt x="2174" y="5573"/>
                  </a:cubicBezTo>
                  <a:cubicBezTo>
                    <a:pt x="2253" y="5573"/>
                    <a:pt x="2502" y="5367"/>
                    <a:pt x="2919" y="4955"/>
                  </a:cubicBezTo>
                  <a:cubicBezTo>
                    <a:pt x="3252" y="5410"/>
                    <a:pt x="3469" y="5637"/>
                    <a:pt x="3564" y="5637"/>
                  </a:cubicBezTo>
                  <a:lnTo>
                    <a:pt x="3548" y="5642"/>
                  </a:lnTo>
                  <a:cubicBezTo>
                    <a:pt x="3575" y="5642"/>
                    <a:pt x="3596" y="5632"/>
                    <a:pt x="3612" y="5616"/>
                  </a:cubicBezTo>
                  <a:cubicBezTo>
                    <a:pt x="3691" y="5542"/>
                    <a:pt x="3850" y="5066"/>
                    <a:pt x="3924" y="4854"/>
                  </a:cubicBezTo>
                  <a:cubicBezTo>
                    <a:pt x="4156" y="4902"/>
                    <a:pt x="4400" y="4934"/>
                    <a:pt x="4637" y="4944"/>
                  </a:cubicBezTo>
                  <a:cubicBezTo>
                    <a:pt x="4733" y="4944"/>
                    <a:pt x="4838" y="4939"/>
                    <a:pt x="4870" y="4865"/>
                  </a:cubicBezTo>
                  <a:cubicBezTo>
                    <a:pt x="4939" y="4743"/>
                    <a:pt x="4754" y="4357"/>
                    <a:pt x="4606" y="4093"/>
                  </a:cubicBezTo>
                  <a:cubicBezTo>
                    <a:pt x="4981" y="4024"/>
                    <a:pt x="5520" y="3903"/>
                    <a:pt x="5563" y="3734"/>
                  </a:cubicBezTo>
                  <a:cubicBezTo>
                    <a:pt x="5610" y="3559"/>
                    <a:pt x="5230" y="3258"/>
                    <a:pt x="4949" y="3057"/>
                  </a:cubicBezTo>
                  <a:cubicBezTo>
                    <a:pt x="5690" y="2518"/>
                    <a:pt x="5642" y="2407"/>
                    <a:pt x="5626" y="2364"/>
                  </a:cubicBezTo>
                  <a:cubicBezTo>
                    <a:pt x="5579" y="2253"/>
                    <a:pt x="5177" y="2121"/>
                    <a:pt x="4817" y="2021"/>
                  </a:cubicBezTo>
                  <a:cubicBezTo>
                    <a:pt x="4944" y="1783"/>
                    <a:pt x="5150" y="1376"/>
                    <a:pt x="5150" y="1270"/>
                  </a:cubicBezTo>
                  <a:cubicBezTo>
                    <a:pt x="5150" y="1159"/>
                    <a:pt x="4997" y="1159"/>
                    <a:pt x="4907" y="1159"/>
                  </a:cubicBezTo>
                  <a:cubicBezTo>
                    <a:pt x="4648" y="1169"/>
                    <a:pt x="4384" y="1196"/>
                    <a:pt x="4130" y="1233"/>
                  </a:cubicBezTo>
                  <a:cubicBezTo>
                    <a:pt x="4294" y="524"/>
                    <a:pt x="4204" y="482"/>
                    <a:pt x="4162" y="461"/>
                  </a:cubicBezTo>
                  <a:cubicBezTo>
                    <a:pt x="4146" y="450"/>
                    <a:pt x="4130" y="450"/>
                    <a:pt x="4109" y="450"/>
                  </a:cubicBezTo>
                  <a:cubicBezTo>
                    <a:pt x="3971" y="450"/>
                    <a:pt x="3485" y="704"/>
                    <a:pt x="3279" y="815"/>
                  </a:cubicBezTo>
                  <a:cubicBezTo>
                    <a:pt x="2983" y="49"/>
                    <a:pt x="2909" y="17"/>
                    <a:pt x="2882" y="6"/>
                  </a:cubicBezTo>
                  <a:cubicBezTo>
                    <a:pt x="2872" y="1"/>
                    <a:pt x="2861"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82;p31">
              <a:extLst>
                <a:ext uri="{FF2B5EF4-FFF2-40B4-BE49-F238E27FC236}">
                  <a16:creationId xmlns:a16="http://schemas.microsoft.com/office/drawing/2014/main" id="{74EDBA10-AD78-40D2-BB5D-4CECBD144817}"/>
                </a:ext>
              </a:extLst>
            </p:cNvPr>
            <p:cNvSpPr/>
            <p:nvPr/>
          </p:nvSpPr>
          <p:spPr>
            <a:xfrm>
              <a:off x="2688225" y="1150175"/>
              <a:ext cx="7425" cy="4400"/>
            </a:xfrm>
            <a:custGeom>
              <a:avLst/>
              <a:gdLst/>
              <a:ahLst/>
              <a:cxnLst/>
              <a:rect l="l" t="t" r="r" b="b"/>
              <a:pathLst>
                <a:path w="297" h="176" extrusionOk="0">
                  <a:moveTo>
                    <a:pt x="1" y="1"/>
                  </a:moveTo>
                  <a:lnTo>
                    <a:pt x="297" y="175"/>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83;p31">
              <a:extLst>
                <a:ext uri="{FF2B5EF4-FFF2-40B4-BE49-F238E27FC236}">
                  <a16:creationId xmlns:a16="http://schemas.microsoft.com/office/drawing/2014/main" id="{549CE81A-C302-47E7-809C-4A1AAF136757}"/>
                </a:ext>
              </a:extLst>
            </p:cNvPr>
            <p:cNvSpPr/>
            <p:nvPr/>
          </p:nvSpPr>
          <p:spPr>
            <a:xfrm>
              <a:off x="2685825" y="1148425"/>
              <a:ext cx="11675" cy="7875"/>
            </a:xfrm>
            <a:custGeom>
              <a:avLst/>
              <a:gdLst/>
              <a:ahLst/>
              <a:cxnLst/>
              <a:rect l="l" t="t" r="r" b="b"/>
              <a:pathLst>
                <a:path w="467" h="315" extrusionOk="0">
                  <a:moveTo>
                    <a:pt x="98" y="1"/>
                  </a:moveTo>
                  <a:cubicBezTo>
                    <a:pt x="20" y="1"/>
                    <a:pt x="1" y="119"/>
                    <a:pt x="81" y="134"/>
                  </a:cubicBezTo>
                  <a:cubicBezTo>
                    <a:pt x="176" y="155"/>
                    <a:pt x="308" y="208"/>
                    <a:pt x="324" y="266"/>
                  </a:cubicBezTo>
                  <a:cubicBezTo>
                    <a:pt x="333" y="295"/>
                    <a:pt x="356" y="315"/>
                    <a:pt x="383" y="315"/>
                  </a:cubicBezTo>
                  <a:cubicBezTo>
                    <a:pt x="386" y="315"/>
                    <a:pt x="389" y="315"/>
                    <a:pt x="393" y="314"/>
                  </a:cubicBezTo>
                  <a:lnTo>
                    <a:pt x="408" y="314"/>
                  </a:lnTo>
                  <a:cubicBezTo>
                    <a:pt x="445" y="303"/>
                    <a:pt x="467" y="266"/>
                    <a:pt x="456" y="229"/>
                  </a:cubicBezTo>
                  <a:cubicBezTo>
                    <a:pt x="408" y="71"/>
                    <a:pt x="160" y="13"/>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84;p31">
              <a:extLst>
                <a:ext uri="{FF2B5EF4-FFF2-40B4-BE49-F238E27FC236}">
                  <a16:creationId xmlns:a16="http://schemas.microsoft.com/office/drawing/2014/main" id="{37FCF01A-D21F-42F0-91E8-088F814EC807}"/>
                </a:ext>
              </a:extLst>
            </p:cNvPr>
            <p:cNvSpPr/>
            <p:nvPr/>
          </p:nvSpPr>
          <p:spPr>
            <a:xfrm>
              <a:off x="2693375" y="1163800"/>
              <a:ext cx="7425" cy="4375"/>
            </a:xfrm>
            <a:custGeom>
              <a:avLst/>
              <a:gdLst/>
              <a:ahLst/>
              <a:cxnLst/>
              <a:rect l="l" t="t" r="r" b="b"/>
              <a:pathLst>
                <a:path w="297" h="175" extrusionOk="0">
                  <a:moveTo>
                    <a:pt x="1" y="0"/>
                  </a:moveTo>
                  <a:lnTo>
                    <a:pt x="297" y="175"/>
                  </a:lnTo>
                  <a:cubicBezTo>
                    <a:pt x="260" y="53"/>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85;p31">
              <a:extLst>
                <a:ext uri="{FF2B5EF4-FFF2-40B4-BE49-F238E27FC236}">
                  <a16:creationId xmlns:a16="http://schemas.microsoft.com/office/drawing/2014/main" id="{7B141B36-4B67-4422-913B-0F16DE615370}"/>
                </a:ext>
              </a:extLst>
            </p:cNvPr>
            <p:cNvSpPr/>
            <p:nvPr/>
          </p:nvSpPr>
          <p:spPr>
            <a:xfrm>
              <a:off x="2691525" y="1162000"/>
              <a:ext cx="11275" cy="7925"/>
            </a:xfrm>
            <a:custGeom>
              <a:avLst/>
              <a:gdLst/>
              <a:ahLst/>
              <a:cxnLst/>
              <a:rect l="l" t="t" r="r" b="b"/>
              <a:pathLst>
                <a:path w="451" h="317" extrusionOk="0">
                  <a:moveTo>
                    <a:pt x="72" y="1"/>
                  </a:moveTo>
                  <a:cubicBezTo>
                    <a:pt x="42" y="1"/>
                    <a:pt x="16" y="21"/>
                    <a:pt x="11" y="57"/>
                  </a:cubicBezTo>
                  <a:cubicBezTo>
                    <a:pt x="1" y="94"/>
                    <a:pt x="27" y="131"/>
                    <a:pt x="64" y="136"/>
                  </a:cubicBezTo>
                  <a:cubicBezTo>
                    <a:pt x="154" y="157"/>
                    <a:pt x="291" y="210"/>
                    <a:pt x="307" y="268"/>
                  </a:cubicBezTo>
                  <a:cubicBezTo>
                    <a:pt x="312" y="296"/>
                    <a:pt x="334" y="316"/>
                    <a:pt x="361" y="316"/>
                  </a:cubicBezTo>
                  <a:cubicBezTo>
                    <a:pt x="364" y="316"/>
                    <a:pt x="368" y="316"/>
                    <a:pt x="371" y="316"/>
                  </a:cubicBezTo>
                  <a:cubicBezTo>
                    <a:pt x="381" y="316"/>
                    <a:pt x="387" y="316"/>
                    <a:pt x="392" y="310"/>
                  </a:cubicBezTo>
                  <a:cubicBezTo>
                    <a:pt x="429" y="300"/>
                    <a:pt x="450" y="263"/>
                    <a:pt x="440" y="226"/>
                  </a:cubicBezTo>
                  <a:cubicBezTo>
                    <a:pt x="392" y="67"/>
                    <a:pt x="143" y="9"/>
                    <a:pt x="91" y="4"/>
                  </a:cubicBezTo>
                  <a:cubicBezTo>
                    <a:pt x="84" y="2"/>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86;p31">
              <a:extLst>
                <a:ext uri="{FF2B5EF4-FFF2-40B4-BE49-F238E27FC236}">
                  <a16:creationId xmlns:a16="http://schemas.microsoft.com/office/drawing/2014/main" id="{65E4F006-7EC0-471E-9E13-049AFA1B1750}"/>
                </a:ext>
              </a:extLst>
            </p:cNvPr>
            <p:cNvSpPr/>
            <p:nvPr/>
          </p:nvSpPr>
          <p:spPr>
            <a:xfrm>
              <a:off x="2708050" y="1163675"/>
              <a:ext cx="6500" cy="5700"/>
            </a:xfrm>
            <a:custGeom>
              <a:avLst/>
              <a:gdLst/>
              <a:ahLst/>
              <a:cxnLst/>
              <a:rect l="l" t="t" r="r" b="b"/>
              <a:pathLst>
                <a:path w="260" h="228" extrusionOk="0">
                  <a:moveTo>
                    <a:pt x="1" y="0"/>
                  </a:moveTo>
                  <a:lnTo>
                    <a:pt x="260" y="227"/>
                  </a:lnTo>
                  <a:cubicBezTo>
                    <a:pt x="244" y="9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87;p31">
              <a:extLst>
                <a:ext uri="{FF2B5EF4-FFF2-40B4-BE49-F238E27FC236}">
                  <a16:creationId xmlns:a16="http://schemas.microsoft.com/office/drawing/2014/main" id="{D373C30B-FB67-49AC-A087-A719481D31E5}"/>
                </a:ext>
              </a:extLst>
            </p:cNvPr>
            <p:cNvSpPr/>
            <p:nvPr/>
          </p:nvSpPr>
          <p:spPr>
            <a:xfrm>
              <a:off x="2705550" y="1161900"/>
              <a:ext cx="10850" cy="9200"/>
            </a:xfrm>
            <a:custGeom>
              <a:avLst/>
              <a:gdLst/>
              <a:ahLst/>
              <a:cxnLst/>
              <a:rect l="l" t="t" r="r" b="b"/>
              <a:pathLst>
                <a:path w="434" h="368" extrusionOk="0">
                  <a:moveTo>
                    <a:pt x="97" y="1"/>
                  </a:moveTo>
                  <a:cubicBezTo>
                    <a:pt x="31" y="1"/>
                    <a:pt x="1" y="102"/>
                    <a:pt x="79" y="135"/>
                  </a:cubicBezTo>
                  <a:cubicBezTo>
                    <a:pt x="159" y="166"/>
                    <a:pt x="286" y="246"/>
                    <a:pt x="291" y="304"/>
                  </a:cubicBezTo>
                  <a:cubicBezTo>
                    <a:pt x="296" y="341"/>
                    <a:pt x="323" y="367"/>
                    <a:pt x="360" y="367"/>
                  </a:cubicBezTo>
                  <a:lnTo>
                    <a:pt x="370" y="367"/>
                  </a:lnTo>
                  <a:cubicBezTo>
                    <a:pt x="407" y="362"/>
                    <a:pt x="434" y="325"/>
                    <a:pt x="428" y="288"/>
                  </a:cubicBezTo>
                  <a:cubicBezTo>
                    <a:pt x="412" y="124"/>
                    <a:pt x="175" y="24"/>
                    <a:pt x="127" y="8"/>
                  </a:cubicBezTo>
                  <a:cubicBezTo>
                    <a:pt x="116" y="3"/>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88;p31">
              <a:extLst>
                <a:ext uri="{FF2B5EF4-FFF2-40B4-BE49-F238E27FC236}">
                  <a16:creationId xmlns:a16="http://schemas.microsoft.com/office/drawing/2014/main" id="{49A8F237-7334-417F-B6BC-E87DF8D64006}"/>
                </a:ext>
              </a:extLst>
            </p:cNvPr>
            <p:cNvSpPr/>
            <p:nvPr/>
          </p:nvSpPr>
          <p:spPr>
            <a:xfrm>
              <a:off x="2676725" y="1160225"/>
              <a:ext cx="7425" cy="4525"/>
            </a:xfrm>
            <a:custGeom>
              <a:avLst/>
              <a:gdLst/>
              <a:ahLst/>
              <a:cxnLst/>
              <a:rect l="l" t="t" r="r" b="b"/>
              <a:pathLst>
                <a:path w="297" h="181" extrusionOk="0">
                  <a:moveTo>
                    <a:pt x="1" y="1"/>
                  </a:moveTo>
                  <a:lnTo>
                    <a:pt x="297" y="180"/>
                  </a:lnTo>
                  <a:cubicBezTo>
                    <a:pt x="260" y="5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89;p31">
              <a:extLst>
                <a:ext uri="{FF2B5EF4-FFF2-40B4-BE49-F238E27FC236}">
                  <a16:creationId xmlns:a16="http://schemas.microsoft.com/office/drawing/2014/main" id="{8290965C-0FD1-46F0-B332-0B2F125C8209}"/>
                </a:ext>
              </a:extLst>
            </p:cNvPr>
            <p:cNvSpPr/>
            <p:nvPr/>
          </p:nvSpPr>
          <p:spPr>
            <a:xfrm>
              <a:off x="2674325" y="1158475"/>
              <a:ext cx="11800" cy="8000"/>
            </a:xfrm>
            <a:custGeom>
              <a:avLst/>
              <a:gdLst/>
              <a:ahLst/>
              <a:cxnLst/>
              <a:rect l="l" t="t" r="r" b="b"/>
              <a:pathLst>
                <a:path w="472" h="320" extrusionOk="0">
                  <a:moveTo>
                    <a:pt x="98" y="1"/>
                  </a:moveTo>
                  <a:cubicBezTo>
                    <a:pt x="20" y="1"/>
                    <a:pt x="1" y="119"/>
                    <a:pt x="81" y="134"/>
                  </a:cubicBezTo>
                  <a:cubicBezTo>
                    <a:pt x="176" y="155"/>
                    <a:pt x="308" y="213"/>
                    <a:pt x="324" y="266"/>
                  </a:cubicBezTo>
                  <a:cubicBezTo>
                    <a:pt x="334" y="298"/>
                    <a:pt x="361" y="319"/>
                    <a:pt x="393" y="319"/>
                  </a:cubicBezTo>
                  <a:cubicBezTo>
                    <a:pt x="398" y="314"/>
                    <a:pt x="403" y="314"/>
                    <a:pt x="408" y="314"/>
                  </a:cubicBezTo>
                  <a:cubicBezTo>
                    <a:pt x="451" y="303"/>
                    <a:pt x="472" y="266"/>
                    <a:pt x="456" y="229"/>
                  </a:cubicBezTo>
                  <a:cubicBezTo>
                    <a:pt x="408" y="71"/>
                    <a:pt x="160" y="12"/>
                    <a:pt x="112" y="2"/>
                  </a:cubicBezTo>
                  <a:cubicBezTo>
                    <a:pt x="107" y="1"/>
                    <a:pt x="102"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90;p31">
              <a:extLst>
                <a:ext uri="{FF2B5EF4-FFF2-40B4-BE49-F238E27FC236}">
                  <a16:creationId xmlns:a16="http://schemas.microsoft.com/office/drawing/2014/main" id="{BFC19A3D-0C87-4B77-8B10-1F9AAFE9D193}"/>
                </a:ext>
              </a:extLst>
            </p:cNvPr>
            <p:cNvSpPr/>
            <p:nvPr/>
          </p:nvSpPr>
          <p:spPr>
            <a:xfrm>
              <a:off x="2669200" y="1149375"/>
              <a:ext cx="8200" cy="2675"/>
            </a:xfrm>
            <a:custGeom>
              <a:avLst/>
              <a:gdLst/>
              <a:ahLst/>
              <a:cxnLst/>
              <a:rect l="l" t="t" r="r" b="b"/>
              <a:pathLst>
                <a:path w="328" h="107" extrusionOk="0">
                  <a:moveTo>
                    <a:pt x="17" y="1"/>
                  </a:moveTo>
                  <a:cubicBezTo>
                    <a:pt x="6" y="1"/>
                    <a:pt x="0" y="1"/>
                    <a:pt x="0" y="1"/>
                  </a:cubicBezTo>
                  <a:lnTo>
                    <a:pt x="328" y="107"/>
                  </a:lnTo>
                  <a:cubicBezTo>
                    <a:pt x="274" y="8"/>
                    <a:pt x="7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91;p31">
              <a:extLst>
                <a:ext uri="{FF2B5EF4-FFF2-40B4-BE49-F238E27FC236}">
                  <a16:creationId xmlns:a16="http://schemas.microsoft.com/office/drawing/2014/main" id="{5DC172AC-5352-4676-B139-1F8A6B6E7AFE}"/>
                </a:ext>
              </a:extLst>
            </p:cNvPr>
            <p:cNvSpPr/>
            <p:nvPr/>
          </p:nvSpPr>
          <p:spPr>
            <a:xfrm>
              <a:off x="2667350" y="1147675"/>
              <a:ext cx="12050" cy="6100"/>
            </a:xfrm>
            <a:custGeom>
              <a:avLst/>
              <a:gdLst/>
              <a:ahLst/>
              <a:cxnLst/>
              <a:rect l="l" t="t" r="r" b="b"/>
              <a:pathLst>
                <a:path w="482" h="244" extrusionOk="0">
                  <a:moveTo>
                    <a:pt x="74" y="0"/>
                  </a:moveTo>
                  <a:cubicBezTo>
                    <a:pt x="32" y="0"/>
                    <a:pt x="0" y="32"/>
                    <a:pt x="5" y="69"/>
                  </a:cubicBezTo>
                  <a:cubicBezTo>
                    <a:pt x="5" y="106"/>
                    <a:pt x="37" y="138"/>
                    <a:pt x="74" y="138"/>
                  </a:cubicBezTo>
                  <a:cubicBezTo>
                    <a:pt x="82" y="137"/>
                    <a:pt x="91" y="137"/>
                    <a:pt x="99" y="137"/>
                  </a:cubicBezTo>
                  <a:cubicBezTo>
                    <a:pt x="193" y="137"/>
                    <a:pt x="314" y="163"/>
                    <a:pt x="339" y="207"/>
                  </a:cubicBezTo>
                  <a:cubicBezTo>
                    <a:pt x="354" y="228"/>
                    <a:pt x="376" y="244"/>
                    <a:pt x="402" y="244"/>
                  </a:cubicBezTo>
                  <a:cubicBezTo>
                    <a:pt x="413" y="244"/>
                    <a:pt x="423" y="238"/>
                    <a:pt x="434" y="233"/>
                  </a:cubicBezTo>
                  <a:cubicBezTo>
                    <a:pt x="471" y="217"/>
                    <a:pt x="481" y="175"/>
                    <a:pt x="460" y="143"/>
                  </a:cubicBezTo>
                  <a:cubicBezTo>
                    <a:pt x="381" y="0"/>
                    <a:pt x="122"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DDED97A0-36B4-49EE-B22F-0B4CA0908D91}"/>
              </a:ext>
            </a:extLst>
          </p:cNvPr>
          <p:cNvSpPr/>
          <p:nvPr/>
        </p:nvSpPr>
        <p:spPr>
          <a:xfrm>
            <a:off x="2832719" y="2467243"/>
            <a:ext cx="3967753" cy="461665"/>
          </a:xfrm>
          <a:prstGeom prst="rect">
            <a:avLst/>
          </a:prstGeom>
        </p:spPr>
        <p:txBody>
          <a:bodyPr wrap="none">
            <a:spAutoFit/>
          </a:bodyPr>
          <a:lstStyle/>
          <a:p>
            <a:r>
              <a:rPr lang="vi-VN" sz="2400" dirty="0">
                <a:latin typeface="+mj-lt"/>
              </a:rPr>
              <a:t>Thiết lập quy đinh cho lớp học</a:t>
            </a:r>
            <a:endParaRPr lang="en-US" sz="2400" dirty="0">
              <a:latin typeface="+mj-lt"/>
            </a:endParaRPr>
          </a:p>
        </p:txBody>
      </p:sp>
      <p:grpSp>
        <p:nvGrpSpPr>
          <p:cNvPr id="113" name="Google Shape;1373;p31">
            <a:extLst>
              <a:ext uri="{FF2B5EF4-FFF2-40B4-BE49-F238E27FC236}">
                <a16:creationId xmlns:a16="http://schemas.microsoft.com/office/drawing/2014/main" id="{E88E49F8-B1C5-43A8-B700-4C83A459C7E2}"/>
              </a:ext>
            </a:extLst>
          </p:cNvPr>
          <p:cNvGrpSpPr/>
          <p:nvPr/>
        </p:nvGrpSpPr>
        <p:grpSpPr>
          <a:xfrm>
            <a:off x="1225420" y="2801748"/>
            <a:ext cx="1025921" cy="1554471"/>
            <a:chOff x="1436488" y="2954021"/>
            <a:chExt cx="905251" cy="1371633"/>
          </a:xfrm>
        </p:grpSpPr>
        <p:sp>
          <p:nvSpPr>
            <p:cNvPr id="114" name="Google Shape;1374;p31">
              <a:extLst>
                <a:ext uri="{FF2B5EF4-FFF2-40B4-BE49-F238E27FC236}">
                  <a16:creationId xmlns:a16="http://schemas.microsoft.com/office/drawing/2014/main" id="{F001DD81-860B-4B8F-B2C9-F93B9A5AEE58}"/>
                </a:ext>
              </a:extLst>
            </p:cNvPr>
            <p:cNvSpPr/>
            <p:nvPr/>
          </p:nvSpPr>
          <p:spPr>
            <a:xfrm>
              <a:off x="1436488" y="2954021"/>
              <a:ext cx="905251" cy="1371633"/>
            </a:xfrm>
            <a:custGeom>
              <a:avLst/>
              <a:gdLst/>
              <a:ahLst/>
              <a:cxnLst/>
              <a:rect l="l" t="t" r="r" b="b"/>
              <a:pathLst>
                <a:path w="21587" h="32457" extrusionOk="0">
                  <a:moveTo>
                    <a:pt x="9999" y="0"/>
                  </a:moveTo>
                  <a:lnTo>
                    <a:pt x="9999" y="3119"/>
                  </a:lnTo>
                  <a:lnTo>
                    <a:pt x="9174" y="3119"/>
                  </a:lnTo>
                  <a:lnTo>
                    <a:pt x="9174" y="4029"/>
                  </a:lnTo>
                  <a:cubicBezTo>
                    <a:pt x="9174" y="4029"/>
                    <a:pt x="7852" y="6022"/>
                    <a:pt x="6562" y="7101"/>
                  </a:cubicBezTo>
                  <a:cubicBezTo>
                    <a:pt x="5586" y="7916"/>
                    <a:pt x="4904" y="8066"/>
                    <a:pt x="4534" y="8066"/>
                  </a:cubicBezTo>
                  <a:cubicBezTo>
                    <a:pt x="4319" y="8066"/>
                    <a:pt x="4209" y="8015"/>
                    <a:pt x="4209" y="8015"/>
                  </a:cubicBezTo>
                  <a:cubicBezTo>
                    <a:pt x="3469" y="8001"/>
                    <a:pt x="2789" y="7461"/>
                    <a:pt x="2415" y="7461"/>
                  </a:cubicBezTo>
                  <a:cubicBezTo>
                    <a:pt x="2226" y="7461"/>
                    <a:pt x="2116" y="7599"/>
                    <a:pt x="2116" y="8015"/>
                  </a:cubicBezTo>
                  <a:cubicBezTo>
                    <a:pt x="2116" y="9755"/>
                    <a:pt x="4638" y="9977"/>
                    <a:pt x="5949" y="9977"/>
                  </a:cubicBezTo>
                  <a:lnTo>
                    <a:pt x="5949" y="12091"/>
                  </a:lnTo>
                  <a:cubicBezTo>
                    <a:pt x="5212" y="13412"/>
                    <a:pt x="4334" y="13742"/>
                    <a:pt x="3573" y="13742"/>
                  </a:cubicBezTo>
                  <a:cubicBezTo>
                    <a:pt x="2815" y="13742"/>
                    <a:pt x="2174" y="13415"/>
                    <a:pt x="1904" y="13415"/>
                  </a:cubicBezTo>
                  <a:cubicBezTo>
                    <a:pt x="1741" y="13415"/>
                    <a:pt x="1714" y="13534"/>
                    <a:pt x="1878" y="13915"/>
                  </a:cubicBezTo>
                  <a:cubicBezTo>
                    <a:pt x="2592" y="15570"/>
                    <a:pt x="5150" y="15750"/>
                    <a:pt x="5150" y="15750"/>
                  </a:cubicBezTo>
                  <a:lnTo>
                    <a:pt x="5150" y="18198"/>
                  </a:lnTo>
                  <a:lnTo>
                    <a:pt x="5103" y="18198"/>
                  </a:lnTo>
                  <a:cubicBezTo>
                    <a:pt x="4367" y="19518"/>
                    <a:pt x="3362" y="19847"/>
                    <a:pt x="2443" y="19847"/>
                  </a:cubicBezTo>
                  <a:cubicBezTo>
                    <a:pt x="1528" y="19847"/>
                    <a:pt x="698" y="19519"/>
                    <a:pt x="310" y="19519"/>
                  </a:cubicBezTo>
                  <a:cubicBezTo>
                    <a:pt x="75" y="19519"/>
                    <a:pt x="1" y="19639"/>
                    <a:pt x="165" y="20022"/>
                  </a:cubicBezTo>
                  <a:cubicBezTo>
                    <a:pt x="879" y="21677"/>
                    <a:pt x="3226" y="21994"/>
                    <a:pt x="3226" y="21994"/>
                  </a:cubicBezTo>
                  <a:lnTo>
                    <a:pt x="3226" y="25203"/>
                  </a:lnTo>
                  <a:lnTo>
                    <a:pt x="958" y="25203"/>
                  </a:lnTo>
                  <a:lnTo>
                    <a:pt x="958" y="26493"/>
                  </a:lnTo>
                  <a:lnTo>
                    <a:pt x="958" y="31769"/>
                  </a:lnTo>
                  <a:lnTo>
                    <a:pt x="80" y="31769"/>
                  </a:lnTo>
                  <a:lnTo>
                    <a:pt x="80" y="32457"/>
                  </a:lnTo>
                  <a:lnTo>
                    <a:pt x="21212" y="32457"/>
                  </a:lnTo>
                  <a:lnTo>
                    <a:pt x="21212" y="31769"/>
                  </a:lnTo>
                  <a:lnTo>
                    <a:pt x="20435" y="31769"/>
                  </a:lnTo>
                  <a:lnTo>
                    <a:pt x="20435" y="25203"/>
                  </a:lnTo>
                  <a:lnTo>
                    <a:pt x="18119" y="25203"/>
                  </a:lnTo>
                  <a:lnTo>
                    <a:pt x="18119" y="21999"/>
                  </a:lnTo>
                  <a:lnTo>
                    <a:pt x="18061" y="21999"/>
                  </a:lnTo>
                  <a:cubicBezTo>
                    <a:pt x="21519" y="21786"/>
                    <a:pt x="21586" y="19661"/>
                    <a:pt x="21200" y="19661"/>
                  </a:cubicBezTo>
                  <a:cubicBezTo>
                    <a:pt x="21194" y="19661"/>
                    <a:pt x="21187" y="19661"/>
                    <a:pt x="21181" y="19662"/>
                  </a:cubicBezTo>
                  <a:cubicBezTo>
                    <a:pt x="20802" y="19732"/>
                    <a:pt x="20177" y="19915"/>
                    <a:pt x="19496" y="19915"/>
                  </a:cubicBezTo>
                  <a:cubicBezTo>
                    <a:pt x="19045" y="19915"/>
                    <a:pt x="18569" y="19835"/>
                    <a:pt x="18125" y="19588"/>
                  </a:cubicBezTo>
                  <a:cubicBezTo>
                    <a:pt x="17390" y="19176"/>
                    <a:pt x="16131" y="18198"/>
                    <a:pt x="16131" y="18198"/>
                  </a:cubicBezTo>
                  <a:lnTo>
                    <a:pt x="16200" y="16268"/>
                  </a:lnTo>
                  <a:lnTo>
                    <a:pt x="16179" y="16268"/>
                  </a:lnTo>
                  <a:lnTo>
                    <a:pt x="16200" y="15750"/>
                  </a:lnTo>
                  <a:cubicBezTo>
                    <a:pt x="19716" y="15533"/>
                    <a:pt x="19875" y="13921"/>
                    <a:pt x="19795" y="13561"/>
                  </a:cubicBezTo>
                  <a:cubicBezTo>
                    <a:pt x="19768" y="13435"/>
                    <a:pt x="19729" y="13389"/>
                    <a:pt x="19671" y="13389"/>
                  </a:cubicBezTo>
                  <a:cubicBezTo>
                    <a:pt x="19506" y="13389"/>
                    <a:pt x="19183" y="13771"/>
                    <a:pt x="18504" y="13771"/>
                  </a:cubicBezTo>
                  <a:cubicBezTo>
                    <a:pt x="18244" y="13771"/>
                    <a:pt x="17933" y="13715"/>
                    <a:pt x="17559" y="13561"/>
                  </a:cubicBezTo>
                  <a:cubicBezTo>
                    <a:pt x="16755" y="13233"/>
                    <a:pt x="15566" y="12091"/>
                    <a:pt x="15566" y="12091"/>
                  </a:cubicBezTo>
                  <a:lnTo>
                    <a:pt x="15492" y="12091"/>
                  </a:lnTo>
                  <a:lnTo>
                    <a:pt x="15566" y="9982"/>
                  </a:lnTo>
                  <a:cubicBezTo>
                    <a:pt x="15640" y="9985"/>
                    <a:pt x="15713" y="9986"/>
                    <a:pt x="15785" y="9986"/>
                  </a:cubicBezTo>
                  <a:cubicBezTo>
                    <a:pt x="17698" y="9986"/>
                    <a:pt x="18823" y="8927"/>
                    <a:pt x="18558" y="8005"/>
                  </a:cubicBezTo>
                  <a:cubicBezTo>
                    <a:pt x="18505" y="7822"/>
                    <a:pt x="18440" y="7753"/>
                    <a:pt x="18356" y="7753"/>
                  </a:cubicBezTo>
                  <a:cubicBezTo>
                    <a:pt x="18092" y="7753"/>
                    <a:pt x="17638" y="8425"/>
                    <a:pt x="16759" y="8425"/>
                  </a:cubicBezTo>
                  <a:cubicBezTo>
                    <a:pt x="16403" y="8425"/>
                    <a:pt x="15977" y="8315"/>
                    <a:pt x="15465" y="8005"/>
                  </a:cubicBezTo>
                  <a:cubicBezTo>
                    <a:pt x="13636" y="6894"/>
                    <a:pt x="11405" y="4029"/>
                    <a:pt x="11405" y="4029"/>
                  </a:cubicBezTo>
                  <a:lnTo>
                    <a:pt x="11405" y="3119"/>
                  </a:lnTo>
                  <a:lnTo>
                    <a:pt x="10585" y="3119"/>
                  </a:lnTo>
                  <a:lnTo>
                    <a:pt x="10585" y="0"/>
                  </a:ln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375;p31">
              <a:extLst>
                <a:ext uri="{FF2B5EF4-FFF2-40B4-BE49-F238E27FC236}">
                  <a16:creationId xmlns:a16="http://schemas.microsoft.com/office/drawing/2014/main" id="{F51E774C-E4DB-4A4B-BC93-E4A7F6B36527}"/>
                </a:ext>
              </a:extLst>
            </p:cNvPr>
            <p:cNvGrpSpPr/>
            <p:nvPr/>
          </p:nvGrpSpPr>
          <p:grpSpPr>
            <a:xfrm>
              <a:off x="1436488" y="2954021"/>
              <a:ext cx="905251" cy="1371633"/>
              <a:chOff x="216313" y="2954021"/>
              <a:chExt cx="905251" cy="1371633"/>
            </a:xfrm>
          </p:grpSpPr>
          <p:sp>
            <p:nvSpPr>
              <p:cNvPr id="116" name="Google Shape;1376;p31">
                <a:extLst>
                  <a:ext uri="{FF2B5EF4-FFF2-40B4-BE49-F238E27FC236}">
                    <a16:creationId xmlns:a16="http://schemas.microsoft.com/office/drawing/2014/main" id="{10AEB2F8-05C4-4DB5-BBBA-711652FD0F6B}"/>
                  </a:ext>
                </a:extLst>
              </p:cNvPr>
              <p:cNvSpPr/>
              <p:nvPr/>
            </p:nvSpPr>
            <p:spPr>
              <a:xfrm>
                <a:off x="256235" y="3385876"/>
                <a:ext cx="817062" cy="910745"/>
              </a:xfrm>
              <a:custGeom>
                <a:avLst/>
                <a:gdLst/>
                <a:ahLst/>
                <a:cxnLst/>
                <a:rect l="l" t="t" r="r" b="b"/>
                <a:pathLst>
                  <a:path w="19484" h="21551" extrusionOk="0">
                    <a:moveTo>
                      <a:pt x="5219" y="1"/>
                    </a:moveTo>
                    <a:lnTo>
                      <a:pt x="5219" y="5658"/>
                    </a:lnTo>
                    <a:lnTo>
                      <a:pt x="4405" y="5658"/>
                    </a:lnTo>
                    <a:lnTo>
                      <a:pt x="4405" y="11775"/>
                    </a:lnTo>
                    <a:lnTo>
                      <a:pt x="2412" y="11775"/>
                    </a:lnTo>
                    <a:lnTo>
                      <a:pt x="2412" y="16274"/>
                    </a:lnTo>
                    <a:lnTo>
                      <a:pt x="1" y="16274"/>
                    </a:lnTo>
                    <a:lnTo>
                      <a:pt x="1" y="21550"/>
                    </a:lnTo>
                    <a:lnTo>
                      <a:pt x="19483" y="21550"/>
                    </a:lnTo>
                    <a:lnTo>
                      <a:pt x="19483" y="16274"/>
                    </a:lnTo>
                    <a:lnTo>
                      <a:pt x="16787" y="16274"/>
                    </a:lnTo>
                    <a:lnTo>
                      <a:pt x="16787" y="11775"/>
                    </a:lnTo>
                    <a:lnTo>
                      <a:pt x="14873" y="11775"/>
                    </a:lnTo>
                    <a:lnTo>
                      <a:pt x="14873" y="5658"/>
                    </a:lnTo>
                    <a:lnTo>
                      <a:pt x="14265" y="5658"/>
                    </a:lnTo>
                    <a:lnTo>
                      <a:pt x="142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77;p31">
                <a:extLst>
                  <a:ext uri="{FF2B5EF4-FFF2-40B4-BE49-F238E27FC236}">
                    <a16:creationId xmlns:a16="http://schemas.microsoft.com/office/drawing/2014/main" id="{CD622C0A-FC9B-4A38-AD67-5C2EFC0279F5}"/>
                  </a:ext>
                </a:extLst>
              </p:cNvPr>
              <p:cNvSpPr/>
              <p:nvPr/>
            </p:nvSpPr>
            <p:spPr>
              <a:xfrm>
                <a:off x="288106" y="3464986"/>
                <a:ext cx="761665" cy="154418"/>
              </a:xfrm>
              <a:custGeom>
                <a:avLst/>
                <a:gdLst/>
                <a:ahLst/>
                <a:cxnLst/>
                <a:rect l="l" t="t" r="r" b="b"/>
                <a:pathLst>
                  <a:path w="18163" h="3654" extrusionOk="0">
                    <a:moveTo>
                      <a:pt x="4232" y="0"/>
                    </a:moveTo>
                    <a:cubicBezTo>
                      <a:pt x="3495" y="1322"/>
                      <a:pt x="2616" y="1651"/>
                      <a:pt x="1856" y="1651"/>
                    </a:cubicBezTo>
                    <a:cubicBezTo>
                      <a:pt x="1100" y="1651"/>
                      <a:pt x="460" y="1326"/>
                      <a:pt x="191" y="1326"/>
                    </a:cubicBezTo>
                    <a:cubicBezTo>
                      <a:pt x="28" y="1326"/>
                      <a:pt x="0" y="1446"/>
                      <a:pt x="166" y="1830"/>
                    </a:cubicBezTo>
                    <a:cubicBezTo>
                      <a:pt x="875" y="3485"/>
                      <a:pt x="3439" y="3654"/>
                      <a:pt x="3439" y="3654"/>
                    </a:cubicBezTo>
                    <a:lnTo>
                      <a:pt x="14488" y="3654"/>
                    </a:lnTo>
                    <a:cubicBezTo>
                      <a:pt x="18004" y="3442"/>
                      <a:pt x="18163" y="1830"/>
                      <a:pt x="18084" y="1470"/>
                    </a:cubicBezTo>
                    <a:cubicBezTo>
                      <a:pt x="18056" y="1344"/>
                      <a:pt x="18017" y="1298"/>
                      <a:pt x="17960" y="1298"/>
                    </a:cubicBezTo>
                    <a:cubicBezTo>
                      <a:pt x="17794" y="1298"/>
                      <a:pt x="17471" y="1680"/>
                      <a:pt x="16792" y="1680"/>
                    </a:cubicBezTo>
                    <a:cubicBezTo>
                      <a:pt x="16533" y="1680"/>
                      <a:pt x="16221" y="1624"/>
                      <a:pt x="15847" y="1470"/>
                    </a:cubicBezTo>
                    <a:cubicBezTo>
                      <a:pt x="15044" y="1137"/>
                      <a:pt x="13854" y="0"/>
                      <a:pt x="13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78;p31">
                <a:extLst>
                  <a:ext uri="{FF2B5EF4-FFF2-40B4-BE49-F238E27FC236}">
                    <a16:creationId xmlns:a16="http://schemas.microsoft.com/office/drawing/2014/main" id="{076744E9-209C-4848-85A1-325E8990323A}"/>
                  </a:ext>
                </a:extLst>
              </p:cNvPr>
              <p:cNvSpPr/>
              <p:nvPr/>
            </p:nvSpPr>
            <p:spPr>
              <a:xfrm>
                <a:off x="256235" y="4018846"/>
                <a:ext cx="817062" cy="54811"/>
              </a:xfrm>
              <a:custGeom>
                <a:avLst/>
                <a:gdLst/>
                <a:ahLst/>
                <a:cxnLst/>
                <a:rect l="l" t="t" r="r" b="b"/>
                <a:pathLst>
                  <a:path w="19484" h="1297" extrusionOk="0">
                    <a:moveTo>
                      <a:pt x="1" y="1"/>
                    </a:moveTo>
                    <a:lnTo>
                      <a:pt x="1" y="1296"/>
                    </a:lnTo>
                    <a:lnTo>
                      <a:pt x="19483" y="1296"/>
                    </a:lnTo>
                    <a:lnTo>
                      <a:pt x="19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79;p31">
                <a:extLst>
                  <a:ext uri="{FF2B5EF4-FFF2-40B4-BE49-F238E27FC236}">
                    <a16:creationId xmlns:a16="http://schemas.microsoft.com/office/drawing/2014/main" id="{3F9EF92C-CA88-4AEC-AD8E-DA38FF9337A2}"/>
                  </a:ext>
                </a:extLst>
              </p:cNvPr>
              <p:cNvSpPr/>
              <p:nvPr/>
            </p:nvSpPr>
            <p:spPr>
              <a:xfrm>
                <a:off x="216313" y="3723026"/>
                <a:ext cx="905251" cy="160461"/>
              </a:xfrm>
              <a:custGeom>
                <a:avLst/>
                <a:gdLst/>
                <a:ahLst/>
                <a:cxnLst/>
                <a:rect l="l" t="t" r="r" b="b"/>
                <a:pathLst>
                  <a:path w="21587" h="3797" extrusionOk="0">
                    <a:moveTo>
                      <a:pt x="5103" y="1"/>
                    </a:moveTo>
                    <a:cubicBezTo>
                      <a:pt x="4367" y="1319"/>
                      <a:pt x="3361" y="1648"/>
                      <a:pt x="2443" y="1648"/>
                    </a:cubicBezTo>
                    <a:cubicBezTo>
                      <a:pt x="1528" y="1648"/>
                      <a:pt x="700" y="1321"/>
                      <a:pt x="311" y="1321"/>
                    </a:cubicBezTo>
                    <a:cubicBezTo>
                      <a:pt x="75" y="1321"/>
                      <a:pt x="1" y="1441"/>
                      <a:pt x="165" y="1825"/>
                    </a:cubicBezTo>
                    <a:cubicBezTo>
                      <a:pt x="874" y="3480"/>
                      <a:pt x="3226" y="3797"/>
                      <a:pt x="3226" y="3797"/>
                    </a:cubicBezTo>
                    <a:lnTo>
                      <a:pt x="18056" y="3797"/>
                    </a:lnTo>
                    <a:cubicBezTo>
                      <a:pt x="21519" y="3584"/>
                      <a:pt x="21587" y="1464"/>
                      <a:pt x="21201" y="1464"/>
                    </a:cubicBezTo>
                    <a:cubicBezTo>
                      <a:pt x="21194" y="1464"/>
                      <a:pt x="21188" y="1464"/>
                      <a:pt x="21181" y="1465"/>
                    </a:cubicBezTo>
                    <a:cubicBezTo>
                      <a:pt x="20801" y="1532"/>
                      <a:pt x="20172" y="1717"/>
                      <a:pt x="19488" y="1717"/>
                    </a:cubicBezTo>
                    <a:cubicBezTo>
                      <a:pt x="19039" y="1717"/>
                      <a:pt x="18566" y="1637"/>
                      <a:pt x="18125" y="1391"/>
                    </a:cubicBezTo>
                    <a:cubicBezTo>
                      <a:pt x="17390" y="979"/>
                      <a:pt x="16132" y="1"/>
                      <a:pt x="16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80;p31">
                <a:extLst>
                  <a:ext uri="{FF2B5EF4-FFF2-40B4-BE49-F238E27FC236}">
                    <a16:creationId xmlns:a16="http://schemas.microsoft.com/office/drawing/2014/main" id="{5B051880-C7D3-4297-BB1B-13DDB2B5D454}"/>
                  </a:ext>
                </a:extLst>
              </p:cNvPr>
              <p:cNvSpPr/>
              <p:nvPr/>
            </p:nvSpPr>
            <p:spPr>
              <a:xfrm>
                <a:off x="861399" y="3491526"/>
                <a:ext cx="73093" cy="76702"/>
              </a:xfrm>
              <a:custGeom>
                <a:avLst/>
                <a:gdLst/>
                <a:ahLst/>
                <a:cxnLst/>
                <a:rect l="l" t="t" r="r" b="b"/>
                <a:pathLst>
                  <a:path w="1743" h="1815" extrusionOk="0">
                    <a:moveTo>
                      <a:pt x="83" y="0"/>
                    </a:moveTo>
                    <a:cubicBezTo>
                      <a:pt x="41" y="0"/>
                      <a:pt x="0" y="37"/>
                      <a:pt x="14" y="91"/>
                    </a:cubicBezTo>
                    <a:cubicBezTo>
                      <a:pt x="35" y="144"/>
                      <a:pt x="527" y="1329"/>
                      <a:pt x="1637" y="1810"/>
                    </a:cubicBezTo>
                    <a:cubicBezTo>
                      <a:pt x="1642" y="1815"/>
                      <a:pt x="1653" y="1815"/>
                      <a:pt x="1663" y="1815"/>
                    </a:cubicBezTo>
                    <a:cubicBezTo>
                      <a:pt x="1690" y="1815"/>
                      <a:pt x="1716" y="1799"/>
                      <a:pt x="1727" y="1773"/>
                    </a:cubicBezTo>
                    <a:cubicBezTo>
                      <a:pt x="1743" y="1736"/>
                      <a:pt x="1727" y="1693"/>
                      <a:pt x="1690" y="1678"/>
                    </a:cubicBezTo>
                    <a:cubicBezTo>
                      <a:pt x="638" y="1223"/>
                      <a:pt x="151" y="49"/>
                      <a:pt x="146" y="39"/>
                    </a:cubicBezTo>
                    <a:cubicBezTo>
                      <a:pt x="131" y="12"/>
                      <a:pt x="107" y="0"/>
                      <a:pt x="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81;p31">
                <a:extLst>
                  <a:ext uri="{FF2B5EF4-FFF2-40B4-BE49-F238E27FC236}">
                    <a16:creationId xmlns:a16="http://schemas.microsoft.com/office/drawing/2014/main" id="{4BB1FF2D-2539-41D9-A2CF-36E9ADF3B584}"/>
                  </a:ext>
                </a:extLst>
              </p:cNvPr>
              <p:cNvSpPr/>
              <p:nvPr/>
            </p:nvSpPr>
            <p:spPr>
              <a:xfrm>
                <a:off x="728842" y="3481848"/>
                <a:ext cx="50448" cy="131767"/>
              </a:xfrm>
              <a:custGeom>
                <a:avLst/>
                <a:gdLst/>
                <a:ahLst/>
                <a:cxnLst/>
                <a:rect l="l" t="t" r="r" b="b"/>
                <a:pathLst>
                  <a:path w="1203" h="3118" extrusionOk="0">
                    <a:moveTo>
                      <a:pt x="86" y="0"/>
                    </a:moveTo>
                    <a:cubicBezTo>
                      <a:pt x="43" y="0"/>
                      <a:pt x="1" y="35"/>
                      <a:pt x="13" y="88"/>
                    </a:cubicBezTo>
                    <a:cubicBezTo>
                      <a:pt x="82" y="363"/>
                      <a:pt x="706" y="2789"/>
                      <a:pt x="1055" y="3101"/>
                    </a:cubicBezTo>
                    <a:cubicBezTo>
                      <a:pt x="1065" y="3112"/>
                      <a:pt x="1086" y="3117"/>
                      <a:pt x="1102" y="3117"/>
                    </a:cubicBezTo>
                    <a:cubicBezTo>
                      <a:pt x="1171" y="3117"/>
                      <a:pt x="1203" y="3038"/>
                      <a:pt x="1150" y="2996"/>
                    </a:cubicBezTo>
                    <a:cubicBezTo>
                      <a:pt x="880" y="2752"/>
                      <a:pt x="341" y="791"/>
                      <a:pt x="156" y="56"/>
                    </a:cubicBezTo>
                    <a:cubicBezTo>
                      <a:pt x="145" y="17"/>
                      <a:pt x="116" y="0"/>
                      <a:pt x="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82;p31">
                <a:extLst>
                  <a:ext uri="{FF2B5EF4-FFF2-40B4-BE49-F238E27FC236}">
                    <a16:creationId xmlns:a16="http://schemas.microsoft.com/office/drawing/2014/main" id="{80E5DE32-5945-41D0-9FFE-43C7A4C97522}"/>
                  </a:ext>
                </a:extLst>
              </p:cNvPr>
              <p:cNvSpPr/>
              <p:nvPr/>
            </p:nvSpPr>
            <p:spPr>
              <a:xfrm>
                <a:off x="663550" y="3481721"/>
                <a:ext cx="9100" cy="127879"/>
              </a:xfrm>
              <a:custGeom>
                <a:avLst/>
                <a:gdLst/>
                <a:ahLst/>
                <a:cxnLst/>
                <a:rect l="l" t="t" r="r" b="b"/>
                <a:pathLst>
                  <a:path w="217" h="3026" extrusionOk="0">
                    <a:moveTo>
                      <a:pt x="137" y="1"/>
                    </a:moveTo>
                    <a:cubicBezTo>
                      <a:pt x="100" y="1"/>
                      <a:pt x="63" y="33"/>
                      <a:pt x="63" y="75"/>
                    </a:cubicBezTo>
                    <a:cubicBezTo>
                      <a:pt x="63" y="181"/>
                      <a:pt x="0" y="2655"/>
                      <a:pt x="63" y="2967"/>
                    </a:cubicBezTo>
                    <a:cubicBezTo>
                      <a:pt x="74" y="2999"/>
                      <a:pt x="100" y="3025"/>
                      <a:pt x="137" y="3025"/>
                    </a:cubicBezTo>
                    <a:lnTo>
                      <a:pt x="153" y="3025"/>
                    </a:lnTo>
                    <a:cubicBezTo>
                      <a:pt x="190" y="3015"/>
                      <a:pt x="217" y="2977"/>
                      <a:pt x="206" y="2940"/>
                    </a:cubicBezTo>
                    <a:cubicBezTo>
                      <a:pt x="159" y="2703"/>
                      <a:pt x="185" y="963"/>
                      <a:pt x="206" y="75"/>
                    </a:cubicBezTo>
                    <a:cubicBezTo>
                      <a:pt x="211" y="38"/>
                      <a:pt x="180" y="6"/>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83;p31">
                <a:extLst>
                  <a:ext uri="{FF2B5EF4-FFF2-40B4-BE49-F238E27FC236}">
                    <a16:creationId xmlns:a16="http://schemas.microsoft.com/office/drawing/2014/main" id="{A4FB30D5-1C8E-482A-8DF8-BA518B7AE5C1}"/>
                  </a:ext>
                </a:extLst>
              </p:cNvPr>
              <p:cNvSpPr/>
              <p:nvPr/>
            </p:nvSpPr>
            <p:spPr>
              <a:xfrm>
                <a:off x="563828" y="3486835"/>
                <a:ext cx="40341" cy="110468"/>
              </a:xfrm>
              <a:custGeom>
                <a:avLst/>
                <a:gdLst/>
                <a:ahLst/>
                <a:cxnLst/>
                <a:rect l="l" t="t" r="r" b="b"/>
                <a:pathLst>
                  <a:path w="962" h="2614" extrusionOk="0">
                    <a:moveTo>
                      <a:pt x="887" y="1"/>
                    </a:moveTo>
                    <a:cubicBezTo>
                      <a:pt x="849" y="1"/>
                      <a:pt x="818" y="26"/>
                      <a:pt x="813" y="60"/>
                    </a:cubicBezTo>
                    <a:cubicBezTo>
                      <a:pt x="702" y="652"/>
                      <a:pt x="358" y="2243"/>
                      <a:pt x="62" y="2481"/>
                    </a:cubicBezTo>
                    <a:cubicBezTo>
                      <a:pt x="1" y="2522"/>
                      <a:pt x="34" y="2614"/>
                      <a:pt x="99" y="2614"/>
                    </a:cubicBezTo>
                    <a:cubicBezTo>
                      <a:pt x="101" y="2614"/>
                      <a:pt x="103" y="2613"/>
                      <a:pt x="105" y="2613"/>
                    </a:cubicBezTo>
                    <a:cubicBezTo>
                      <a:pt x="120" y="2613"/>
                      <a:pt x="136" y="2608"/>
                      <a:pt x="152" y="2592"/>
                    </a:cubicBezTo>
                    <a:cubicBezTo>
                      <a:pt x="543" y="2280"/>
                      <a:pt x="914" y="313"/>
                      <a:pt x="956" y="86"/>
                    </a:cubicBezTo>
                    <a:cubicBezTo>
                      <a:pt x="961" y="49"/>
                      <a:pt x="935" y="12"/>
                      <a:pt x="898" y="2"/>
                    </a:cubicBezTo>
                    <a:cubicBezTo>
                      <a:pt x="894" y="1"/>
                      <a:pt x="890" y="1"/>
                      <a:pt x="8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84;p31">
                <a:extLst>
                  <a:ext uri="{FF2B5EF4-FFF2-40B4-BE49-F238E27FC236}">
                    <a16:creationId xmlns:a16="http://schemas.microsoft.com/office/drawing/2014/main" id="{1FFC123D-FEF9-48B5-BEF7-2A711966C3CD}"/>
                  </a:ext>
                </a:extLst>
              </p:cNvPr>
              <p:cNvSpPr/>
              <p:nvPr/>
            </p:nvSpPr>
            <p:spPr>
              <a:xfrm>
                <a:off x="395501" y="3478129"/>
                <a:ext cx="97415" cy="99522"/>
              </a:xfrm>
              <a:custGeom>
                <a:avLst/>
                <a:gdLst/>
                <a:ahLst/>
                <a:cxnLst/>
                <a:rect l="l" t="t" r="r" b="b"/>
                <a:pathLst>
                  <a:path w="2323" h="2355" extrusionOk="0">
                    <a:moveTo>
                      <a:pt x="2217" y="0"/>
                    </a:moveTo>
                    <a:cubicBezTo>
                      <a:pt x="2192" y="0"/>
                      <a:pt x="2170" y="11"/>
                      <a:pt x="2162" y="38"/>
                    </a:cubicBezTo>
                    <a:cubicBezTo>
                      <a:pt x="2157" y="54"/>
                      <a:pt x="1422" y="1846"/>
                      <a:pt x="85" y="2211"/>
                    </a:cubicBezTo>
                    <a:cubicBezTo>
                      <a:pt x="0" y="2227"/>
                      <a:pt x="16" y="2354"/>
                      <a:pt x="101" y="2354"/>
                    </a:cubicBezTo>
                    <a:cubicBezTo>
                      <a:pt x="106" y="2349"/>
                      <a:pt x="111" y="2349"/>
                      <a:pt x="116" y="2349"/>
                    </a:cubicBezTo>
                    <a:cubicBezTo>
                      <a:pt x="1528" y="1968"/>
                      <a:pt x="2263" y="165"/>
                      <a:pt x="2295" y="91"/>
                    </a:cubicBezTo>
                    <a:cubicBezTo>
                      <a:pt x="2323" y="42"/>
                      <a:pt x="2265" y="0"/>
                      <a:pt x="2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85;p31">
                <a:extLst>
                  <a:ext uri="{FF2B5EF4-FFF2-40B4-BE49-F238E27FC236}">
                    <a16:creationId xmlns:a16="http://schemas.microsoft.com/office/drawing/2014/main" id="{671DD4E5-9699-4031-A832-801E596CD198}"/>
                  </a:ext>
                </a:extLst>
              </p:cNvPr>
              <p:cNvSpPr/>
              <p:nvPr/>
            </p:nvSpPr>
            <p:spPr>
              <a:xfrm>
                <a:off x="432278" y="3619362"/>
                <a:ext cx="463424" cy="103495"/>
              </a:xfrm>
              <a:custGeom>
                <a:avLst/>
                <a:gdLst/>
                <a:ahLst/>
                <a:cxnLst/>
                <a:rect l="l" t="t" r="r" b="b"/>
                <a:pathLst>
                  <a:path w="11051" h="2449" extrusionOk="0">
                    <a:moveTo>
                      <a:pt x="1" y="1"/>
                    </a:moveTo>
                    <a:lnTo>
                      <a:pt x="1" y="503"/>
                    </a:lnTo>
                    <a:lnTo>
                      <a:pt x="1" y="683"/>
                    </a:lnTo>
                    <a:lnTo>
                      <a:pt x="1" y="2449"/>
                    </a:lnTo>
                    <a:lnTo>
                      <a:pt x="688" y="2449"/>
                    </a:lnTo>
                    <a:lnTo>
                      <a:pt x="746" y="683"/>
                    </a:lnTo>
                    <a:lnTo>
                      <a:pt x="2301" y="683"/>
                    </a:lnTo>
                    <a:lnTo>
                      <a:pt x="2301" y="2449"/>
                    </a:lnTo>
                    <a:lnTo>
                      <a:pt x="2988" y="2449"/>
                    </a:lnTo>
                    <a:lnTo>
                      <a:pt x="3051" y="683"/>
                    </a:lnTo>
                    <a:lnTo>
                      <a:pt x="5013" y="683"/>
                    </a:lnTo>
                    <a:lnTo>
                      <a:pt x="5013" y="2449"/>
                    </a:lnTo>
                    <a:lnTo>
                      <a:pt x="5695" y="2449"/>
                    </a:lnTo>
                    <a:lnTo>
                      <a:pt x="5758" y="683"/>
                    </a:lnTo>
                    <a:lnTo>
                      <a:pt x="7688" y="683"/>
                    </a:lnTo>
                    <a:lnTo>
                      <a:pt x="7688" y="2449"/>
                    </a:lnTo>
                    <a:lnTo>
                      <a:pt x="8375" y="2449"/>
                    </a:lnTo>
                    <a:lnTo>
                      <a:pt x="8433" y="683"/>
                    </a:lnTo>
                    <a:lnTo>
                      <a:pt x="10300" y="688"/>
                    </a:lnTo>
                    <a:lnTo>
                      <a:pt x="10300" y="2449"/>
                    </a:lnTo>
                    <a:lnTo>
                      <a:pt x="10982" y="2449"/>
                    </a:lnTo>
                    <a:lnTo>
                      <a:pt x="11050" y="524"/>
                    </a:lnTo>
                    <a:lnTo>
                      <a:pt x="11029" y="524"/>
                    </a:lnTo>
                    <a:lnTo>
                      <a:pt x="110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86;p31">
                <a:extLst>
                  <a:ext uri="{FF2B5EF4-FFF2-40B4-BE49-F238E27FC236}">
                    <a16:creationId xmlns:a16="http://schemas.microsoft.com/office/drawing/2014/main" id="{54CC904A-915C-494A-A2C2-0D979256578B}"/>
                  </a:ext>
                </a:extLst>
              </p:cNvPr>
              <p:cNvSpPr/>
              <p:nvPr/>
            </p:nvSpPr>
            <p:spPr>
              <a:xfrm>
                <a:off x="351595" y="3883445"/>
                <a:ext cx="624580" cy="135443"/>
              </a:xfrm>
              <a:custGeom>
                <a:avLst/>
                <a:gdLst/>
                <a:ahLst/>
                <a:cxnLst/>
                <a:rect l="l" t="t" r="r" b="b"/>
                <a:pathLst>
                  <a:path w="14894" h="3205" extrusionOk="0">
                    <a:moveTo>
                      <a:pt x="0" y="1"/>
                    </a:moveTo>
                    <a:lnTo>
                      <a:pt x="0" y="482"/>
                    </a:lnTo>
                    <a:lnTo>
                      <a:pt x="0" y="683"/>
                    </a:lnTo>
                    <a:lnTo>
                      <a:pt x="0" y="3205"/>
                    </a:lnTo>
                    <a:lnTo>
                      <a:pt x="751" y="3205"/>
                    </a:lnTo>
                    <a:lnTo>
                      <a:pt x="751" y="683"/>
                    </a:lnTo>
                    <a:lnTo>
                      <a:pt x="3622" y="683"/>
                    </a:lnTo>
                    <a:lnTo>
                      <a:pt x="3622" y="3205"/>
                    </a:lnTo>
                    <a:lnTo>
                      <a:pt x="4373" y="3205"/>
                    </a:lnTo>
                    <a:lnTo>
                      <a:pt x="4373" y="683"/>
                    </a:lnTo>
                    <a:lnTo>
                      <a:pt x="7095" y="683"/>
                    </a:lnTo>
                    <a:lnTo>
                      <a:pt x="7095" y="3205"/>
                    </a:lnTo>
                    <a:lnTo>
                      <a:pt x="7846" y="3205"/>
                    </a:lnTo>
                    <a:lnTo>
                      <a:pt x="7846" y="683"/>
                    </a:lnTo>
                    <a:lnTo>
                      <a:pt x="10828" y="683"/>
                    </a:lnTo>
                    <a:lnTo>
                      <a:pt x="10828" y="3205"/>
                    </a:lnTo>
                    <a:lnTo>
                      <a:pt x="11579" y="3205"/>
                    </a:lnTo>
                    <a:lnTo>
                      <a:pt x="11579" y="683"/>
                    </a:lnTo>
                    <a:lnTo>
                      <a:pt x="14138" y="683"/>
                    </a:lnTo>
                    <a:lnTo>
                      <a:pt x="14138" y="3205"/>
                    </a:lnTo>
                    <a:lnTo>
                      <a:pt x="14894" y="3205"/>
                    </a:lnTo>
                    <a:lnTo>
                      <a:pt x="14894" y="683"/>
                    </a:lnTo>
                    <a:lnTo>
                      <a:pt x="14894" y="519"/>
                    </a:lnTo>
                    <a:lnTo>
                      <a:pt x="14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87;p31">
                <a:extLst>
                  <a:ext uri="{FF2B5EF4-FFF2-40B4-BE49-F238E27FC236}">
                    <a16:creationId xmlns:a16="http://schemas.microsoft.com/office/drawing/2014/main" id="{79F2B289-7466-4099-8070-E3459523B437}"/>
                  </a:ext>
                </a:extLst>
              </p:cNvPr>
              <p:cNvSpPr/>
              <p:nvPr/>
            </p:nvSpPr>
            <p:spPr>
              <a:xfrm>
                <a:off x="522732" y="3419641"/>
                <a:ext cx="33296" cy="45387"/>
              </a:xfrm>
              <a:custGeom>
                <a:avLst/>
                <a:gdLst/>
                <a:ahLst/>
                <a:cxnLst/>
                <a:rect l="l" t="t" r="r" b="b"/>
                <a:pathLst>
                  <a:path w="794" h="1074" extrusionOk="0">
                    <a:moveTo>
                      <a:pt x="1" y="0"/>
                    </a:moveTo>
                    <a:lnTo>
                      <a:pt x="1" y="1073"/>
                    </a:lnTo>
                    <a:lnTo>
                      <a:pt x="794" y="1073"/>
                    </a:lnTo>
                    <a:lnTo>
                      <a:pt x="7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88;p31">
                <a:extLst>
                  <a:ext uri="{FF2B5EF4-FFF2-40B4-BE49-F238E27FC236}">
                    <a16:creationId xmlns:a16="http://schemas.microsoft.com/office/drawing/2014/main" id="{DEE5668E-F154-4817-A404-F3B9B233A606}"/>
                  </a:ext>
                </a:extLst>
              </p:cNvPr>
              <p:cNvSpPr/>
              <p:nvPr/>
            </p:nvSpPr>
            <p:spPr>
              <a:xfrm>
                <a:off x="636711" y="3419641"/>
                <a:ext cx="33296" cy="45387"/>
              </a:xfrm>
              <a:custGeom>
                <a:avLst/>
                <a:gdLst/>
                <a:ahLst/>
                <a:cxnLst/>
                <a:rect l="l" t="t" r="r" b="b"/>
                <a:pathLst>
                  <a:path w="794" h="1074" extrusionOk="0">
                    <a:moveTo>
                      <a:pt x="0" y="0"/>
                    </a:moveTo>
                    <a:lnTo>
                      <a:pt x="0" y="1073"/>
                    </a:lnTo>
                    <a:lnTo>
                      <a:pt x="793" y="1073"/>
                    </a:lnTo>
                    <a:lnTo>
                      <a:pt x="7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89;p31">
                <a:extLst>
                  <a:ext uri="{FF2B5EF4-FFF2-40B4-BE49-F238E27FC236}">
                    <a16:creationId xmlns:a16="http://schemas.microsoft.com/office/drawing/2014/main" id="{B396F8AD-B675-4AC6-95D9-9C29AA418346}"/>
                  </a:ext>
                </a:extLst>
              </p:cNvPr>
              <p:cNvSpPr/>
              <p:nvPr/>
            </p:nvSpPr>
            <p:spPr>
              <a:xfrm>
                <a:off x="765745" y="3419641"/>
                <a:ext cx="33296" cy="45387"/>
              </a:xfrm>
              <a:custGeom>
                <a:avLst/>
                <a:gdLst/>
                <a:ahLst/>
                <a:cxnLst/>
                <a:rect l="l" t="t" r="r" b="b"/>
                <a:pathLst>
                  <a:path w="794" h="1074" extrusionOk="0">
                    <a:moveTo>
                      <a:pt x="0" y="0"/>
                    </a:moveTo>
                    <a:lnTo>
                      <a:pt x="0" y="1073"/>
                    </a:lnTo>
                    <a:lnTo>
                      <a:pt x="793" y="1073"/>
                    </a:lnTo>
                    <a:lnTo>
                      <a:pt x="7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90;p31">
                <a:extLst>
                  <a:ext uri="{FF2B5EF4-FFF2-40B4-BE49-F238E27FC236}">
                    <a16:creationId xmlns:a16="http://schemas.microsoft.com/office/drawing/2014/main" id="{98130BA7-3ACF-4931-A12A-335F1DE41471}"/>
                  </a:ext>
                </a:extLst>
              </p:cNvPr>
              <p:cNvSpPr/>
              <p:nvPr/>
            </p:nvSpPr>
            <p:spPr>
              <a:xfrm>
                <a:off x="804745" y="3677681"/>
                <a:ext cx="33296" cy="45176"/>
              </a:xfrm>
              <a:custGeom>
                <a:avLst/>
                <a:gdLst/>
                <a:ahLst/>
                <a:cxnLst/>
                <a:rect l="l" t="t" r="r" b="b"/>
                <a:pathLst>
                  <a:path w="794" h="1069" extrusionOk="0">
                    <a:moveTo>
                      <a:pt x="1" y="1"/>
                    </a:moveTo>
                    <a:lnTo>
                      <a:pt x="1" y="1069"/>
                    </a:lnTo>
                    <a:lnTo>
                      <a:pt x="794" y="1069"/>
                    </a:lnTo>
                    <a:lnTo>
                      <a:pt x="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91;p31">
                <a:extLst>
                  <a:ext uri="{FF2B5EF4-FFF2-40B4-BE49-F238E27FC236}">
                    <a16:creationId xmlns:a16="http://schemas.microsoft.com/office/drawing/2014/main" id="{5478999A-C67A-42F3-A4AB-2B70A2A4C205}"/>
                  </a:ext>
                </a:extLst>
              </p:cNvPr>
              <p:cNvSpPr/>
              <p:nvPr/>
            </p:nvSpPr>
            <p:spPr>
              <a:xfrm>
                <a:off x="693030" y="3677681"/>
                <a:ext cx="33296" cy="45176"/>
              </a:xfrm>
              <a:custGeom>
                <a:avLst/>
                <a:gdLst/>
                <a:ahLst/>
                <a:cxnLst/>
                <a:rect l="l" t="t" r="r" b="b"/>
                <a:pathLst>
                  <a:path w="794" h="1069" extrusionOk="0">
                    <a:moveTo>
                      <a:pt x="0" y="1"/>
                    </a:moveTo>
                    <a:lnTo>
                      <a:pt x="0" y="1069"/>
                    </a:lnTo>
                    <a:lnTo>
                      <a:pt x="793" y="1069"/>
                    </a:lnTo>
                    <a:lnTo>
                      <a:pt x="7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92;p31">
                <a:extLst>
                  <a:ext uri="{FF2B5EF4-FFF2-40B4-BE49-F238E27FC236}">
                    <a16:creationId xmlns:a16="http://schemas.microsoft.com/office/drawing/2014/main" id="{3934BD01-23F5-4D38-BE10-C1DAAC4F7A5F}"/>
                  </a:ext>
                </a:extLst>
              </p:cNvPr>
              <p:cNvSpPr/>
              <p:nvPr/>
            </p:nvSpPr>
            <p:spPr>
              <a:xfrm>
                <a:off x="472410" y="3677681"/>
                <a:ext cx="33296" cy="45176"/>
              </a:xfrm>
              <a:custGeom>
                <a:avLst/>
                <a:gdLst/>
                <a:ahLst/>
                <a:cxnLst/>
                <a:rect l="l" t="t" r="r" b="b"/>
                <a:pathLst>
                  <a:path w="794" h="1069" extrusionOk="0">
                    <a:moveTo>
                      <a:pt x="1" y="1"/>
                    </a:moveTo>
                    <a:lnTo>
                      <a:pt x="1" y="1069"/>
                    </a:lnTo>
                    <a:lnTo>
                      <a:pt x="794" y="1069"/>
                    </a:lnTo>
                    <a:lnTo>
                      <a:pt x="7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93;p31">
                <a:extLst>
                  <a:ext uri="{FF2B5EF4-FFF2-40B4-BE49-F238E27FC236}">
                    <a16:creationId xmlns:a16="http://schemas.microsoft.com/office/drawing/2014/main" id="{B40687C0-E768-400E-A112-C3CBF9BCBF46}"/>
                  </a:ext>
                </a:extLst>
              </p:cNvPr>
              <p:cNvSpPr/>
              <p:nvPr/>
            </p:nvSpPr>
            <p:spPr>
              <a:xfrm>
                <a:off x="425401" y="3952709"/>
                <a:ext cx="35980" cy="66179"/>
              </a:xfrm>
              <a:custGeom>
                <a:avLst/>
                <a:gdLst/>
                <a:ahLst/>
                <a:cxnLst/>
                <a:rect l="l" t="t" r="r" b="b"/>
                <a:pathLst>
                  <a:path w="858" h="1566" extrusionOk="0">
                    <a:moveTo>
                      <a:pt x="1" y="1"/>
                    </a:moveTo>
                    <a:lnTo>
                      <a:pt x="1" y="1566"/>
                    </a:lnTo>
                    <a:lnTo>
                      <a:pt x="857" y="1566"/>
                    </a:lnTo>
                    <a:lnTo>
                      <a:pt x="8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94;p31">
                <a:extLst>
                  <a:ext uri="{FF2B5EF4-FFF2-40B4-BE49-F238E27FC236}">
                    <a16:creationId xmlns:a16="http://schemas.microsoft.com/office/drawing/2014/main" id="{7AD0CC12-CA3E-4427-8726-F94BCFE60748}"/>
                  </a:ext>
                </a:extLst>
              </p:cNvPr>
              <p:cNvSpPr/>
              <p:nvPr/>
            </p:nvSpPr>
            <p:spPr>
              <a:xfrm>
                <a:off x="573725" y="3952709"/>
                <a:ext cx="36190" cy="66179"/>
              </a:xfrm>
              <a:custGeom>
                <a:avLst/>
                <a:gdLst/>
                <a:ahLst/>
                <a:cxnLst/>
                <a:rect l="l" t="t" r="r" b="b"/>
                <a:pathLst>
                  <a:path w="863" h="1566" extrusionOk="0">
                    <a:moveTo>
                      <a:pt x="1" y="1"/>
                    </a:moveTo>
                    <a:lnTo>
                      <a:pt x="1" y="1566"/>
                    </a:lnTo>
                    <a:lnTo>
                      <a:pt x="863" y="1566"/>
                    </a:lnTo>
                    <a:lnTo>
                      <a:pt x="8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95;p31">
                <a:extLst>
                  <a:ext uri="{FF2B5EF4-FFF2-40B4-BE49-F238E27FC236}">
                    <a16:creationId xmlns:a16="http://schemas.microsoft.com/office/drawing/2014/main" id="{AE8DF81A-0B76-4581-BF1D-443C533FEB6A}"/>
                  </a:ext>
                </a:extLst>
              </p:cNvPr>
              <p:cNvSpPr/>
              <p:nvPr/>
            </p:nvSpPr>
            <p:spPr>
              <a:xfrm>
                <a:off x="716723" y="3952709"/>
                <a:ext cx="36190" cy="66179"/>
              </a:xfrm>
              <a:custGeom>
                <a:avLst/>
                <a:gdLst/>
                <a:ahLst/>
                <a:cxnLst/>
                <a:rect l="l" t="t" r="r" b="b"/>
                <a:pathLst>
                  <a:path w="863" h="1566" extrusionOk="0">
                    <a:moveTo>
                      <a:pt x="1" y="1"/>
                    </a:moveTo>
                    <a:lnTo>
                      <a:pt x="1" y="1566"/>
                    </a:lnTo>
                    <a:lnTo>
                      <a:pt x="863" y="1566"/>
                    </a:lnTo>
                    <a:lnTo>
                      <a:pt x="8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96;p31">
                <a:extLst>
                  <a:ext uri="{FF2B5EF4-FFF2-40B4-BE49-F238E27FC236}">
                    <a16:creationId xmlns:a16="http://schemas.microsoft.com/office/drawing/2014/main" id="{821E39A9-4D65-4CA5-9EDF-02A56E2E0131}"/>
                  </a:ext>
                </a:extLst>
              </p:cNvPr>
              <p:cNvSpPr/>
              <p:nvPr/>
            </p:nvSpPr>
            <p:spPr>
              <a:xfrm>
                <a:off x="872176" y="3952709"/>
                <a:ext cx="36148" cy="66179"/>
              </a:xfrm>
              <a:custGeom>
                <a:avLst/>
                <a:gdLst/>
                <a:ahLst/>
                <a:cxnLst/>
                <a:rect l="l" t="t" r="r" b="b"/>
                <a:pathLst>
                  <a:path w="862" h="1566" extrusionOk="0">
                    <a:moveTo>
                      <a:pt x="0" y="1"/>
                    </a:moveTo>
                    <a:lnTo>
                      <a:pt x="0" y="1566"/>
                    </a:lnTo>
                    <a:lnTo>
                      <a:pt x="862" y="1566"/>
                    </a:lnTo>
                    <a:lnTo>
                      <a:pt x="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97;p31">
                <a:extLst>
                  <a:ext uri="{FF2B5EF4-FFF2-40B4-BE49-F238E27FC236}">
                    <a16:creationId xmlns:a16="http://schemas.microsoft.com/office/drawing/2014/main" id="{B0B37A04-5589-444D-B721-59A8EE19DBD2}"/>
                  </a:ext>
                </a:extLst>
              </p:cNvPr>
              <p:cNvSpPr/>
              <p:nvPr/>
            </p:nvSpPr>
            <p:spPr>
              <a:xfrm>
                <a:off x="584167" y="3677681"/>
                <a:ext cx="33296" cy="45176"/>
              </a:xfrm>
              <a:custGeom>
                <a:avLst/>
                <a:gdLst/>
                <a:ahLst/>
                <a:cxnLst/>
                <a:rect l="l" t="t" r="r" b="b"/>
                <a:pathLst>
                  <a:path w="794" h="1069" extrusionOk="0">
                    <a:moveTo>
                      <a:pt x="0" y="1"/>
                    </a:moveTo>
                    <a:lnTo>
                      <a:pt x="0" y="1069"/>
                    </a:lnTo>
                    <a:lnTo>
                      <a:pt x="793" y="1069"/>
                    </a:lnTo>
                    <a:lnTo>
                      <a:pt x="7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98;p31">
                <a:extLst>
                  <a:ext uri="{FF2B5EF4-FFF2-40B4-BE49-F238E27FC236}">
                    <a16:creationId xmlns:a16="http://schemas.microsoft.com/office/drawing/2014/main" id="{08E691FA-AA7F-4325-9DC6-7A7C9F3157A3}"/>
                  </a:ext>
                </a:extLst>
              </p:cNvPr>
              <p:cNvSpPr/>
              <p:nvPr/>
            </p:nvSpPr>
            <p:spPr>
              <a:xfrm>
                <a:off x="219458" y="4073615"/>
                <a:ext cx="886422" cy="252039"/>
              </a:xfrm>
              <a:custGeom>
                <a:avLst/>
                <a:gdLst/>
                <a:ahLst/>
                <a:cxnLst/>
                <a:rect l="l" t="t" r="r" b="b"/>
                <a:pathLst>
                  <a:path w="21138" h="5964" extrusionOk="0">
                    <a:moveTo>
                      <a:pt x="4373" y="1406"/>
                    </a:moveTo>
                    <a:lnTo>
                      <a:pt x="4373" y="5276"/>
                    </a:lnTo>
                    <a:lnTo>
                      <a:pt x="1634" y="5276"/>
                    </a:lnTo>
                    <a:lnTo>
                      <a:pt x="1634" y="1406"/>
                    </a:lnTo>
                    <a:close/>
                    <a:moveTo>
                      <a:pt x="8095" y="1406"/>
                    </a:moveTo>
                    <a:lnTo>
                      <a:pt x="8095" y="5276"/>
                    </a:lnTo>
                    <a:lnTo>
                      <a:pt x="5129" y="5276"/>
                    </a:lnTo>
                    <a:lnTo>
                      <a:pt x="5129" y="1406"/>
                    </a:lnTo>
                    <a:close/>
                    <a:moveTo>
                      <a:pt x="12092" y="1406"/>
                    </a:moveTo>
                    <a:lnTo>
                      <a:pt x="12092" y="5276"/>
                    </a:lnTo>
                    <a:lnTo>
                      <a:pt x="8851" y="5276"/>
                    </a:lnTo>
                    <a:lnTo>
                      <a:pt x="8851" y="1406"/>
                    </a:lnTo>
                    <a:close/>
                    <a:moveTo>
                      <a:pt x="15993" y="1406"/>
                    </a:moveTo>
                    <a:lnTo>
                      <a:pt x="15993" y="5276"/>
                    </a:lnTo>
                    <a:lnTo>
                      <a:pt x="12848" y="5276"/>
                    </a:lnTo>
                    <a:lnTo>
                      <a:pt x="12848" y="1406"/>
                    </a:lnTo>
                    <a:close/>
                    <a:moveTo>
                      <a:pt x="19604" y="1406"/>
                    </a:moveTo>
                    <a:lnTo>
                      <a:pt x="19604" y="5276"/>
                    </a:lnTo>
                    <a:lnTo>
                      <a:pt x="16744" y="5276"/>
                    </a:lnTo>
                    <a:lnTo>
                      <a:pt x="16744" y="1406"/>
                    </a:lnTo>
                    <a:close/>
                    <a:moveTo>
                      <a:pt x="878" y="0"/>
                    </a:moveTo>
                    <a:lnTo>
                      <a:pt x="878" y="5276"/>
                    </a:lnTo>
                    <a:lnTo>
                      <a:pt x="0" y="5276"/>
                    </a:lnTo>
                    <a:lnTo>
                      <a:pt x="0" y="5964"/>
                    </a:lnTo>
                    <a:lnTo>
                      <a:pt x="21138" y="5964"/>
                    </a:lnTo>
                    <a:lnTo>
                      <a:pt x="21138" y="5276"/>
                    </a:lnTo>
                    <a:lnTo>
                      <a:pt x="20360" y="5276"/>
                    </a:lnTo>
                    <a:lnTo>
                      <a:pt x="203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9;p31">
                <a:extLst>
                  <a:ext uri="{FF2B5EF4-FFF2-40B4-BE49-F238E27FC236}">
                    <a16:creationId xmlns:a16="http://schemas.microsoft.com/office/drawing/2014/main" id="{1C364FE3-B304-4D7F-AFA2-1621204275A1}"/>
                  </a:ext>
                </a:extLst>
              </p:cNvPr>
              <p:cNvSpPr/>
              <p:nvPr/>
            </p:nvSpPr>
            <p:spPr>
              <a:xfrm>
                <a:off x="313225" y="4176814"/>
                <a:ext cx="63657" cy="119807"/>
              </a:xfrm>
              <a:custGeom>
                <a:avLst/>
                <a:gdLst/>
                <a:ahLst/>
                <a:cxnLst/>
                <a:rect l="l" t="t" r="r" b="b"/>
                <a:pathLst>
                  <a:path w="1518" h="2835" extrusionOk="0">
                    <a:moveTo>
                      <a:pt x="1" y="1"/>
                    </a:moveTo>
                    <a:lnTo>
                      <a:pt x="1" y="2834"/>
                    </a:lnTo>
                    <a:lnTo>
                      <a:pt x="1518" y="2834"/>
                    </a:lnTo>
                    <a:lnTo>
                      <a:pt x="1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0;p31">
                <a:extLst>
                  <a:ext uri="{FF2B5EF4-FFF2-40B4-BE49-F238E27FC236}">
                    <a16:creationId xmlns:a16="http://schemas.microsoft.com/office/drawing/2014/main" id="{29EE902D-B58A-4D37-8D8B-3B174D1D644B}"/>
                  </a:ext>
                </a:extLst>
              </p:cNvPr>
              <p:cNvSpPr/>
              <p:nvPr/>
            </p:nvSpPr>
            <p:spPr>
              <a:xfrm>
                <a:off x="465994" y="4176814"/>
                <a:ext cx="63657" cy="119807"/>
              </a:xfrm>
              <a:custGeom>
                <a:avLst/>
                <a:gdLst/>
                <a:ahLst/>
                <a:cxnLst/>
                <a:rect l="l" t="t" r="r" b="b"/>
                <a:pathLst>
                  <a:path w="1518" h="2835" extrusionOk="0">
                    <a:moveTo>
                      <a:pt x="0" y="1"/>
                    </a:moveTo>
                    <a:lnTo>
                      <a:pt x="0" y="2834"/>
                    </a:lnTo>
                    <a:lnTo>
                      <a:pt x="1518" y="2834"/>
                    </a:lnTo>
                    <a:lnTo>
                      <a:pt x="15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01;p31">
                <a:extLst>
                  <a:ext uri="{FF2B5EF4-FFF2-40B4-BE49-F238E27FC236}">
                    <a16:creationId xmlns:a16="http://schemas.microsoft.com/office/drawing/2014/main" id="{0A85456A-955E-4C23-8681-AE89FC18D9AB}"/>
                  </a:ext>
                </a:extLst>
              </p:cNvPr>
              <p:cNvSpPr/>
              <p:nvPr/>
            </p:nvSpPr>
            <p:spPr>
              <a:xfrm>
                <a:off x="630714" y="4176814"/>
                <a:ext cx="63909" cy="119807"/>
              </a:xfrm>
              <a:custGeom>
                <a:avLst/>
                <a:gdLst/>
                <a:ahLst/>
                <a:cxnLst/>
                <a:rect l="l" t="t" r="r" b="b"/>
                <a:pathLst>
                  <a:path w="1524" h="2835" extrusionOk="0">
                    <a:moveTo>
                      <a:pt x="1" y="1"/>
                    </a:moveTo>
                    <a:lnTo>
                      <a:pt x="1" y="2834"/>
                    </a:lnTo>
                    <a:lnTo>
                      <a:pt x="1523" y="2834"/>
                    </a:lnTo>
                    <a:lnTo>
                      <a:pt x="1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02;p31">
                <a:extLst>
                  <a:ext uri="{FF2B5EF4-FFF2-40B4-BE49-F238E27FC236}">
                    <a16:creationId xmlns:a16="http://schemas.microsoft.com/office/drawing/2014/main" id="{87F563C1-DF5D-455F-AD2A-63AA6AFBAF61}"/>
                  </a:ext>
                </a:extLst>
              </p:cNvPr>
              <p:cNvSpPr/>
              <p:nvPr/>
            </p:nvSpPr>
            <p:spPr>
              <a:xfrm>
                <a:off x="789480" y="4176814"/>
                <a:ext cx="63867" cy="119807"/>
              </a:xfrm>
              <a:custGeom>
                <a:avLst/>
                <a:gdLst/>
                <a:ahLst/>
                <a:cxnLst/>
                <a:rect l="l" t="t" r="r" b="b"/>
                <a:pathLst>
                  <a:path w="1523" h="2835" extrusionOk="0">
                    <a:moveTo>
                      <a:pt x="0" y="1"/>
                    </a:moveTo>
                    <a:lnTo>
                      <a:pt x="0" y="2834"/>
                    </a:lnTo>
                    <a:lnTo>
                      <a:pt x="1523" y="2834"/>
                    </a:lnTo>
                    <a:lnTo>
                      <a:pt x="1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03;p31">
                <a:extLst>
                  <a:ext uri="{FF2B5EF4-FFF2-40B4-BE49-F238E27FC236}">
                    <a16:creationId xmlns:a16="http://schemas.microsoft.com/office/drawing/2014/main" id="{349574B7-E2D6-4349-BC96-BA9E6342DB40}"/>
                  </a:ext>
                </a:extLst>
              </p:cNvPr>
              <p:cNvSpPr/>
              <p:nvPr/>
            </p:nvSpPr>
            <p:spPr>
              <a:xfrm>
                <a:off x="944430" y="4176814"/>
                <a:ext cx="63909" cy="119807"/>
              </a:xfrm>
              <a:custGeom>
                <a:avLst/>
                <a:gdLst/>
                <a:ahLst/>
                <a:cxnLst/>
                <a:rect l="l" t="t" r="r" b="b"/>
                <a:pathLst>
                  <a:path w="1524" h="2835" extrusionOk="0">
                    <a:moveTo>
                      <a:pt x="1" y="1"/>
                    </a:moveTo>
                    <a:lnTo>
                      <a:pt x="1" y="2834"/>
                    </a:lnTo>
                    <a:lnTo>
                      <a:pt x="1523" y="2834"/>
                    </a:lnTo>
                    <a:lnTo>
                      <a:pt x="1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04;p31">
                <a:extLst>
                  <a:ext uri="{FF2B5EF4-FFF2-40B4-BE49-F238E27FC236}">
                    <a16:creationId xmlns:a16="http://schemas.microsoft.com/office/drawing/2014/main" id="{D11337EB-6E95-4089-9E63-DCBE4B4C85A7}"/>
                  </a:ext>
                </a:extLst>
              </p:cNvPr>
              <p:cNvSpPr/>
              <p:nvPr/>
            </p:nvSpPr>
            <p:spPr>
              <a:xfrm>
                <a:off x="658433" y="3745128"/>
                <a:ext cx="12916" cy="118497"/>
              </a:xfrm>
              <a:custGeom>
                <a:avLst/>
                <a:gdLst/>
                <a:ahLst/>
                <a:cxnLst/>
                <a:rect l="l" t="t" r="r" b="b"/>
                <a:pathLst>
                  <a:path w="308" h="2804" extrusionOk="0">
                    <a:moveTo>
                      <a:pt x="94" y="1"/>
                    </a:moveTo>
                    <a:cubicBezTo>
                      <a:pt x="59" y="1"/>
                      <a:pt x="27" y="35"/>
                      <a:pt x="27" y="70"/>
                    </a:cubicBezTo>
                    <a:cubicBezTo>
                      <a:pt x="0" y="1059"/>
                      <a:pt x="159" y="2719"/>
                      <a:pt x="159" y="2735"/>
                    </a:cubicBezTo>
                    <a:cubicBezTo>
                      <a:pt x="159" y="2772"/>
                      <a:pt x="191" y="2803"/>
                      <a:pt x="228" y="2803"/>
                    </a:cubicBezTo>
                    <a:lnTo>
                      <a:pt x="233" y="2798"/>
                    </a:lnTo>
                    <a:cubicBezTo>
                      <a:pt x="275" y="2798"/>
                      <a:pt x="307" y="2761"/>
                      <a:pt x="302" y="2719"/>
                    </a:cubicBezTo>
                    <a:cubicBezTo>
                      <a:pt x="296" y="2703"/>
                      <a:pt x="143" y="1053"/>
                      <a:pt x="175" y="75"/>
                    </a:cubicBezTo>
                    <a:cubicBezTo>
                      <a:pt x="175" y="38"/>
                      <a:pt x="143" y="1"/>
                      <a:pt x="101" y="1"/>
                    </a:cubicBezTo>
                    <a:cubicBezTo>
                      <a:pt x="98" y="1"/>
                      <a:pt x="96" y="1"/>
                      <a:pt x="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05;p31">
                <a:extLst>
                  <a:ext uri="{FF2B5EF4-FFF2-40B4-BE49-F238E27FC236}">
                    <a16:creationId xmlns:a16="http://schemas.microsoft.com/office/drawing/2014/main" id="{E6B3E005-904B-4EC4-A6B7-FB66961DECAB}"/>
                  </a:ext>
                </a:extLst>
              </p:cNvPr>
              <p:cNvSpPr/>
              <p:nvPr/>
            </p:nvSpPr>
            <p:spPr>
              <a:xfrm>
                <a:off x="886015" y="3745001"/>
                <a:ext cx="86847" cy="91366"/>
              </a:xfrm>
              <a:custGeom>
                <a:avLst/>
                <a:gdLst/>
                <a:ahLst/>
                <a:cxnLst/>
                <a:rect l="l" t="t" r="r" b="b"/>
                <a:pathLst>
                  <a:path w="2071" h="2162" extrusionOk="0">
                    <a:moveTo>
                      <a:pt x="99" y="1"/>
                    </a:moveTo>
                    <a:cubicBezTo>
                      <a:pt x="50" y="1"/>
                      <a:pt x="0" y="51"/>
                      <a:pt x="35" y="110"/>
                    </a:cubicBezTo>
                    <a:cubicBezTo>
                      <a:pt x="77" y="189"/>
                      <a:pt x="1018" y="1982"/>
                      <a:pt x="1959" y="2161"/>
                    </a:cubicBezTo>
                    <a:lnTo>
                      <a:pt x="1970" y="2161"/>
                    </a:lnTo>
                    <a:lnTo>
                      <a:pt x="1970" y="2156"/>
                    </a:lnTo>
                    <a:cubicBezTo>
                      <a:pt x="2060" y="2156"/>
                      <a:pt x="2070" y="2034"/>
                      <a:pt x="1986" y="2013"/>
                    </a:cubicBezTo>
                    <a:cubicBezTo>
                      <a:pt x="1113" y="1849"/>
                      <a:pt x="172" y="62"/>
                      <a:pt x="162" y="47"/>
                    </a:cubicBezTo>
                    <a:cubicBezTo>
                      <a:pt x="149" y="14"/>
                      <a:pt x="124"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06;p31">
                <a:extLst>
                  <a:ext uri="{FF2B5EF4-FFF2-40B4-BE49-F238E27FC236}">
                    <a16:creationId xmlns:a16="http://schemas.microsoft.com/office/drawing/2014/main" id="{138AEEA3-D888-4607-AA3C-3B602D368EA4}"/>
                  </a:ext>
                </a:extLst>
              </p:cNvPr>
              <p:cNvSpPr/>
              <p:nvPr/>
            </p:nvSpPr>
            <p:spPr>
              <a:xfrm>
                <a:off x="828773" y="3755735"/>
                <a:ext cx="39419" cy="102523"/>
              </a:xfrm>
              <a:custGeom>
                <a:avLst/>
                <a:gdLst/>
                <a:ahLst/>
                <a:cxnLst/>
                <a:rect l="l" t="t" r="r" b="b"/>
                <a:pathLst>
                  <a:path w="940" h="2426" extrusionOk="0">
                    <a:moveTo>
                      <a:pt x="81" y="1"/>
                    </a:moveTo>
                    <a:cubicBezTo>
                      <a:pt x="41" y="1"/>
                      <a:pt x="1" y="31"/>
                      <a:pt x="9" y="83"/>
                    </a:cubicBezTo>
                    <a:cubicBezTo>
                      <a:pt x="20" y="163"/>
                      <a:pt x="342" y="2050"/>
                      <a:pt x="797" y="2410"/>
                    </a:cubicBezTo>
                    <a:cubicBezTo>
                      <a:pt x="808" y="2420"/>
                      <a:pt x="824" y="2425"/>
                      <a:pt x="839" y="2425"/>
                    </a:cubicBezTo>
                    <a:cubicBezTo>
                      <a:pt x="908" y="2425"/>
                      <a:pt x="940" y="2341"/>
                      <a:pt x="887" y="2299"/>
                    </a:cubicBezTo>
                    <a:cubicBezTo>
                      <a:pt x="549" y="2029"/>
                      <a:pt x="242" y="591"/>
                      <a:pt x="152" y="62"/>
                    </a:cubicBezTo>
                    <a:cubicBezTo>
                      <a:pt x="145" y="20"/>
                      <a:pt x="113"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07;p31">
                <a:extLst>
                  <a:ext uri="{FF2B5EF4-FFF2-40B4-BE49-F238E27FC236}">
                    <a16:creationId xmlns:a16="http://schemas.microsoft.com/office/drawing/2014/main" id="{BB9546C9-3484-4826-AB11-7224C855424A}"/>
                  </a:ext>
                </a:extLst>
              </p:cNvPr>
              <p:cNvSpPr/>
              <p:nvPr/>
            </p:nvSpPr>
            <p:spPr>
              <a:xfrm>
                <a:off x="739116" y="3755651"/>
                <a:ext cx="30193" cy="116215"/>
              </a:xfrm>
              <a:custGeom>
                <a:avLst/>
                <a:gdLst/>
                <a:ahLst/>
                <a:cxnLst/>
                <a:rect l="l" t="t" r="r" b="b"/>
                <a:pathLst>
                  <a:path w="720" h="2750" extrusionOk="0">
                    <a:moveTo>
                      <a:pt x="79" y="0"/>
                    </a:moveTo>
                    <a:cubicBezTo>
                      <a:pt x="76" y="0"/>
                      <a:pt x="73" y="0"/>
                      <a:pt x="70" y="1"/>
                    </a:cubicBezTo>
                    <a:cubicBezTo>
                      <a:pt x="33" y="6"/>
                      <a:pt x="1" y="43"/>
                      <a:pt x="6" y="80"/>
                    </a:cubicBezTo>
                    <a:cubicBezTo>
                      <a:pt x="33" y="318"/>
                      <a:pt x="276" y="2369"/>
                      <a:pt x="582" y="2724"/>
                    </a:cubicBezTo>
                    <a:cubicBezTo>
                      <a:pt x="593" y="2739"/>
                      <a:pt x="614" y="2750"/>
                      <a:pt x="635" y="2750"/>
                    </a:cubicBezTo>
                    <a:cubicBezTo>
                      <a:pt x="651" y="2750"/>
                      <a:pt x="672" y="2745"/>
                      <a:pt x="683" y="2734"/>
                    </a:cubicBezTo>
                    <a:cubicBezTo>
                      <a:pt x="715" y="2708"/>
                      <a:pt x="720" y="2665"/>
                      <a:pt x="693" y="2634"/>
                    </a:cubicBezTo>
                    <a:cubicBezTo>
                      <a:pt x="456" y="2364"/>
                      <a:pt x="223" y="688"/>
                      <a:pt x="154" y="69"/>
                    </a:cubicBezTo>
                    <a:cubicBezTo>
                      <a:pt x="149" y="30"/>
                      <a:pt x="117"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08;p31">
                <a:extLst>
                  <a:ext uri="{FF2B5EF4-FFF2-40B4-BE49-F238E27FC236}">
                    <a16:creationId xmlns:a16="http://schemas.microsoft.com/office/drawing/2014/main" id="{934A0AE7-84D5-4DCE-956D-5015C7B3980E}"/>
                  </a:ext>
                </a:extLst>
              </p:cNvPr>
              <p:cNvSpPr/>
              <p:nvPr/>
            </p:nvSpPr>
            <p:spPr>
              <a:xfrm>
                <a:off x="564877" y="3755862"/>
                <a:ext cx="39293" cy="98381"/>
              </a:xfrm>
              <a:custGeom>
                <a:avLst/>
                <a:gdLst/>
                <a:ahLst/>
                <a:cxnLst/>
                <a:rect l="l" t="t" r="r" b="b"/>
                <a:pathLst>
                  <a:path w="937" h="2328" extrusionOk="0">
                    <a:moveTo>
                      <a:pt x="857" y="0"/>
                    </a:moveTo>
                    <a:cubicBezTo>
                      <a:pt x="819" y="0"/>
                      <a:pt x="788" y="26"/>
                      <a:pt x="788" y="64"/>
                    </a:cubicBezTo>
                    <a:cubicBezTo>
                      <a:pt x="788" y="80"/>
                      <a:pt x="603" y="1635"/>
                      <a:pt x="32" y="2206"/>
                    </a:cubicBezTo>
                    <a:cubicBezTo>
                      <a:pt x="0" y="2232"/>
                      <a:pt x="0" y="2280"/>
                      <a:pt x="32" y="2306"/>
                    </a:cubicBezTo>
                    <a:cubicBezTo>
                      <a:pt x="43" y="2322"/>
                      <a:pt x="64" y="2327"/>
                      <a:pt x="80" y="2327"/>
                    </a:cubicBezTo>
                    <a:cubicBezTo>
                      <a:pt x="101" y="2327"/>
                      <a:pt x="122" y="2317"/>
                      <a:pt x="132" y="2306"/>
                    </a:cubicBezTo>
                    <a:cubicBezTo>
                      <a:pt x="740" y="1698"/>
                      <a:pt x="926" y="144"/>
                      <a:pt x="931" y="80"/>
                    </a:cubicBezTo>
                    <a:cubicBezTo>
                      <a:pt x="936" y="38"/>
                      <a:pt x="910" y="1"/>
                      <a:pt x="867" y="1"/>
                    </a:cubicBezTo>
                    <a:cubicBezTo>
                      <a:pt x="864" y="1"/>
                      <a:pt x="860" y="0"/>
                      <a:pt x="8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09;p31">
                <a:extLst>
                  <a:ext uri="{FF2B5EF4-FFF2-40B4-BE49-F238E27FC236}">
                    <a16:creationId xmlns:a16="http://schemas.microsoft.com/office/drawing/2014/main" id="{ED75E374-1298-49D2-8FD0-AE7607C810B3}"/>
                  </a:ext>
                </a:extLst>
              </p:cNvPr>
              <p:cNvSpPr/>
              <p:nvPr/>
            </p:nvSpPr>
            <p:spPr>
              <a:xfrm>
                <a:off x="459787" y="3755777"/>
                <a:ext cx="57661" cy="97790"/>
              </a:xfrm>
              <a:custGeom>
                <a:avLst/>
                <a:gdLst/>
                <a:ahLst/>
                <a:cxnLst/>
                <a:rect l="l" t="t" r="r" b="b"/>
                <a:pathLst>
                  <a:path w="1375" h="2314" extrusionOk="0">
                    <a:moveTo>
                      <a:pt x="1300" y="1"/>
                    </a:moveTo>
                    <a:cubicBezTo>
                      <a:pt x="1268" y="1"/>
                      <a:pt x="1236" y="24"/>
                      <a:pt x="1227" y="56"/>
                    </a:cubicBezTo>
                    <a:cubicBezTo>
                      <a:pt x="1222" y="72"/>
                      <a:pt x="762" y="1764"/>
                      <a:pt x="58" y="2181"/>
                    </a:cubicBezTo>
                    <a:cubicBezTo>
                      <a:pt x="0" y="2218"/>
                      <a:pt x="27" y="2308"/>
                      <a:pt x="95" y="2313"/>
                    </a:cubicBezTo>
                    <a:cubicBezTo>
                      <a:pt x="111" y="2313"/>
                      <a:pt x="122" y="2308"/>
                      <a:pt x="132" y="2303"/>
                    </a:cubicBezTo>
                    <a:cubicBezTo>
                      <a:pt x="883" y="1853"/>
                      <a:pt x="1348" y="162"/>
                      <a:pt x="1370" y="93"/>
                    </a:cubicBezTo>
                    <a:cubicBezTo>
                      <a:pt x="1375" y="56"/>
                      <a:pt x="1354" y="14"/>
                      <a:pt x="1317" y="3"/>
                    </a:cubicBezTo>
                    <a:cubicBezTo>
                      <a:pt x="1311" y="1"/>
                      <a:pt x="1305"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10;p31">
                <a:extLst>
                  <a:ext uri="{FF2B5EF4-FFF2-40B4-BE49-F238E27FC236}">
                    <a16:creationId xmlns:a16="http://schemas.microsoft.com/office/drawing/2014/main" id="{2F01B117-4A04-4264-A766-57120717A2AA}"/>
                  </a:ext>
                </a:extLst>
              </p:cNvPr>
              <p:cNvSpPr/>
              <p:nvPr/>
            </p:nvSpPr>
            <p:spPr>
              <a:xfrm>
                <a:off x="333186" y="3755862"/>
                <a:ext cx="118424" cy="80505"/>
              </a:xfrm>
              <a:custGeom>
                <a:avLst/>
                <a:gdLst/>
                <a:ahLst/>
                <a:cxnLst/>
                <a:rect l="l" t="t" r="r" b="b"/>
                <a:pathLst>
                  <a:path w="2824" h="1905" extrusionOk="0">
                    <a:moveTo>
                      <a:pt x="2741" y="0"/>
                    </a:moveTo>
                    <a:cubicBezTo>
                      <a:pt x="2713" y="0"/>
                      <a:pt x="2687" y="15"/>
                      <a:pt x="2676" y="38"/>
                    </a:cubicBezTo>
                    <a:cubicBezTo>
                      <a:pt x="2015" y="1471"/>
                      <a:pt x="111" y="1756"/>
                      <a:pt x="90" y="1756"/>
                    </a:cubicBezTo>
                    <a:cubicBezTo>
                      <a:pt x="0" y="1772"/>
                      <a:pt x="11" y="1904"/>
                      <a:pt x="101" y="1904"/>
                    </a:cubicBezTo>
                    <a:lnTo>
                      <a:pt x="111" y="1904"/>
                    </a:lnTo>
                    <a:cubicBezTo>
                      <a:pt x="191" y="1894"/>
                      <a:pt x="2115" y="1608"/>
                      <a:pt x="2808" y="101"/>
                    </a:cubicBezTo>
                    <a:cubicBezTo>
                      <a:pt x="2824" y="64"/>
                      <a:pt x="2808" y="22"/>
                      <a:pt x="2771" y="6"/>
                    </a:cubicBezTo>
                    <a:cubicBezTo>
                      <a:pt x="2761" y="2"/>
                      <a:pt x="2751" y="0"/>
                      <a:pt x="2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11;p31">
                <a:extLst>
                  <a:ext uri="{FF2B5EF4-FFF2-40B4-BE49-F238E27FC236}">
                    <a16:creationId xmlns:a16="http://schemas.microsoft.com/office/drawing/2014/main" id="{D2DEDAD9-F73C-4431-A768-AD7FF47B9569}"/>
                  </a:ext>
                </a:extLst>
              </p:cNvPr>
              <p:cNvSpPr/>
              <p:nvPr/>
            </p:nvSpPr>
            <p:spPr>
              <a:xfrm>
                <a:off x="485494" y="3493934"/>
                <a:ext cx="57661" cy="103368"/>
              </a:xfrm>
              <a:custGeom>
                <a:avLst/>
                <a:gdLst/>
                <a:ahLst/>
                <a:cxnLst/>
                <a:rect l="l" t="t" r="r" b="b"/>
                <a:pathLst>
                  <a:path w="1375" h="2446" extrusionOk="0">
                    <a:moveTo>
                      <a:pt x="1265" y="1"/>
                    </a:moveTo>
                    <a:cubicBezTo>
                      <a:pt x="1238" y="1"/>
                      <a:pt x="1215" y="14"/>
                      <a:pt x="1211" y="45"/>
                    </a:cubicBezTo>
                    <a:cubicBezTo>
                      <a:pt x="1010" y="605"/>
                      <a:pt x="408" y="2118"/>
                      <a:pt x="48" y="2308"/>
                    </a:cubicBezTo>
                    <a:cubicBezTo>
                      <a:pt x="11" y="2329"/>
                      <a:pt x="1" y="2371"/>
                      <a:pt x="16" y="2408"/>
                    </a:cubicBezTo>
                    <a:cubicBezTo>
                      <a:pt x="32" y="2429"/>
                      <a:pt x="59" y="2445"/>
                      <a:pt x="85" y="2445"/>
                    </a:cubicBezTo>
                    <a:cubicBezTo>
                      <a:pt x="96" y="2445"/>
                      <a:pt x="101" y="2440"/>
                      <a:pt x="112" y="2435"/>
                    </a:cubicBezTo>
                    <a:cubicBezTo>
                      <a:pt x="587" y="2181"/>
                      <a:pt x="1269" y="304"/>
                      <a:pt x="1343" y="93"/>
                    </a:cubicBezTo>
                    <a:cubicBezTo>
                      <a:pt x="1374" y="45"/>
                      <a:pt x="1314" y="1"/>
                      <a:pt x="1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412;p31">
                <a:extLst>
                  <a:ext uri="{FF2B5EF4-FFF2-40B4-BE49-F238E27FC236}">
                    <a16:creationId xmlns:a16="http://schemas.microsoft.com/office/drawing/2014/main" id="{E175B27D-9EC0-45B5-964A-B7DBB8131FB2}"/>
                  </a:ext>
                </a:extLst>
              </p:cNvPr>
              <p:cNvSpPr/>
              <p:nvPr/>
            </p:nvSpPr>
            <p:spPr>
              <a:xfrm>
                <a:off x="796022" y="3481426"/>
                <a:ext cx="56235" cy="96226"/>
              </a:xfrm>
              <a:custGeom>
                <a:avLst/>
                <a:gdLst/>
                <a:ahLst/>
                <a:cxnLst/>
                <a:rect l="l" t="t" r="r" b="b"/>
                <a:pathLst>
                  <a:path w="1341" h="2277" extrusionOk="0">
                    <a:moveTo>
                      <a:pt x="99" y="1"/>
                    </a:moveTo>
                    <a:cubicBezTo>
                      <a:pt x="50" y="1"/>
                      <a:pt x="1" y="48"/>
                      <a:pt x="34" y="108"/>
                    </a:cubicBezTo>
                    <a:cubicBezTo>
                      <a:pt x="114" y="304"/>
                      <a:pt x="822" y="2012"/>
                      <a:pt x="1203" y="2260"/>
                    </a:cubicBezTo>
                    <a:cubicBezTo>
                      <a:pt x="1213" y="2271"/>
                      <a:pt x="1224" y="2276"/>
                      <a:pt x="1240" y="2276"/>
                    </a:cubicBezTo>
                    <a:cubicBezTo>
                      <a:pt x="1308" y="2276"/>
                      <a:pt x="1340" y="2181"/>
                      <a:pt x="1277" y="2144"/>
                    </a:cubicBezTo>
                    <a:cubicBezTo>
                      <a:pt x="986" y="1948"/>
                      <a:pt x="378" y="568"/>
                      <a:pt x="167" y="56"/>
                    </a:cubicBezTo>
                    <a:cubicBezTo>
                      <a:pt x="155" y="17"/>
                      <a:pt x="127"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413;p31">
                <a:extLst>
                  <a:ext uri="{FF2B5EF4-FFF2-40B4-BE49-F238E27FC236}">
                    <a16:creationId xmlns:a16="http://schemas.microsoft.com/office/drawing/2014/main" id="{4366A34C-9A74-4A75-826E-D9A6BEC6D8FD}"/>
                  </a:ext>
                </a:extLst>
              </p:cNvPr>
              <p:cNvSpPr/>
              <p:nvPr/>
            </p:nvSpPr>
            <p:spPr>
              <a:xfrm>
                <a:off x="304796" y="2954021"/>
                <a:ext cx="700776" cy="422093"/>
              </a:xfrm>
              <a:custGeom>
                <a:avLst/>
                <a:gdLst/>
                <a:ahLst/>
                <a:cxnLst/>
                <a:rect l="l" t="t" r="r" b="b"/>
                <a:pathLst>
                  <a:path w="16711" h="9988" extrusionOk="0">
                    <a:moveTo>
                      <a:pt x="7884" y="0"/>
                    </a:moveTo>
                    <a:lnTo>
                      <a:pt x="7884" y="3119"/>
                    </a:lnTo>
                    <a:lnTo>
                      <a:pt x="7059" y="3119"/>
                    </a:lnTo>
                    <a:lnTo>
                      <a:pt x="7059" y="4029"/>
                    </a:lnTo>
                    <a:cubicBezTo>
                      <a:pt x="7059" y="4029"/>
                      <a:pt x="5737" y="6022"/>
                      <a:pt x="4452" y="7101"/>
                    </a:cubicBezTo>
                    <a:cubicBezTo>
                      <a:pt x="3471" y="7920"/>
                      <a:pt x="2785" y="8070"/>
                      <a:pt x="2415" y="8070"/>
                    </a:cubicBezTo>
                    <a:cubicBezTo>
                      <a:pt x="2203" y="8070"/>
                      <a:pt x="2094" y="8020"/>
                      <a:pt x="2094" y="8020"/>
                    </a:cubicBezTo>
                    <a:cubicBezTo>
                      <a:pt x="1354" y="8006"/>
                      <a:pt x="674" y="7464"/>
                      <a:pt x="300" y="7464"/>
                    </a:cubicBezTo>
                    <a:cubicBezTo>
                      <a:pt x="111" y="7464"/>
                      <a:pt x="1" y="7603"/>
                      <a:pt x="1" y="8020"/>
                    </a:cubicBezTo>
                    <a:cubicBezTo>
                      <a:pt x="1" y="9753"/>
                      <a:pt x="2511" y="9978"/>
                      <a:pt x="3818" y="9978"/>
                    </a:cubicBezTo>
                    <a:cubicBezTo>
                      <a:pt x="4279" y="9978"/>
                      <a:pt x="4590" y="9950"/>
                      <a:pt x="4590" y="9950"/>
                    </a:cubicBezTo>
                    <a:lnTo>
                      <a:pt x="13250" y="9971"/>
                    </a:lnTo>
                    <a:cubicBezTo>
                      <a:pt x="13391" y="9982"/>
                      <a:pt x="13529" y="9987"/>
                      <a:pt x="13662" y="9987"/>
                    </a:cubicBezTo>
                    <a:cubicBezTo>
                      <a:pt x="15582" y="9987"/>
                      <a:pt x="16710" y="8929"/>
                      <a:pt x="16448" y="8005"/>
                    </a:cubicBezTo>
                    <a:cubicBezTo>
                      <a:pt x="16395" y="7822"/>
                      <a:pt x="16330" y="7753"/>
                      <a:pt x="16246" y="7753"/>
                    </a:cubicBezTo>
                    <a:cubicBezTo>
                      <a:pt x="15982" y="7753"/>
                      <a:pt x="15528" y="8425"/>
                      <a:pt x="14649" y="8425"/>
                    </a:cubicBezTo>
                    <a:cubicBezTo>
                      <a:pt x="14293" y="8425"/>
                      <a:pt x="13867" y="8315"/>
                      <a:pt x="13356" y="8005"/>
                    </a:cubicBezTo>
                    <a:cubicBezTo>
                      <a:pt x="11521" y="6894"/>
                      <a:pt x="9295" y="4029"/>
                      <a:pt x="9295" y="4029"/>
                    </a:cubicBezTo>
                    <a:lnTo>
                      <a:pt x="9295" y="3119"/>
                    </a:lnTo>
                    <a:lnTo>
                      <a:pt x="8470" y="3119"/>
                    </a:lnTo>
                    <a:lnTo>
                      <a:pt x="8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414;p31">
                <a:extLst>
                  <a:ext uri="{FF2B5EF4-FFF2-40B4-BE49-F238E27FC236}">
                    <a16:creationId xmlns:a16="http://schemas.microsoft.com/office/drawing/2014/main" id="{5BA4E3B2-0B91-47A9-8022-794CF5226819}"/>
                  </a:ext>
                </a:extLst>
              </p:cNvPr>
              <p:cNvSpPr/>
              <p:nvPr/>
            </p:nvSpPr>
            <p:spPr>
              <a:xfrm>
                <a:off x="706743" y="3190465"/>
                <a:ext cx="121486" cy="119723"/>
              </a:xfrm>
              <a:custGeom>
                <a:avLst/>
                <a:gdLst/>
                <a:ahLst/>
                <a:cxnLst/>
                <a:rect l="l" t="t" r="r" b="b"/>
                <a:pathLst>
                  <a:path w="2897" h="2833" extrusionOk="0">
                    <a:moveTo>
                      <a:pt x="89" y="1"/>
                    </a:moveTo>
                    <a:cubicBezTo>
                      <a:pt x="45" y="1"/>
                      <a:pt x="0" y="38"/>
                      <a:pt x="17" y="94"/>
                    </a:cubicBezTo>
                    <a:cubicBezTo>
                      <a:pt x="27" y="110"/>
                      <a:pt x="672" y="2024"/>
                      <a:pt x="2771" y="2827"/>
                    </a:cubicBezTo>
                    <a:cubicBezTo>
                      <a:pt x="2782" y="2833"/>
                      <a:pt x="2792" y="2833"/>
                      <a:pt x="2798" y="2833"/>
                    </a:cubicBezTo>
                    <a:lnTo>
                      <a:pt x="2798" y="2827"/>
                    </a:lnTo>
                    <a:cubicBezTo>
                      <a:pt x="2800" y="2827"/>
                      <a:pt x="2801" y="2827"/>
                      <a:pt x="2803" y="2827"/>
                    </a:cubicBezTo>
                    <a:cubicBezTo>
                      <a:pt x="2878" y="2827"/>
                      <a:pt x="2897" y="2716"/>
                      <a:pt x="2824" y="2690"/>
                    </a:cubicBezTo>
                    <a:cubicBezTo>
                      <a:pt x="789" y="1913"/>
                      <a:pt x="160" y="67"/>
                      <a:pt x="154" y="46"/>
                    </a:cubicBezTo>
                    <a:cubicBezTo>
                      <a:pt x="142" y="14"/>
                      <a:pt x="116"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415;p31">
                <a:extLst>
                  <a:ext uri="{FF2B5EF4-FFF2-40B4-BE49-F238E27FC236}">
                    <a16:creationId xmlns:a16="http://schemas.microsoft.com/office/drawing/2014/main" id="{0C95EA3D-A498-4AAB-B639-92490C7E2DCE}"/>
                  </a:ext>
                </a:extLst>
              </p:cNvPr>
              <p:cNvSpPr/>
              <p:nvPr/>
            </p:nvSpPr>
            <p:spPr>
              <a:xfrm>
                <a:off x="644679" y="3190804"/>
                <a:ext cx="18451" cy="141064"/>
              </a:xfrm>
              <a:custGeom>
                <a:avLst/>
                <a:gdLst/>
                <a:ahLst/>
                <a:cxnLst/>
                <a:rect l="l" t="t" r="r" b="b"/>
                <a:pathLst>
                  <a:path w="440" h="3338" extrusionOk="0">
                    <a:moveTo>
                      <a:pt x="83" y="1"/>
                    </a:moveTo>
                    <a:cubicBezTo>
                      <a:pt x="80" y="1"/>
                      <a:pt x="77" y="1"/>
                      <a:pt x="75" y="1"/>
                    </a:cubicBezTo>
                    <a:cubicBezTo>
                      <a:pt x="32" y="7"/>
                      <a:pt x="1" y="38"/>
                      <a:pt x="6" y="81"/>
                    </a:cubicBezTo>
                    <a:cubicBezTo>
                      <a:pt x="6" y="107"/>
                      <a:pt x="291" y="2719"/>
                      <a:pt x="270" y="3263"/>
                    </a:cubicBezTo>
                    <a:cubicBezTo>
                      <a:pt x="270" y="3300"/>
                      <a:pt x="302" y="3332"/>
                      <a:pt x="339" y="3337"/>
                    </a:cubicBezTo>
                    <a:cubicBezTo>
                      <a:pt x="381" y="3337"/>
                      <a:pt x="418" y="3306"/>
                      <a:pt x="418" y="3269"/>
                    </a:cubicBezTo>
                    <a:cubicBezTo>
                      <a:pt x="439" y="2719"/>
                      <a:pt x="165" y="176"/>
                      <a:pt x="154" y="65"/>
                    </a:cubicBezTo>
                    <a:cubicBezTo>
                      <a:pt x="149" y="30"/>
                      <a:pt x="117" y="1"/>
                      <a:pt x="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416;p31">
                <a:extLst>
                  <a:ext uri="{FF2B5EF4-FFF2-40B4-BE49-F238E27FC236}">
                    <a16:creationId xmlns:a16="http://schemas.microsoft.com/office/drawing/2014/main" id="{2A9A9E20-8A40-4668-87AF-0511CA89BD55}"/>
                  </a:ext>
                </a:extLst>
              </p:cNvPr>
              <p:cNvSpPr/>
              <p:nvPr/>
            </p:nvSpPr>
            <p:spPr>
              <a:xfrm>
                <a:off x="461758" y="3190339"/>
                <a:ext cx="116453" cy="124540"/>
              </a:xfrm>
              <a:custGeom>
                <a:avLst/>
                <a:gdLst/>
                <a:ahLst/>
                <a:cxnLst/>
                <a:rect l="l" t="t" r="r" b="b"/>
                <a:pathLst>
                  <a:path w="2777" h="2947" extrusionOk="0">
                    <a:moveTo>
                      <a:pt x="2693" y="1"/>
                    </a:moveTo>
                    <a:cubicBezTo>
                      <a:pt x="2664" y="1"/>
                      <a:pt x="2640" y="18"/>
                      <a:pt x="2628" y="49"/>
                    </a:cubicBezTo>
                    <a:cubicBezTo>
                      <a:pt x="2618" y="70"/>
                      <a:pt x="1714" y="2370"/>
                      <a:pt x="80" y="2809"/>
                    </a:cubicBezTo>
                    <a:cubicBezTo>
                      <a:pt x="1" y="2830"/>
                      <a:pt x="17" y="2947"/>
                      <a:pt x="101" y="2947"/>
                    </a:cubicBezTo>
                    <a:lnTo>
                      <a:pt x="117" y="2947"/>
                    </a:lnTo>
                    <a:cubicBezTo>
                      <a:pt x="1825" y="2487"/>
                      <a:pt x="2724" y="197"/>
                      <a:pt x="2761" y="97"/>
                    </a:cubicBezTo>
                    <a:cubicBezTo>
                      <a:pt x="2777" y="60"/>
                      <a:pt x="2761" y="18"/>
                      <a:pt x="2724" y="7"/>
                    </a:cubicBezTo>
                    <a:cubicBezTo>
                      <a:pt x="2713" y="3"/>
                      <a:pt x="2702" y="1"/>
                      <a:pt x="2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417;p31">
                <a:extLst>
                  <a:ext uri="{FF2B5EF4-FFF2-40B4-BE49-F238E27FC236}">
                    <a16:creationId xmlns:a16="http://schemas.microsoft.com/office/drawing/2014/main" id="{EF885D90-BB3B-4B95-AEED-A533C7F1D9BA}"/>
                  </a:ext>
                </a:extLst>
              </p:cNvPr>
              <p:cNvSpPr/>
              <p:nvPr/>
            </p:nvSpPr>
            <p:spPr>
              <a:xfrm>
                <a:off x="564038" y="3213159"/>
                <a:ext cx="54515" cy="101720"/>
              </a:xfrm>
              <a:custGeom>
                <a:avLst/>
                <a:gdLst/>
                <a:ahLst/>
                <a:cxnLst/>
                <a:rect l="l" t="t" r="r" b="b"/>
                <a:pathLst>
                  <a:path w="1300" h="2407" extrusionOk="0">
                    <a:moveTo>
                      <a:pt x="1223" y="0"/>
                    </a:moveTo>
                    <a:cubicBezTo>
                      <a:pt x="1189" y="0"/>
                      <a:pt x="1157" y="30"/>
                      <a:pt x="1152" y="64"/>
                    </a:cubicBezTo>
                    <a:cubicBezTo>
                      <a:pt x="1152" y="80"/>
                      <a:pt x="1014" y="1555"/>
                      <a:pt x="57" y="2274"/>
                    </a:cubicBezTo>
                    <a:cubicBezTo>
                      <a:pt x="1" y="2316"/>
                      <a:pt x="24" y="2407"/>
                      <a:pt x="94" y="2407"/>
                    </a:cubicBezTo>
                    <a:cubicBezTo>
                      <a:pt x="96" y="2407"/>
                      <a:pt x="98" y="2407"/>
                      <a:pt x="100" y="2407"/>
                    </a:cubicBezTo>
                    <a:cubicBezTo>
                      <a:pt x="115" y="2407"/>
                      <a:pt x="131" y="2401"/>
                      <a:pt x="142" y="2391"/>
                    </a:cubicBezTo>
                    <a:cubicBezTo>
                      <a:pt x="1152" y="1635"/>
                      <a:pt x="1289" y="144"/>
                      <a:pt x="1294" y="75"/>
                    </a:cubicBezTo>
                    <a:cubicBezTo>
                      <a:pt x="1300" y="38"/>
                      <a:pt x="1273" y="1"/>
                      <a:pt x="1231" y="1"/>
                    </a:cubicBezTo>
                    <a:cubicBezTo>
                      <a:pt x="1228" y="1"/>
                      <a:pt x="1226" y="0"/>
                      <a:pt x="1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418;p31">
                <a:extLst>
                  <a:ext uri="{FF2B5EF4-FFF2-40B4-BE49-F238E27FC236}">
                    <a16:creationId xmlns:a16="http://schemas.microsoft.com/office/drawing/2014/main" id="{B57777FF-4A56-4D4A-A0B6-241318FBE0D7}"/>
                  </a:ext>
                </a:extLst>
              </p:cNvPr>
              <p:cNvSpPr/>
              <p:nvPr/>
            </p:nvSpPr>
            <p:spPr>
              <a:xfrm>
                <a:off x="676969" y="3205595"/>
                <a:ext cx="52461" cy="126484"/>
              </a:xfrm>
              <a:custGeom>
                <a:avLst/>
                <a:gdLst/>
                <a:ahLst/>
                <a:cxnLst/>
                <a:rect l="l" t="t" r="r" b="b"/>
                <a:pathLst>
                  <a:path w="1251" h="2993" extrusionOk="0">
                    <a:moveTo>
                      <a:pt x="85" y="1"/>
                    </a:moveTo>
                    <a:cubicBezTo>
                      <a:pt x="43" y="1"/>
                      <a:pt x="1" y="33"/>
                      <a:pt x="13" y="85"/>
                    </a:cubicBezTo>
                    <a:cubicBezTo>
                      <a:pt x="34" y="180"/>
                      <a:pt x="531" y="2401"/>
                      <a:pt x="1123" y="2977"/>
                    </a:cubicBezTo>
                    <a:cubicBezTo>
                      <a:pt x="1134" y="2987"/>
                      <a:pt x="1155" y="2993"/>
                      <a:pt x="1171" y="2993"/>
                    </a:cubicBezTo>
                    <a:cubicBezTo>
                      <a:pt x="1192" y="2993"/>
                      <a:pt x="1208" y="2987"/>
                      <a:pt x="1224" y="2972"/>
                    </a:cubicBezTo>
                    <a:cubicBezTo>
                      <a:pt x="1250" y="2945"/>
                      <a:pt x="1250" y="2898"/>
                      <a:pt x="1224" y="2871"/>
                    </a:cubicBezTo>
                    <a:cubicBezTo>
                      <a:pt x="663" y="2327"/>
                      <a:pt x="161" y="80"/>
                      <a:pt x="156" y="58"/>
                    </a:cubicBezTo>
                    <a:cubicBezTo>
                      <a:pt x="147" y="18"/>
                      <a:pt x="116" y="1"/>
                      <a:pt x="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419;p31">
                <a:extLst>
                  <a:ext uri="{FF2B5EF4-FFF2-40B4-BE49-F238E27FC236}">
                    <a16:creationId xmlns:a16="http://schemas.microsoft.com/office/drawing/2014/main" id="{FDFF8DC4-95F4-4D3E-97E3-9499B6D91D64}"/>
                  </a:ext>
                </a:extLst>
              </p:cNvPr>
              <p:cNvSpPr/>
              <p:nvPr/>
            </p:nvSpPr>
            <p:spPr>
              <a:xfrm>
                <a:off x="465532" y="3374508"/>
                <a:ext cx="403582" cy="90521"/>
              </a:xfrm>
              <a:custGeom>
                <a:avLst/>
                <a:gdLst/>
                <a:ahLst/>
                <a:cxnLst/>
                <a:rect l="l" t="t" r="r" b="b"/>
                <a:pathLst>
                  <a:path w="9624" h="2142" extrusionOk="0">
                    <a:moveTo>
                      <a:pt x="762" y="0"/>
                    </a:moveTo>
                    <a:lnTo>
                      <a:pt x="1" y="21"/>
                    </a:lnTo>
                    <a:lnTo>
                      <a:pt x="1" y="2141"/>
                    </a:lnTo>
                    <a:lnTo>
                      <a:pt x="683" y="2141"/>
                    </a:lnTo>
                    <a:lnTo>
                      <a:pt x="736" y="709"/>
                    </a:lnTo>
                    <a:lnTo>
                      <a:pt x="2671" y="740"/>
                    </a:lnTo>
                    <a:lnTo>
                      <a:pt x="2671" y="2141"/>
                    </a:lnTo>
                    <a:lnTo>
                      <a:pt x="3353" y="2141"/>
                    </a:lnTo>
                    <a:lnTo>
                      <a:pt x="3310" y="751"/>
                    </a:lnTo>
                    <a:lnTo>
                      <a:pt x="3310" y="751"/>
                    </a:lnTo>
                    <a:lnTo>
                      <a:pt x="5674" y="793"/>
                    </a:lnTo>
                    <a:lnTo>
                      <a:pt x="5674" y="2141"/>
                    </a:lnTo>
                    <a:lnTo>
                      <a:pt x="6356" y="2141"/>
                    </a:lnTo>
                    <a:lnTo>
                      <a:pt x="6403" y="804"/>
                    </a:lnTo>
                    <a:lnTo>
                      <a:pt x="8862" y="846"/>
                    </a:lnTo>
                    <a:lnTo>
                      <a:pt x="8862" y="2141"/>
                    </a:lnTo>
                    <a:lnTo>
                      <a:pt x="9549" y="2141"/>
                    </a:lnTo>
                    <a:lnTo>
                      <a:pt x="9623" y="0"/>
                    </a:lnTo>
                    <a:lnTo>
                      <a:pt x="9623" y="0"/>
                    </a:lnTo>
                    <a:lnTo>
                      <a:pt x="8862" y="21"/>
                    </a:lnTo>
                    <a:lnTo>
                      <a:pt x="757" y="21"/>
                    </a:lnTo>
                    <a:lnTo>
                      <a:pt x="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theme/theme1.xml><?xml version="1.0" encoding="utf-8"?>
<a:theme xmlns:a="http://schemas.openxmlformats.org/drawingml/2006/main" name="Study Guide to Middle School Students by Slidesgo">
  <a:themeElements>
    <a:clrScheme name="Simple Light">
      <a:dk1>
        <a:srgbClr val="646B96"/>
      </a:dk1>
      <a:lt1>
        <a:srgbClr val="FAFAFA"/>
      </a:lt1>
      <a:dk2>
        <a:srgbClr val="D5D9EE"/>
      </a:dk2>
      <a:lt2>
        <a:srgbClr val="FBDC77"/>
      </a:lt2>
      <a:accent1>
        <a:srgbClr val="F172AC"/>
      </a:accent1>
      <a:accent2>
        <a:srgbClr val="FBBEE6"/>
      </a:accent2>
      <a:accent3>
        <a:srgbClr val="DADADA"/>
      </a:accent3>
      <a:accent4>
        <a:srgbClr val="F3F3F3"/>
      </a:accent4>
      <a:accent5>
        <a:srgbClr val="FFFFFF"/>
      </a:accent5>
      <a:accent6>
        <a:srgbClr val="FFFFFF"/>
      </a:accent6>
      <a:hlink>
        <a:srgbClr val="434D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2569</Words>
  <Application>Microsoft Office PowerPoint</Application>
  <PresentationFormat>On-screen Show (16:9)</PresentationFormat>
  <Paragraphs>211</Paragraphs>
  <Slides>32</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Open Sans</vt:lpstr>
      <vt:lpstr>Nunito Light</vt:lpstr>
      <vt:lpstr>Bebas Neue</vt:lpstr>
      <vt:lpstr>DM Sans</vt:lpstr>
      <vt:lpstr>Times New Roman</vt:lpstr>
      <vt:lpstr>Anaheim</vt:lpstr>
      <vt:lpstr>Calibri</vt:lpstr>
      <vt:lpstr>Varela Round</vt:lpstr>
      <vt:lpstr>Times New Roman (Headings)</vt:lpstr>
      <vt:lpstr>Sitka Subheading</vt:lpstr>
      <vt:lpstr>Arial</vt:lpstr>
      <vt:lpstr>Study Guide to Middle School Students by Slidesgo</vt:lpstr>
      <vt:lpstr>UBND QUẬN LONG BIÊN  TRƯỜNG MẦM NON NGUYỆT QUẾ </vt:lpstr>
      <vt:lpstr>PowerPoint Presentation</vt:lpstr>
      <vt:lpstr>TÌNH TRẠNG THỰC TIỄN</vt:lpstr>
      <vt:lpstr>TÌNH TRẠNG THỰC TIỄN</vt:lpstr>
      <vt:lpstr>TÌNH TRẠNG THỰC TIỄN</vt:lpstr>
      <vt:lpstr>PowerPoint Presentation</vt:lpstr>
      <vt:lpstr>PowerPoint Presentation</vt:lpstr>
      <vt:lpstr>PowerPoint Presentation</vt:lpstr>
      <vt:lpstr>Whoa!</vt:lpstr>
      <vt:lpstr>MỘT SỐ QUY ĐỊNH CỦA LỚP HỌC</vt:lpstr>
      <vt:lpstr>Thiết kế các hoạt động học  và các hoạt động khác  một cách mới mẻ  nhằm phát triển cảm xúc,  tình cảm xã hội cho trẻ</vt:lpstr>
      <vt:lpstr>Lĩnh vực phát triển  tình cảm kĩ năng xã hội</vt:lpstr>
      <vt:lpstr>Lĩnh vực phát triển  tình cảm kĩ năng xã hội</vt:lpstr>
      <vt:lpstr>Các lĩnh vực phát triển khác</vt:lpstr>
      <vt:lpstr>Các lĩnh vực phát triển khác</vt:lpstr>
      <vt:lpstr>Các lĩnh vực phát triển khác</vt:lpstr>
      <vt:lpstr>Hoạt động vui chơi</vt:lpstr>
      <vt:lpstr>Hoạt động vui chơi</vt:lpstr>
      <vt:lpstr>Tổ chức ngày hội, ngày lễ</vt:lpstr>
      <vt:lpstr>Tổ chức cho trẻ ngồi thiền và tập Yoga</vt:lpstr>
      <vt:lpstr>Xây dựng hoạt động  Worry tree dành cho  cha mẹ và Worry box  dành cho học sinh</vt:lpstr>
      <vt:lpstr>Worry box (Hộp lo lắng)</vt:lpstr>
      <vt:lpstr>Worry tree (Cây lo lắng)</vt:lpstr>
      <vt:lpstr>KẾT QUẢ</vt:lpstr>
      <vt:lpstr>KẾT QUẢ</vt:lpstr>
      <vt:lpstr>KẾT QUẢ</vt:lpstr>
      <vt:lpstr>KẾT QUẢ</vt:lpstr>
      <vt:lpstr>KẾT QUẢ</vt:lpstr>
      <vt:lpstr>KẾT QUẢ</vt:lpstr>
      <vt:lpstr>KẾT QUẢ</vt:lpstr>
      <vt:lpstr>Bài học kinh nghiệm</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QUẬN LONG BIÊN  TRƯỜNG MẦM NON NGUYỆT QUẾ </dc:title>
  <cp:lastModifiedBy>Techsi.vn</cp:lastModifiedBy>
  <cp:revision>28</cp:revision>
  <dcterms:modified xsi:type="dcterms:W3CDTF">2024-11-18T01:18:56Z</dcterms:modified>
</cp:coreProperties>
</file>