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7" r:id="rId2"/>
    <p:sldId id="258" r:id="rId3"/>
    <p:sldId id="259" r:id="rId4"/>
    <p:sldId id="260" r:id="rId5"/>
    <p:sldId id="296"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3" r:id="rId35"/>
    <p:sldId id="295" r:id="rId36"/>
  </p:sldIdLst>
  <p:sldSz cx="12192000" cy="6858000"/>
  <p:notesSz cx="7010400" cy="9296400"/>
  <p:embeddedFontLst>
    <p:embeddedFont>
      <p:font typeface="宋体" panose="02010600030101010101" pitchFamily="2" charset="-122"/>
      <p:regular r:id="rId38"/>
    </p:embeddedFont>
    <p:embeddedFont>
      <p:font typeface="Oi" panose="020B0604020202020204" charset="0"/>
      <p:regular r:id="rId39"/>
    </p:embeddedFont>
    <p:embeddedFont>
      <p:font typeface="Calibri" panose="020F0502020204030204" pitchFamily="34" charset="0"/>
      <p:regular r:id="rId40"/>
      <p:bold r:id="rId41"/>
      <p:italic r:id="rId42"/>
      <p:boldItalic r:id="rId43"/>
    </p:embeddedFont>
    <p:embeddedFont>
      <p:font typeface="Microsoft YaHei" panose="020B0503020204020204" pitchFamily="34" charset="-122"/>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CBE804-D8AE-4CCA-91DE-ACC213B0B717}" styleName="Table_0">
    <a:wholeTbl>
      <a:tcTxStyle>
        <a:font>
          <a:latin typeface="#9Slide02 Noi dung dai"/>
          <a:ea typeface="#9Slide02 Noi dung dai"/>
          <a:cs typeface="#9Slide02 Noi dung da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9" d="100"/>
          <a:sy n="89" d="100"/>
        </p:scale>
        <p:origin x="61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panose="020F0502020204030204"/>
                <a:ea typeface="Calibri" panose="020F0502020204030204"/>
                <a:cs typeface="Calibri" panose="020F0502020204030204"/>
                <a:sym typeface="Calibri" panose="020F0502020204030204"/>
              </a:rPr>
              <a:pPr algn="r"/>
              <a:t>‹#›</a:t>
            </a:fld>
            <a:endParaRPr lang="en-US" sz="1200">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8477104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69" name="Google Shape;69;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14" name="Google Shape;214;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22" name="Google Shape;222;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0" name="Google Shape;230;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37" name="Google Shape;237;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1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53" name="Google Shape;253;p1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pPr algn="r"/>
              <a:t>14</a:t>
            </a:fld>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0" name="Google Shape;26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6" name="Google Shape;26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3" name="Google Shape;27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8" name="Google Shape;27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84" name="Google Shape;284;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84" name="Google Shape;84;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2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91" name="Google Shape;291;p2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pPr algn="r"/>
              <a:t>20</a:t>
            </a:fld>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98" name="Google Shape;298;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03" name="Google Shape;303;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08" name="Google Shape;308;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13" name="Google Shape;313;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18" name="Google Shape;318;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23" name="Google Shape;323;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2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30" name="Google Shape;330;p2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pPr algn="r"/>
              <a:t>27</a:t>
            </a:fld>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37" name="Google Shape;33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42" name="Google Shape;342;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05" name="Google Shape;105;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3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48" name="Google Shape;348;p3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62" name="Google Shape;362;p3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76" name="Google Shape;376;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81" name="Google Shape;381;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53" name="Google Shape;453;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67" name="Google Shape;467;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26" name="Google Shape;126;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54" name="Google Shape;154;p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lang="en-US"/>
          </a:p>
        </p:txBody>
      </p:sp>
    </p:spTree>
    <p:extLst>
      <p:ext uri="{BB962C8B-B14F-4D97-AF65-F5344CB8AC3E}">
        <p14:creationId xmlns:p14="http://schemas.microsoft.com/office/powerpoint/2010/main" val="76433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54" name="Google Shape;154;p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72" name="Google Shape;172;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92" name="Google Shape;192;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9" name="Google Shape;20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2400"/>
              <a:buNone/>
              <a:defRPr sz="24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a:spLocks noGrp="1"/>
          </p:cNvSpPr>
          <p:nvPr>
            <p:ph type="pic" idx="2"/>
          </p:nvPr>
        </p:nvSpPr>
        <p:spPr>
          <a:xfrm>
            <a:off x="5183188" y="987425"/>
            <a:ext cx="6172200" cy="4873625"/>
          </a:xfrm>
          <a:prstGeom prst="rect">
            <a:avLst/>
          </a:prstGeom>
          <a:noFill/>
          <a:ln>
            <a:noFill/>
          </a:ln>
        </p:spPr>
      </p:sp>
      <p:sp>
        <p:nvSpPr>
          <p:cNvPr id="40" name="Google Shape;40;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1600"/>
              <a:buNone/>
              <a:defRPr sz="1600"/>
            </a:lvl1pPr>
            <a:lvl2pPr marL="914400" lvl="1" indent="-228600" algn="l">
              <a:lnSpc>
                <a:spcPct val="90000"/>
              </a:lnSpc>
              <a:spcBef>
                <a:spcPts val="500"/>
              </a:spcBef>
              <a:spcAft>
                <a:spcPts val="0"/>
              </a:spcAft>
              <a:buClr>
                <a:srgbClr val="7F7F7F"/>
              </a:buClr>
              <a:buSzPts val="1400"/>
              <a:buNone/>
              <a:defRPr sz="1400"/>
            </a:lvl2pPr>
            <a:lvl3pPr marL="1371600" lvl="2" indent="-228600" algn="l">
              <a:lnSpc>
                <a:spcPct val="90000"/>
              </a:lnSpc>
              <a:spcBef>
                <a:spcPts val="500"/>
              </a:spcBef>
              <a:spcAft>
                <a:spcPts val="0"/>
              </a:spcAft>
              <a:buClr>
                <a:srgbClr val="7F7F7F"/>
              </a:buClr>
              <a:buSzPts val="1200"/>
              <a:buNone/>
              <a:defRPr sz="1200"/>
            </a:lvl3pPr>
            <a:lvl4pPr marL="1828800" lvl="3" indent="-228600" algn="l">
              <a:lnSpc>
                <a:spcPct val="90000"/>
              </a:lnSpc>
              <a:spcBef>
                <a:spcPts val="500"/>
              </a:spcBef>
              <a:spcAft>
                <a:spcPts val="0"/>
              </a:spcAft>
              <a:buClr>
                <a:srgbClr val="7F7F7F"/>
              </a:buClr>
              <a:buSzPts val="1000"/>
              <a:buNone/>
              <a:defRPr sz="1000"/>
            </a:lvl4pPr>
            <a:lvl5pPr marL="2286000" lvl="4" indent="-228600" algn="l">
              <a:lnSpc>
                <a:spcPct val="90000"/>
              </a:lnSpc>
              <a:spcBef>
                <a:spcPts val="500"/>
              </a:spcBef>
              <a:spcAft>
                <a:spcPts val="0"/>
              </a:spcAft>
              <a:buClr>
                <a:srgbClr val="7F7F7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页">
  <p:cSld name="空白页">
    <p:spTree>
      <p:nvGrpSpPr>
        <p:cNvPr id="1" name="Shape 50"/>
        <p:cNvGrpSpPr/>
        <p:nvPr/>
      </p:nvGrpSpPr>
      <p:grpSpPr>
        <a:xfrm>
          <a:off x="0" y="0"/>
          <a:ext cx="0" cy="0"/>
          <a:chOff x="0" y="0"/>
          <a:chExt cx="0" cy="0"/>
        </a:xfrm>
      </p:grpSpPr>
      <p:pic>
        <p:nvPicPr>
          <p:cNvPr id="51" name="Google Shape;51;p48"/>
          <p:cNvPicPr preferRelativeResize="0"/>
          <p:nvPr/>
        </p:nvPicPr>
        <p:blipFill rotWithShape="1">
          <a:blip r:embed="rId2"/>
          <a:srcRect/>
          <a:stretch>
            <a:fillRect/>
          </a:stretch>
        </p:blipFill>
        <p:spPr>
          <a:xfrm>
            <a:off x="1806" y="0"/>
            <a:ext cx="12188388" cy="6858000"/>
          </a:xfrm>
          <a:prstGeom prst="rect">
            <a:avLst/>
          </a:prstGeom>
          <a:noFill/>
          <a:ln>
            <a:noFill/>
          </a:ln>
        </p:spPr>
      </p:pic>
      <p:sp>
        <p:nvSpPr>
          <p:cNvPr id="52" name="Google Shape;52;p48"/>
          <p:cNvSpPr/>
          <p:nvPr/>
        </p:nvSpPr>
        <p:spPr>
          <a:xfrm>
            <a:off x="0" y="774095"/>
            <a:ext cx="12192000" cy="58831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53" name="Google Shape;53;p48"/>
          <p:cNvSpPr txBox="1"/>
          <p:nvPr/>
        </p:nvSpPr>
        <p:spPr>
          <a:xfrm>
            <a:off x="814132" y="217836"/>
            <a:ext cx="3598211" cy="415774"/>
          </a:xfrm>
          <a:prstGeom prst="rect">
            <a:avLst/>
          </a:prstGeom>
          <a:noFill/>
          <a:ln>
            <a:noFill/>
          </a:ln>
        </p:spPr>
        <p:txBody>
          <a:bodyPr spcFirstLastPara="1" wrap="square" lIns="86675" tIns="43325" rIns="86675" bIns="43325" anchor="t" anchorCtr="0">
            <a:spAutoFit/>
          </a:bodyPr>
          <a:lstStyle/>
          <a:p>
            <a:pPr marL="0" marR="0" lvl="0" indent="0" algn="l" rtl="0">
              <a:lnSpc>
                <a:spcPct val="100000"/>
              </a:lnSpc>
              <a:spcBef>
                <a:spcPts val="0"/>
              </a:spcBef>
              <a:spcAft>
                <a:spcPts val="0"/>
              </a:spcAft>
              <a:buClr>
                <a:srgbClr val="0070C0"/>
              </a:buClr>
              <a:buSzPts val="2133"/>
              <a:buFont typeface="Microsoft YaHei" panose="020B0503020204020204" charset="-122"/>
              <a:buNone/>
            </a:pPr>
            <a:r>
              <a:rPr lang="en-US" sz="2135" b="0" i="0" u="none" strike="noStrike" cap="none">
                <a:solidFill>
                  <a:srgbClr val="0070C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单击此处添加文字标题内容</a:t>
            </a:r>
          </a:p>
        </p:txBody>
      </p:sp>
      <p:sp>
        <p:nvSpPr>
          <p:cNvPr id="54" name="Google Shape;54;p48"/>
          <p:cNvSpPr/>
          <p:nvPr/>
        </p:nvSpPr>
        <p:spPr>
          <a:xfrm>
            <a:off x="424609" y="249629"/>
            <a:ext cx="288032" cy="288032"/>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Oi"/>
              <a:buNone/>
            </a:pPr>
            <a:endParaRPr sz="24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55"/>
        <p:cNvGrpSpPr/>
        <p:nvPr/>
      </p:nvGrpSpPr>
      <p:grpSpPr>
        <a:xfrm>
          <a:off x="0" y="0"/>
          <a:ext cx="0" cy="0"/>
          <a:chOff x="0" y="0"/>
          <a:chExt cx="0" cy="0"/>
        </a:xfrm>
      </p:grpSpPr>
      <p:sp>
        <p:nvSpPr>
          <p:cNvPr id="56" name="Google Shape;56;p49"/>
          <p:cNvSpPr/>
          <p:nvPr/>
        </p:nvSpPr>
        <p:spPr>
          <a:xfrm>
            <a:off x="1199456" y="549569"/>
            <a:ext cx="2784309" cy="1151772"/>
          </a:xfrm>
          <a:prstGeom prst="rect">
            <a:avLst/>
          </a:prstGeom>
          <a:solidFill>
            <a:srgbClr val="E5F3FE"/>
          </a:solidFill>
          <a:ln w="12700" cap="flat" cmpd="sng">
            <a:solidFill>
              <a:srgbClr val="E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57" name="Google Shape;57;p49"/>
          <p:cNvSpPr/>
          <p:nvPr/>
        </p:nvSpPr>
        <p:spPr>
          <a:xfrm>
            <a:off x="911424" y="933493"/>
            <a:ext cx="2784309" cy="1151772"/>
          </a:xfrm>
          <a:prstGeom prst="rect">
            <a:avLst/>
          </a:prstGeom>
          <a:solidFill>
            <a:srgbClr val="E5F3FE"/>
          </a:solidFill>
          <a:ln w="12700" cap="flat" cmpd="sng">
            <a:solidFill>
              <a:srgbClr val="E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p:nvPr/>
        </p:nvSpPr>
        <p:spPr>
          <a:xfrm>
            <a:off x="0" y="-1512332"/>
            <a:ext cx="121920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Oi"/>
                <a:ea typeface="Oi"/>
                <a:cs typeface="Oi"/>
                <a:sym typeface="Oi"/>
              </a:rPr>
              <a:t>www.9slide.vn</a:t>
            </a:r>
          </a:p>
        </p:txBody>
      </p:sp>
      <p:sp>
        <p:nvSpPr>
          <p:cNvPr id="11" name="Google Shape;1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panose="020B0604020202020204"/>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7F7F7F"/>
              </a:buClr>
              <a:buSzPts val="2800"/>
              <a:buFont typeface="Arial" panose="020B0604020202020204"/>
              <a:buChar char="•"/>
              <a:defRPr sz="2800" b="0" i="0" u="none" strike="noStrike" cap="none">
                <a:solidFill>
                  <a:srgbClr val="7F7F7F"/>
                </a:solidFill>
                <a:latin typeface="Oi"/>
                <a:ea typeface="Oi"/>
                <a:cs typeface="Oi"/>
                <a:sym typeface="Oi"/>
              </a:defRPr>
            </a:lvl1pPr>
            <a:lvl2pPr marL="914400" marR="0" lvl="1" indent="-381000" algn="l" rtl="0">
              <a:lnSpc>
                <a:spcPct val="90000"/>
              </a:lnSpc>
              <a:spcBef>
                <a:spcPts val="500"/>
              </a:spcBef>
              <a:spcAft>
                <a:spcPts val="0"/>
              </a:spcAft>
              <a:buClr>
                <a:srgbClr val="7F7F7F"/>
              </a:buClr>
              <a:buSzPts val="2400"/>
              <a:buFont typeface="Arial" panose="020B0604020202020204"/>
              <a:buChar char="•"/>
              <a:defRPr sz="2400" b="0" i="0" u="none" strike="noStrike" cap="none">
                <a:solidFill>
                  <a:srgbClr val="7F7F7F"/>
                </a:solidFill>
                <a:latin typeface="Oi"/>
                <a:ea typeface="Oi"/>
                <a:cs typeface="Oi"/>
                <a:sym typeface="Oi"/>
              </a:defRPr>
            </a:lvl2pPr>
            <a:lvl3pPr marL="1371600" marR="0" lvl="2" indent="-355600" algn="l" rtl="0">
              <a:lnSpc>
                <a:spcPct val="90000"/>
              </a:lnSpc>
              <a:spcBef>
                <a:spcPts val="500"/>
              </a:spcBef>
              <a:spcAft>
                <a:spcPts val="0"/>
              </a:spcAft>
              <a:buClr>
                <a:srgbClr val="7F7F7F"/>
              </a:buClr>
              <a:buSzPts val="2000"/>
              <a:buFont typeface="Arial" panose="020B0604020202020204"/>
              <a:buChar char="•"/>
              <a:defRPr sz="2000" b="0" i="0" u="none" strike="noStrike" cap="none">
                <a:solidFill>
                  <a:srgbClr val="7F7F7F"/>
                </a:solidFill>
                <a:latin typeface="Oi"/>
                <a:ea typeface="Oi"/>
                <a:cs typeface="Oi"/>
                <a:sym typeface="Oi"/>
              </a:defRPr>
            </a:lvl3pPr>
            <a:lvl4pPr marL="1828800" marR="0" lvl="3" indent="-342900" algn="l" rtl="0">
              <a:lnSpc>
                <a:spcPct val="90000"/>
              </a:lnSpc>
              <a:spcBef>
                <a:spcPts val="500"/>
              </a:spcBef>
              <a:spcAft>
                <a:spcPts val="0"/>
              </a:spcAft>
              <a:buClr>
                <a:srgbClr val="7F7F7F"/>
              </a:buClr>
              <a:buSzPts val="1800"/>
              <a:buFont typeface="Arial" panose="020B0604020202020204"/>
              <a:buChar char="•"/>
              <a:defRPr sz="1800" b="0" i="0" u="none" strike="noStrike" cap="none">
                <a:solidFill>
                  <a:srgbClr val="7F7F7F"/>
                </a:solidFill>
                <a:latin typeface="Oi"/>
                <a:ea typeface="Oi"/>
                <a:cs typeface="Oi"/>
                <a:sym typeface="Oi"/>
              </a:defRPr>
            </a:lvl4pPr>
            <a:lvl5pPr marL="2286000" marR="0" lvl="4" indent="-342900" algn="l" rtl="0">
              <a:lnSpc>
                <a:spcPct val="90000"/>
              </a:lnSpc>
              <a:spcBef>
                <a:spcPts val="500"/>
              </a:spcBef>
              <a:spcAft>
                <a:spcPts val="0"/>
              </a:spcAft>
              <a:buClr>
                <a:srgbClr val="7F7F7F"/>
              </a:buClr>
              <a:buSzPts val="1800"/>
              <a:buFont typeface="Arial" panose="020B0604020202020204"/>
              <a:buChar char="•"/>
              <a:defRPr sz="1800" b="0" i="0" u="none" strike="noStrike" cap="none">
                <a:solidFill>
                  <a:srgbClr val="7F7F7F"/>
                </a:solidFill>
                <a:latin typeface="Oi"/>
                <a:ea typeface="Oi"/>
                <a:cs typeface="Oi"/>
                <a:sym typeface="Oi"/>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Oi"/>
                <a:ea typeface="Oi"/>
                <a:cs typeface="Oi"/>
                <a:sym typeface="Oi"/>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Oi"/>
                <a:ea typeface="Oi"/>
                <a:cs typeface="Oi"/>
                <a:sym typeface="Oi"/>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Oi"/>
                <a:ea typeface="Oi"/>
                <a:cs typeface="Oi"/>
                <a:sym typeface="Oi"/>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Oi"/>
                <a:ea typeface="Oi"/>
                <a:cs typeface="Oi"/>
                <a:sym typeface="Oi"/>
              </a:defRPr>
            </a:lvl9pPr>
          </a:lstStyle>
          <a:p>
            <a:endParaRPr/>
          </a:p>
        </p:txBody>
      </p:sp>
      <p:sp>
        <p:nvSpPr>
          <p:cNvPr id="13" name="Google Shape;1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4" name="Google Shape;1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5" name="Google Shape;1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i"/>
                <a:ea typeface="Oi"/>
                <a:cs typeface="Oi"/>
                <a:sym typeface="Oi"/>
              </a:defRPr>
            </a:lvl1pPr>
            <a:lvl2pPr marL="0" marR="0" lvl="1" indent="0" algn="r" rtl="0">
              <a:spcBef>
                <a:spcPts val="0"/>
              </a:spcBef>
              <a:buNone/>
              <a:defRPr sz="1200" b="0" i="0" u="none" strike="noStrike" cap="none">
                <a:solidFill>
                  <a:srgbClr val="888888"/>
                </a:solidFill>
                <a:latin typeface="Oi"/>
                <a:ea typeface="Oi"/>
                <a:cs typeface="Oi"/>
                <a:sym typeface="Oi"/>
              </a:defRPr>
            </a:lvl2pPr>
            <a:lvl3pPr marL="0" marR="0" lvl="2" indent="0" algn="r" rtl="0">
              <a:spcBef>
                <a:spcPts val="0"/>
              </a:spcBef>
              <a:buNone/>
              <a:defRPr sz="1200" b="0" i="0" u="none" strike="noStrike" cap="none">
                <a:solidFill>
                  <a:srgbClr val="888888"/>
                </a:solidFill>
                <a:latin typeface="Oi"/>
                <a:ea typeface="Oi"/>
                <a:cs typeface="Oi"/>
                <a:sym typeface="Oi"/>
              </a:defRPr>
            </a:lvl3pPr>
            <a:lvl4pPr marL="0" marR="0" lvl="3" indent="0" algn="r" rtl="0">
              <a:spcBef>
                <a:spcPts val="0"/>
              </a:spcBef>
              <a:buNone/>
              <a:defRPr sz="1200" b="0" i="0" u="none" strike="noStrike" cap="none">
                <a:solidFill>
                  <a:srgbClr val="888888"/>
                </a:solidFill>
                <a:latin typeface="Oi"/>
                <a:ea typeface="Oi"/>
                <a:cs typeface="Oi"/>
                <a:sym typeface="Oi"/>
              </a:defRPr>
            </a:lvl4pPr>
            <a:lvl5pPr marL="0" marR="0" lvl="4" indent="0" algn="r" rtl="0">
              <a:spcBef>
                <a:spcPts val="0"/>
              </a:spcBef>
              <a:buNone/>
              <a:defRPr sz="1200" b="0" i="0" u="none" strike="noStrike" cap="none">
                <a:solidFill>
                  <a:srgbClr val="888888"/>
                </a:solidFill>
                <a:latin typeface="Oi"/>
                <a:ea typeface="Oi"/>
                <a:cs typeface="Oi"/>
                <a:sym typeface="Oi"/>
              </a:defRPr>
            </a:lvl5pPr>
            <a:lvl6pPr marL="0" marR="0" lvl="5" indent="0" algn="r" rtl="0">
              <a:spcBef>
                <a:spcPts val="0"/>
              </a:spcBef>
              <a:buNone/>
              <a:defRPr sz="1200" b="0" i="0" u="none" strike="noStrike" cap="none">
                <a:solidFill>
                  <a:srgbClr val="888888"/>
                </a:solidFill>
                <a:latin typeface="Oi"/>
                <a:ea typeface="Oi"/>
                <a:cs typeface="Oi"/>
                <a:sym typeface="Oi"/>
              </a:defRPr>
            </a:lvl6pPr>
            <a:lvl7pPr marL="0" marR="0" lvl="6" indent="0" algn="r" rtl="0">
              <a:spcBef>
                <a:spcPts val="0"/>
              </a:spcBef>
              <a:buNone/>
              <a:defRPr sz="1200" b="0" i="0" u="none" strike="noStrike" cap="none">
                <a:solidFill>
                  <a:srgbClr val="888888"/>
                </a:solidFill>
                <a:latin typeface="Oi"/>
                <a:ea typeface="Oi"/>
                <a:cs typeface="Oi"/>
                <a:sym typeface="Oi"/>
              </a:defRPr>
            </a:lvl7pPr>
            <a:lvl8pPr marL="0" marR="0" lvl="7" indent="0" algn="r" rtl="0">
              <a:spcBef>
                <a:spcPts val="0"/>
              </a:spcBef>
              <a:buNone/>
              <a:defRPr sz="1200" b="0" i="0" u="none" strike="noStrike" cap="none">
                <a:solidFill>
                  <a:srgbClr val="888888"/>
                </a:solidFill>
                <a:latin typeface="Oi"/>
                <a:ea typeface="Oi"/>
                <a:cs typeface="Oi"/>
                <a:sym typeface="Oi"/>
              </a:defRPr>
            </a:lvl8pPr>
            <a:lvl9pPr marL="0" marR="0" lvl="8" indent="0" algn="r" rtl="0">
              <a:spcBef>
                <a:spcPts val="0"/>
              </a:spcBef>
              <a:buNone/>
              <a:defRPr sz="1200" b="0" i="0" u="none" strike="noStrike" cap="none">
                <a:solidFill>
                  <a:srgbClr val="888888"/>
                </a:solidFill>
                <a:latin typeface="Oi"/>
                <a:ea typeface="Oi"/>
                <a:cs typeface="Oi"/>
                <a:sym typeface="Oi"/>
              </a:defRPr>
            </a:lvl9pPr>
          </a:lstStyle>
          <a:p>
            <a:pPr marL="0" lvl="0" indent="0" algn="r" rtl="0">
              <a:spcBef>
                <a:spcPts val="0"/>
              </a:spcBef>
              <a:spcAft>
                <a:spcPts val="0"/>
              </a:spcAft>
              <a:buNone/>
            </a:pPr>
            <a:fld id="{00000000-1234-1234-1234-123412341234}" type="slidenum">
              <a:rPr lang="en-US"/>
              <a:t>‹#›</a:t>
            </a:fld>
            <a:endParaRPr lang="en-US"/>
          </a:p>
        </p:txBody>
      </p:sp>
      <p:grpSp>
        <p:nvGrpSpPr>
          <p:cNvPr id="16" name="Google Shape;16;p42"/>
          <p:cNvGrpSpPr/>
          <p:nvPr/>
        </p:nvGrpSpPr>
        <p:grpSpPr>
          <a:xfrm>
            <a:off x="-2202100" y="-2224223"/>
            <a:ext cx="16596200" cy="11284323"/>
            <a:chOff x="-2202100" y="-2224223"/>
            <a:chExt cx="16596200" cy="11284323"/>
          </a:xfrm>
        </p:grpSpPr>
        <p:sp>
          <p:nvSpPr>
            <p:cNvPr id="17" name="Google Shape;17;p42"/>
            <p:cNvSpPr/>
            <p:nvPr/>
          </p:nvSpPr>
          <p:spPr>
            <a:xfrm>
              <a:off x="4851540" y="8494776"/>
              <a:ext cx="2488920" cy="565324"/>
            </a:xfrm>
            <a:prstGeom prst="rect">
              <a:avLst/>
            </a:prstGeom>
            <a:noFill/>
            <a:ln w="2157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i"/>
                <a:ea typeface="Oi"/>
                <a:cs typeface="Oi"/>
                <a:sym typeface="Oi"/>
              </a:endParaRPr>
            </a:p>
          </p:txBody>
        </p:sp>
        <p:sp>
          <p:nvSpPr>
            <p:cNvPr id="18" name="Google Shape;18;p42"/>
            <p:cNvSpPr/>
            <p:nvPr/>
          </p:nvSpPr>
          <p:spPr>
            <a:xfrm>
              <a:off x="5006988" y="8647176"/>
              <a:ext cx="2178025" cy="260524"/>
            </a:xfrm>
            <a:custGeom>
              <a:avLst/>
              <a:gdLst/>
              <a:ahLst/>
              <a:cxnLst/>
              <a:rect l="l" t="t" r="r" b="b"/>
              <a:pathLst>
                <a:path w="2178025" h="260524" extrusionOk="0">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b="0" i="0" u="none" strike="noStrike" cap="none">
                <a:solidFill>
                  <a:srgbClr val="BFBFBF"/>
                </a:solidFill>
                <a:latin typeface="Oi"/>
                <a:ea typeface="Oi"/>
                <a:cs typeface="Oi"/>
                <a:sym typeface="Oi"/>
              </a:endParaRPr>
            </a:p>
          </p:txBody>
        </p:sp>
        <p:sp>
          <p:nvSpPr>
            <p:cNvPr id="19" name="Google Shape;19;p42"/>
            <p:cNvSpPr/>
            <p:nvPr/>
          </p:nvSpPr>
          <p:spPr>
            <a:xfrm>
              <a:off x="-2202100" y="-2224223"/>
              <a:ext cx="16596200" cy="11284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sp>
        <p:nvSpPr>
          <p:cNvPr id="20" name="Google Shape;20;p42"/>
          <p:cNvSpPr/>
          <p:nvPr/>
        </p:nvSpPr>
        <p:spPr>
          <a:xfrm>
            <a:off x="6091428" y="-8915400"/>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1" name="Google Shape;21;p42"/>
          <p:cNvSpPr/>
          <p:nvPr/>
        </p:nvSpPr>
        <p:spPr>
          <a:xfrm>
            <a:off x="6091428" y="15764256"/>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70"/>
        <p:cNvGrpSpPr/>
        <p:nvPr/>
      </p:nvGrpSpPr>
      <p:grpSpPr>
        <a:xfrm>
          <a:off x="0" y="0"/>
          <a:ext cx="0" cy="0"/>
          <a:chOff x="0" y="0"/>
          <a:chExt cx="0" cy="0"/>
        </a:xfrm>
      </p:grpSpPr>
      <p:pic>
        <p:nvPicPr>
          <p:cNvPr id="71" name="Google Shape;71;p2"/>
          <p:cNvPicPr preferRelativeResize="0"/>
          <p:nvPr/>
        </p:nvPicPr>
        <p:blipFill rotWithShape="1">
          <a:blip r:embed="rId4"/>
          <a:srcRect l="16829" t="18506" r="21214" b="27951"/>
          <a:stretch>
            <a:fillRect/>
          </a:stretch>
        </p:blipFill>
        <p:spPr>
          <a:xfrm>
            <a:off x="514145" y="-21484"/>
            <a:ext cx="11671300" cy="6858000"/>
          </a:xfrm>
          <a:prstGeom prst="rect">
            <a:avLst/>
          </a:prstGeom>
          <a:noFill/>
          <a:ln>
            <a:noFill/>
          </a:ln>
        </p:spPr>
      </p:pic>
      <p:pic>
        <p:nvPicPr>
          <p:cNvPr id="72" name="Google Shape;72;p2"/>
          <p:cNvPicPr preferRelativeResize="0"/>
          <p:nvPr/>
        </p:nvPicPr>
        <p:blipFill rotWithShape="1">
          <a:blip r:embed="rId5"/>
          <a:srcRect/>
          <a:stretch>
            <a:fillRect/>
          </a:stretch>
        </p:blipFill>
        <p:spPr>
          <a:xfrm rot="3298018">
            <a:off x="614152" y="758449"/>
            <a:ext cx="569458" cy="540502"/>
          </a:xfrm>
          <a:prstGeom prst="rect">
            <a:avLst/>
          </a:prstGeom>
          <a:noFill/>
          <a:ln>
            <a:noFill/>
          </a:ln>
          <a:effectLst>
            <a:outerShdw blurRad="12700" dist="12700" dir="2700000" algn="tl" rotWithShape="0">
              <a:srgbClr val="000000">
                <a:alpha val="40000"/>
              </a:srgbClr>
            </a:outerShdw>
          </a:effectLst>
        </p:spPr>
      </p:pic>
      <p:pic>
        <p:nvPicPr>
          <p:cNvPr id="73" name="Google Shape;73;p2"/>
          <p:cNvPicPr preferRelativeResize="0"/>
          <p:nvPr/>
        </p:nvPicPr>
        <p:blipFill rotWithShape="1">
          <a:blip r:embed="rId6"/>
          <a:srcRect/>
          <a:stretch>
            <a:fillRect/>
          </a:stretch>
        </p:blipFill>
        <p:spPr>
          <a:xfrm>
            <a:off x="3295440" y="602588"/>
            <a:ext cx="660474" cy="426112"/>
          </a:xfrm>
          <a:prstGeom prst="rect">
            <a:avLst/>
          </a:prstGeom>
          <a:noFill/>
          <a:ln>
            <a:noFill/>
          </a:ln>
          <a:effectLst>
            <a:outerShdw blurRad="12700" dist="12700" dir="2700000" algn="tl" rotWithShape="0">
              <a:srgbClr val="000000">
                <a:alpha val="40000"/>
              </a:srgbClr>
            </a:outerShdw>
          </a:effectLst>
        </p:spPr>
      </p:pic>
      <p:pic>
        <p:nvPicPr>
          <p:cNvPr id="74" name="Google Shape;74;p2"/>
          <p:cNvPicPr preferRelativeResize="0"/>
          <p:nvPr/>
        </p:nvPicPr>
        <p:blipFill rotWithShape="1">
          <a:blip r:embed="rId7"/>
          <a:srcRect/>
          <a:stretch>
            <a:fillRect/>
          </a:stretch>
        </p:blipFill>
        <p:spPr>
          <a:xfrm>
            <a:off x="2956978" y="2798371"/>
            <a:ext cx="447219" cy="424479"/>
          </a:xfrm>
          <a:prstGeom prst="rect">
            <a:avLst/>
          </a:prstGeom>
          <a:noFill/>
          <a:ln>
            <a:noFill/>
          </a:ln>
          <a:effectLst>
            <a:outerShdw blurRad="12700" dist="12700" dir="2700000" algn="tl" rotWithShape="0">
              <a:srgbClr val="000000">
                <a:alpha val="40000"/>
              </a:srgbClr>
            </a:outerShdw>
          </a:effectLst>
        </p:spPr>
      </p:pic>
      <p:pic>
        <p:nvPicPr>
          <p:cNvPr id="75" name="Google Shape;75;p2"/>
          <p:cNvPicPr preferRelativeResize="0"/>
          <p:nvPr/>
        </p:nvPicPr>
        <p:blipFill rotWithShape="1">
          <a:blip r:embed="rId7"/>
          <a:srcRect/>
          <a:stretch>
            <a:fillRect/>
          </a:stretch>
        </p:blipFill>
        <p:spPr>
          <a:xfrm rot="1056133">
            <a:off x="9052978" y="5605071"/>
            <a:ext cx="447219" cy="424479"/>
          </a:xfrm>
          <a:prstGeom prst="rect">
            <a:avLst/>
          </a:prstGeom>
          <a:noFill/>
          <a:ln>
            <a:noFill/>
          </a:ln>
          <a:effectLst>
            <a:outerShdw blurRad="12700" dist="12700" dir="2700000" algn="tl" rotWithShape="0">
              <a:srgbClr val="000000">
                <a:alpha val="40000"/>
              </a:srgbClr>
            </a:outerShdw>
          </a:effectLst>
        </p:spPr>
      </p:pic>
      <p:sp>
        <p:nvSpPr>
          <p:cNvPr id="76" name="Google Shape;76;p2"/>
          <p:cNvSpPr txBox="1"/>
          <p:nvPr/>
        </p:nvSpPr>
        <p:spPr>
          <a:xfrm>
            <a:off x="3028246" y="1754723"/>
            <a:ext cx="6135508" cy="584735"/>
          </a:xfrm>
          <a:prstGeom prst="rect">
            <a:avLst/>
          </a:prstGeom>
          <a:noFill/>
          <a:ln>
            <a:noFill/>
          </a:ln>
        </p:spPr>
        <p:txBody>
          <a:bodyPr spcFirstLastPara="1" wrap="square" lIns="91425" tIns="45700" rIns="91425" bIns="45700" anchor="t" anchorCtr="0">
            <a:spAutoFit/>
          </a:bodyPr>
          <a:lstStyle/>
          <a:p>
            <a:pPr lvl="0" algn="ctr"/>
            <a:r>
              <a:rPr lang="en-US" altLang="zh-CN" sz="1600" dirty="0">
                <a:solidFill>
                  <a:schemeClr val="bg1"/>
                </a:solidFill>
                <a:latin typeface="Times New Roman" pitchFamily="18" charset="0"/>
                <a:ea typeface="宋体" charset="-122"/>
                <a:cs typeface="Times New Roman" pitchFamily="18" charset="0"/>
              </a:rPr>
              <a:t>UBND QUẬN LONG BIÊN</a:t>
            </a:r>
            <a:br>
              <a:rPr lang="en-US" altLang="zh-CN" sz="1600" dirty="0">
                <a:solidFill>
                  <a:schemeClr val="bg1"/>
                </a:solidFill>
                <a:latin typeface="Times New Roman" pitchFamily="18" charset="0"/>
                <a:ea typeface="宋体" charset="-122"/>
                <a:cs typeface="Times New Roman" pitchFamily="18" charset="0"/>
              </a:rPr>
            </a:br>
            <a:r>
              <a:rPr lang="en-US" altLang="zh-CN" sz="1600" dirty="0">
                <a:solidFill>
                  <a:schemeClr val="bg1"/>
                </a:solidFill>
                <a:latin typeface="Times New Roman" pitchFamily="18" charset="0"/>
                <a:ea typeface="宋体" charset="-122"/>
                <a:cs typeface="Times New Roman" pitchFamily="18" charset="0"/>
              </a:rPr>
              <a:t>TRƯỜNG MẦM NON </a:t>
            </a:r>
            <a:r>
              <a:rPr lang="en-US" altLang="zh-CN" sz="1600" dirty="0" smtClean="0">
                <a:solidFill>
                  <a:schemeClr val="bg1"/>
                </a:solidFill>
                <a:latin typeface="Times New Roman" pitchFamily="18" charset="0"/>
                <a:ea typeface="宋体" charset="-122"/>
                <a:cs typeface="Times New Roman" pitchFamily="18" charset="0"/>
              </a:rPr>
              <a:t>NGUYỆT QUẾ</a:t>
            </a:r>
            <a:endParaRPr lang="en-US" sz="1600" b="0" i="0" u="none" strike="noStrike" cap="none" dirty="0">
              <a:solidFill>
                <a:schemeClr val="bg1"/>
              </a:solidFill>
              <a:latin typeface="Times New Roman" pitchFamily="18" charset="0"/>
              <a:ea typeface="Oi"/>
              <a:cs typeface="Times New Roman" pitchFamily="18" charset="0"/>
              <a:sym typeface="Oi"/>
            </a:endParaRPr>
          </a:p>
        </p:txBody>
      </p:sp>
      <p:sp>
        <p:nvSpPr>
          <p:cNvPr id="77" name="Google Shape;77;p2"/>
          <p:cNvSpPr txBox="1"/>
          <p:nvPr/>
        </p:nvSpPr>
        <p:spPr>
          <a:xfrm>
            <a:off x="1804960" y="3692277"/>
            <a:ext cx="814603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r>
              <a:rPr lang="en-US" sz="2000" b="1">
                <a:solidFill>
                  <a:schemeClr val="lt1"/>
                </a:solidFill>
                <a:latin typeface="Times New Roman" panose="02020603050405020304"/>
                <a:ea typeface="Times New Roman" panose="02020603050405020304"/>
                <a:cs typeface="Times New Roman" panose="02020603050405020304"/>
                <a:sym typeface="Times New Roman" panose="02020603050405020304"/>
              </a:rPr>
              <a:t>MỘT SỐ GIẢI PHÁP XÂY DỰNG </a:t>
            </a:r>
            <a:endParaRPr sz="20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000" b="1">
                <a:solidFill>
                  <a:schemeClr val="lt1"/>
                </a:solidFill>
                <a:latin typeface="Times New Roman" panose="02020603050405020304"/>
                <a:ea typeface="Times New Roman" panose="02020603050405020304"/>
                <a:cs typeface="Times New Roman" panose="02020603050405020304"/>
                <a:sym typeface="Times New Roman" panose="02020603050405020304"/>
              </a:rPr>
              <a:t>LỚP HỌC MẦM NON HẠNH PHÚC</a:t>
            </a:r>
            <a:r>
              <a:rPr lang="en-US" sz="28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78" name="Google Shape;78;p2"/>
          <p:cNvSpPr txBox="1"/>
          <p:nvPr/>
        </p:nvSpPr>
        <p:spPr>
          <a:xfrm>
            <a:off x="4120940" y="3692277"/>
            <a:ext cx="374589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3600" b="1">
              <a:solidFill>
                <a:srgbClr val="FFC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79" name="Google Shape;79;p2"/>
          <p:cNvSpPr txBox="1"/>
          <p:nvPr/>
        </p:nvSpPr>
        <p:spPr>
          <a:xfrm>
            <a:off x="3763610" y="4808723"/>
            <a:ext cx="4460557"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i"/>
                <a:ea typeface="Oi"/>
                <a:cs typeface="Oi"/>
                <a:sym typeface="Oi"/>
              </a:rPr>
              <a:t> </a:t>
            </a:r>
          </a:p>
          <a:p>
            <a:pPr marL="0" marR="0" lvl="0" indent="0" algn="ctr" rtl="0">
              <a:spcBef>
                <a:spcPts val="0"/>
              </a:spcBef>
              <a:spcAft>
                <a:spcPts val="0"/>
              </a:spcAft>
              <a:buNone/>
            </a:pPr>
            <a:r>
              <a:rPr lang="en-US" sz="2000" b="1" dirty="0" err="1"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viên</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Nguyễn</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Thị</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Khánh</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 Chi</a:t>
            </a:r>
            <a:endParaRPr lang="en-US" sz="20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0" name="Google Shape;80;p2"/>
          <p:cNvSpPr txBox="1"/>
          <p:nvPr/>
        </p:nvSpPr>
        <p:spPr>
          <a:xfrm>
            <a:off x="4783677" y="5941143"/>
            <a:ext cx="26246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Năm</a:t>
            </a:r>
            <a:r>
              <a:rPr lang="en-US" sz="20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smtClean="0">
                <a:solidFill>
                  <a:schemeClr val="lt1"/>
                </a:solidFill>
                <a:latin typeface="Times New Roman" panose="02020603050405020304"/>
                <a:ea typeface="Times New Roman" panose="02020603050405020304"/>
                <a:cs typeface="Times New Roman" panose="02020603050405020304"/>
                <a:sym typeface="Times New Roman" panose="02020603050405020304"/>
              </a:rPr>
              <a:t>2024-2025</a:t>
            </a:r>
            <a:endParaRPr lang="en-US" sz="20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Rectangle 1"/>
          <p:cNvSpPr/>
          <p:nvPr/>
        </p:nvSpPr>
        <p:spPr>
          <a:xfrm>
            <a:off x="4631978" y="3222850"/>
            <a:ext cx="2723823"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fontAlgn="base">
              <a:spcBef>
                <a:spcPct val="0"/>
              </a:spcBef>
              <a:spcAft>
                <a:spcPct val="0"/>
              </a:spcAft>
            </a:pPr>
            <a:r>
              <a:rPr lang="en-US" altLang="vi-VN" sz="1800" b="1">
                <a:solidFill>
                  <a:srgbClr val="FF0000"/>
                </a:solidFill>
              </a:rPr>
              <a:t>BIỆN PHÁP SÁNG TẠO</a:t>
            </a:r>
            <a:endParaRPr lang="vi-VN" altLang="vi-VN" sz="18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ppt_w</p:attrName>
                                        </p:attrNameLst>
                                      </p:cBhvr>
                                      <p:tavLst>
                                        <p:tav tm="0">
                                          <p:val>
                                            <p:fltVal val="0"/>
                                          </p:val>
                                        </p:tav>
                                        <p:tav tm="100000">
                                          <p:val>
                                            <p:strVal val="#ppt_w"/>
                                          </p:val>
                                        </p:tav>
                                      </p:tavLst>
                                    </p:anim>
                                    <p:anim calcmode="lin" valueType="num">
                                      <p:cBhvr additive="base">
                                        <p:cTn id="8" dur="500"/>
                                        <p:tgtEl>
                                          <p:spTgt spid="7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par>
                                <p:cTn id="12" presetID="10"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500"/>
                                        <p:tgtEl>
                                          <p:spTgt spid="73"/>
                                        </p:tgtEl>
                                      </p:cBhvr>
                                    </p:animEffect>
                                  </p:childTnLst>
                                </p:cTn>
                              </p:par>
                              <p:par>
                                <p:cTn id="15" presetID="10"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par>
                                <p:cTn id="18" presetID="10" presetClass="entr" presetSubtype="0" fill="hold"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par>
                                <p:cTn id="21" presetID="10" presetClass="entr" presetSubtype="0" fill="hold" nodeType="withEffect">
                                  <p:stCondLst>
                                    <p:cond delay="396"/>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childTnLst>
                                </p:cTn>
                              </p:par>
                            </p:childTnLst>
                          </p:cTn>
                        </p:par>
                        <p:par>
                          <p:cTn id="24" fill="hold">
                            <p:stCondLst>
                              <p:cond delay="500"/>
                            </p:stCondLst>
                            <p:childTnLst>
                              <p:par>
                                <p:cTn id="25" presetID="23" presetClass="entr" presetSubtype="16" fill="hold" nodeType="after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1000"/>
                                        <p:tgtEl>
                                          <p:spTgt spid="78"/>
                                        </p:tgtEl>
                                        <p:attrNameLst>
                                          <p:attrName>ppt_w</p:attrName>
                                        </p:attrNameLst>
                                      </p:cBhvr>
                                      <p:tavLst>
                                        <p:tav tm="0">
                                          <p:val>
                                            <p:fltVal val="0"/>
                                          </p:val>
                                        </p:tav>
                                        <p:tav tm="100000">
                                          <p:val>
                                            <p:strVal val="#ppt_w"/>
                                          </p:val>
                                        </p:tav>
                                      </p:tavLst>
                                    </p:anim>
                                    <p:anim calcmode="lin" valueType="num">
                                      <p:cBhvr additive="base">
                                        <p:cTn id="28" dur="1000"/>
                                        <p:tgtEl>
                                          <p:spTgt spid="78"/>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10" presetClass="entr" presetSubtype="0" fill="hold" nodeType="afterEffect">
                                  <p:stCondLst>
                                    <p:cond delay="100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1000"/>
                                        <p:tgtEl>
                                          <p:spTgt spid="77"/>
                                        </p:tgtEl>
                                      </p:cBhvr>
                                    </p:animEffect>
                                  </p:childTnLst>
                                </p:cTn>
                              </p:par>
                              <p:par>
                                <p:cTn id="33" presetID="10" presetClass="entr" presetSubtype="0" fill="hold" nodeType="withEffect">
                                  <p:stCondLst>
                                    <p:cond delay="200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childTnLst>
                                </p:cTn>
                              </p:par>
                              <p:par>
                                <p:cTn id="36" presetID="10" presetClass="entr" presetSubtype="0" fill="hold" nodeType="withEffect">
                                  <p:stCondLst>
                                    <p:cond delay="300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15"/>
        <p:cNvGrpSpPr/>
        <p:nvPr/>
      </p:nvGrpSpPr>
      <p:grpSpPr>
        <a:xfrm>
          <a:off x="0" y="0"/>
          <a:ext cx="0" cy="0"/>
          <a:chOff x="0" y="0"/>
          <a:chExt cx="0" cy="0"/>
        </a:xfrm>
      </p:grpSpPr>
      <p:grpSp>
        <p:nvGrpSpPr>
          <p:cNvPr id="216" name="Google Shape;216;p11"/>
          <p:cNvGrpSpPr/>
          <p:nvPr/>
        </p:nvGrpSpPr>
        <p:grpSpPr>
          <a:xfrm>
            <a:off x="8153400" y="304800"/>
            <a:ext cx="2514600" cy="2057400"/>
            <a:chOff x="8153400" y="304800"/>
            <a:chExt cx="2514600" cy="2057400"/>
          </a:xfrm>
        </p:grpSpPr>
        <p:sp>
          <p:nvSpPr>
            <p:cNvPr id="217" name="Google Shape;217;p11"/>
            <p:cNvSpPr/>
            <p:nvPr/>
          </p:nvSpPr>
          <p:spPr>
            <a:xfrm>
              <a:off x="8153400" y="304800"/>
              <a:ext cx="2514600" cy="2057400"/>
            </a:xfrm>
            <a:prstGeom prst="heart">
              <a:avLst/>
            </a:prstGeom>
            <a:solidFill>
              <a:srgbClr val="FDA795"/>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18" name="Google Shape;218;p11"/>
            <p:cNvSpPr txBox="1"/>
            <p:nvPr/>
          </p:nvSpPr>
          <p:spPr>
            <a:xfrm>
              <a:off x="8534400" y="838212"/>
              <a:ext cx="1752600" cy="70788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000" b="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Hình </a:t>
              </a: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thức chào hỏi</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249" y="699248"/>
            <a:ext cx="6035039" cy="5431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822"/>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23"/>
        <p:cNvGrpSpPr/>
        <p:nvPr/>
      </p:nvGrpSpPr>
      <p:grpSpPr>
        <a:xfrm>
          <a:off x="0" y="0"/>
          <a:ext cx="0" cy="0"/>
          <a:chOff x="0" y="0"/>
          <a:chExt cx="0" cy="0"/>
        </a:xfrm>
      </p:grpSpPr>
      <p:grpSp>
        <p:nvGrpSpPr>
          <p:cNvPr id="224" name="Google Shape;224;p12"/>
          <p:cNvGrpSpPr/>
          <p:nvPr/>
        </p:nvGrpSpPr>
        <p:grpSpPr>
          <a:xfrm>
            <a:off x="8153400" y="304800"/>
            <a:ext cx="2514600" cy="2057400"/>
            <a:chOff x="8153400" y="304800"/>
            <a:chExt cx="2514600" cy="2057400"/>
          </a:xfrm>
        </p:grpSpPr>
        <p:sp>
          <p:nvSpPr>
            <p:cNvPr id="225" name="Google Shape;225;p12"/>
            <p:cNvSpPr/>
            <p:nvPr/>
          </p:nvSpPr>
          <p:spPr>
            <a:xfrm>
              <a:off x="8153400" y="304800"/>
              <a:ext cx="2514600" cy="2057400"/>
            </a:xfrm>
            <a:prstGeom prst="heart">
              <a:avLst/>
            </a:prstGeom>
            <a:solidFill>
              <a:srgbClr val="FDA795"/>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26" name="Google Shape;226;p12"/>
            <p:cNvSpPr txBox="1"/>
            <p:nvPr/>
          </p:nvSpPr>
          <p:spPr>
            <a:xfrm>
              <a:off x="8534400" y="645029"/>
              <a:ext cx="1752600" cy="70788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000" b="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Hình </a:t>
              </a:r>
              <a:r>
                <a:rPr lang="en-US"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thức chào hỏi</a:t>
              </a:r>
              <a:endParaRPr sz="20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78" y="748855"/>
            <a:ext cx="5970495" cy="545040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1"/>
        <p:cNvGrpSpPr/>
        <p:nvPr/>
      </p:nvGrpSpPr>
      <p:grpSpPr>
        <a:xfrm>
          <a:off x="0" y="0"/>
          <a:ext cx="0" cy="0"/>
          <a:chOff x="0" y="0"/>
          <a:chExt cx="0" cy="0"/>
        </a:xfrm>
      </p:grpSpPr>
      <p:sp>
        <p:nvSpPr>
          <p:cNvPr id="232" name="Google Shape;232;p13"/>
          <p:cNvSpPr/>
          <p:nvPr/>
        </p:nvSpPr>
        <p:spPr>
          <a:xfrm>
            <a:off x="3962400" y="1251026"/>
            <a:ext cx="1600200" cy="378565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Times New Roman" panose="02020603050405020304"/>
              <a:buNone/>
            </a:pP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ảnh</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trái</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tim</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nhẹ</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ôm</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lòng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thì</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thầm</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Chào</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mừng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nhé</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Chỉ</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cần</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cái</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ôm</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nhẹ</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lời</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thì</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thầm</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vậy</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thấy</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600" b="1"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600" b="1"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000" b="1"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922" y="1054250"/>
            <a:ext cx="4453666" cy="44569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4"/>
          <p:cNvPicPr preferRelativeResize="0"/>
          <p:nvPr/>
        </p:nvPicPr>
        <p:blipFill rotWithShape="1">
          <a:blip r:embed="rId3"/>
          <a:srcRect/>
          <a:stretch>
            <a:fillRect/>
          </a:stretch>
        </p:blipFill>
        <p:spPr>
          <a:xfrm>
            <a:off x="0" y="0"/>
            <a:ext cx="12192001" cy="6902172"/>
          </a:xfrm>
          <a:prstGeom prst="rect">
            <a:avLst/>
          </a:prstGeom>
          <a:noFill/>
          <a:ln>
            <a:noFill/>
          </a:ln>
        </p:spPr>
      </p:pic>
      <p:sp>
        <p:nvSpPr>
          <p:cNvPr id="240" name="Google Shape;240;p14"/>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241" name="Google Shape;241;p14"/>
          <p:cNvSpPr/>
          <p:nvPr/>
        </p:nvSpPr>
        <p:spPr>
          <a:xfrm>
            <a:off x="2045654" y="1790871"/>
            <a:ext cx="9023582" cy="3800520"/>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242" name="Google Shape;242;p14"/>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243" name="Google Shape;243;p14"/>
          <p:cNvPicPr preferRelativeResize="0"/>
          <p:nvPr/>
        </p:nvPicPr>
        <p:blipFill rotWithShape="1">
          <a:blip r:embed="rId5"/>
          <a:srcRect/>
          <a:stretch>
            <a:fillRect/>
          </a:stretch>
        </p:blipFill>
        <p:spPr>
          <a:xfrm>
            <a:off x="-419653" y="3594099"/>
            <a:ext cx="3517901" cy="3517901"/>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244" name="Google Shape;244;p14"/>
          <p:cNvPicPr preferRelativeResize="0"/>
          <p:nvPr/>
        </p:nvPicPr>
        <p:blipFill rotWithShape="1">
          <a:blip r:embed="rId6"/>
          <a:srcRect/>
          <a:stretch>
            <a:fillRect/>
          </a:stretch>
        </p:blipFill>
        <p:spPr>
          <a:xfrm rot="3298018">
            <a:off x="10568786" y="2312379"/>
            <a:ext cx="569458" cy="540502"/>
          </a:xfrm>
          <a:prstGeom prst="rect">
            <a:avLst/>
          </a:prstGeom>
          <a:noFill/>
          <a:ln>
            <a:noFill/>
          </a:ln>
          <a:effectLst>
            <a:outerShdw blurRad="12700" dist="12700" dir="2700000" algn="tl" rotWithShape="0">
              <a:srgbClr val="000000">
                <a:alpha val="40000"/>
              </a:srgbClr>
            </a:outerShdw>
          </a:effectLst>
        </p:spPr>
      </p:pic>
      <p:sp>
        <p:nvSpPr>
          <p:cNvPr id="245" name="Google Shape;245;p14"/>
          <p:cNvSpPr txBox="1"/>
          <p:nvPr/>
        </p:nvSpPr>
        <p:spPr>
          <a:xfrm>
            <a:off x="2608596" y="1839326"/>
            <a:ext cx="8185960"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=&gt;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Hạnh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phúc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không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phải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cái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gì</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to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tát</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cả</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không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phải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món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quà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tặng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chỉ</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đơn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giản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thôi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cái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ôm</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ấm</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áp</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nụ</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cười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yêu</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thương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cử</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thân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mật</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Mọi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hành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trên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cơ</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thể</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diễn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ra</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hết</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sức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tự</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nhiên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,qua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màn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chào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hỏi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này</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không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chỉ</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lan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tỏa</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tình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yêu</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của</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cô</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giành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còn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nhắc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truyền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năng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lượng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niềm</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vui</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đến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cô</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góp</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phần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tạo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nên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lớp</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học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hạnh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phúc</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đầy</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yêu</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thương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và</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chính</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điều</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ấy</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khiến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cô</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giáo</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mầm</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non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thêm</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yêu</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nghề</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mến</a:t>
            </a:r>
            <a:r>
              <a:rPr lang="en-US" sz="2400" b="1" i="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1800" i="1" dirty="0">
                <a:solidFill>
                  <a:srgbClr val="F52D04"/>
                </a:solidFill>
                <a:latin typeface="Oi"/>
                <a:ea typeface="Oi"/>
                <a:cs typeface="Oi"/>
                <a:sym typeface="Oi"/>
              </a:rPr>
              <a:t>.</a:t>
            </a:r>
            <a:endParaRPr sz="1800" i="1" dirty="0">
              <a:solidFill>
                <a:srgbClr val="F52D04"/>
              </a:solidFill>
              <a:latin typeface="Oi"/>
              <a:ea typeface="Oi"/>
              <a:cs typeface="Oi"/>
              <a:sym typeface="Oi"/>
            </a:endParaRPr>
          </a:p>
        </p:txBody>
      </p:sp>
      <p:grpSp>
        <p:nvGrpSpPr>
          <p:cNvPr id="246" name="Google Shape;246;p14"/>
          <p:cNvGrpSpPr/>
          <p:nvPr/>
        </p:nvGrpSpPr>
        <p:grpSpPr>
          <a:xfrm>
            <a:off x="1153340" y="1751896"/>
            <a:ext cx="1455256" cy="816666"/>
            <a:chOff x="4191000" y="4586288"/>
            <a:chExt cx="2413000" cy="1354137"/>
          </a:xfrm>
        </p:grpSpPr>
        <p:sp>
          <p:nvSpPr>
            <p:cNvPr id="247" name="Google Shape;247;p14"/>
            <p:cNvSpPr/>
            <p:nvPr/>
          </p:nvSpPr>
          <p:spPr>
            <a:xfrm>
              <a:off x="4191000" y="4586288"/>
              <a:ext cx="2270125" cy="1354137"/>
            </a:xfrm>
            <a:custGeom>
              <a:avLst/>
              <a:gdLst/>
              <a:ahLst/>
              <a:cxnLst/>
              <a:rect l="l" t="t" r="r" b="b"/>
              <a:pathLst>
                <a:path w="604" h="360" extrusionOk="0">
                  <a:moveTo>
                    <a:pt x="419" y="70"/>
                  </a:moveTo>
                  <a:cubicBezTo>
                    <a:pt x="419" y="13"/>
                    <a:pt x="419" y="13"/>
                    <a:pt x="419" y="13"/>
                  </a:cubicBezTo>
                  <a:cubicBezTo>
                    <a:pt x="604" y="187"/>
                    <a:pt x="604" y="187"/>
                    <a:pt x="604" y="187"/>
                  </a:cubicBezTo>
                  <a:cubicBezTo>
                    <a:pt x="419" y="360"/>
                    <a:pt x="419" y="360"/>
                    <a:pt x="419" y="360"/>
                  </a:cubicBezTo>
                  <a:cubicBezTo>
                    <a:pt x="419" y="304"/>
                    <a:pt x="419" y="304"/>
                    <a:pt x="419" y="304"/>
                  </a:cubicBezTo>
                  <a:cubicBezTo>
                    <a:pt x="280" y="304"/>
                    <a:pt x="280" y="304"/>
                    <a:pt x="280" y="304"/>
                  </a:cubicBezTo>
                  <a:cubicBezTo>
                    <a:pt x="248" y="304"/>
                    <a:pt x="217" y="290"/>
                    <a:pt x="195" y="265"/>
                  </a:cubicBezTo>
                  <a:cubicBezTo>
                    <a:pt x="28" y="75"/>
                    <a:pt x="28" y="75"/>
                    <a:pt x="28" y="75"/>
                  </a:cubicBezTo>
                  <a:cubicBezTo>
                    <a:pt x="10" y="54"/>
                    <a:pt x="0" y="28"/>
                    <a:pt x="0" y="0"/>
                  </a:cubicBezTo>
                  <a:cubicBezTo>
                    <a:pt x="0" y="0"/>
                    <a:pt x="24" y="70"/>
                    <a:pt x="128" y="70"/>
                  </a:cubicBezTo>
                  <a:cubicBezTo>
                    <a:pt x="180" y="70"/>
                    <a:pt x="419" y="70"/>
                    <a:pt x="419" y="70"/>
                  </a:cubicBezTo>
                  <a:close/>
                </a:path>
              </a:pathLst>
            </a:custGeom>
            <a:solidFill>
              <a:srgbClr val="FDA79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Roboto Condensed Light"/>
                <a:buNone/>
              </a:pPr>
              <a:endParaRPr sz="2400" b="0" i="0" u="none" strike="noStrike" cap="none">
                <a:solidFill>
                  <a:srgbClr val="F2F2F2"/>
                </a:solidFill>
                <a:latin typeface="Arial" panose="020B0604020202020204"/>
                <a:ea typeface="Arial" panose="020B0604020202020204"/>
                <a:cs typeface="Arial" panose="020B0604020202020204"/>
                <a:sym typeface="Arial" panose="020B0604020202020204"/>
              </a:endParaRPr>
            </a:p>
          </p:txBody>
        </p:sp>
        <p:sp>
          <p:nvSpPr>
            <p:cNvPr id="248" name="Google Shape;248;p14"/>
            <p:cNvSpPr/>
            <p:nvPr/>
          </p:nvSpPr>
          <p:spPr>
            <a:xfrm>
              <a:off x="5991225" y="4849813"/>
              <a:ext cx="612775" cy="879474"/>
            </a:xfrm>
            <a:custGeom>
              <a:avLst/>
              <a:gdLst/>
              <a:ahLst/>
              <a:cxnLst/>
              <a:rect l="l" t="t" r="r" b="b"/>
              <a:pathLst>
                <a:path w="386" h="554" extrusionOk="0">
                  <a:moveTo>
                    <a:pt x="386" y="277"/>
                  </a:moveTo>
                  <a:lnTo>
                    <a:pt x="90" y="554"/>
                  </a:lnTo>
                  <a:lnTo>
                    <a:pt x="0" y="554"/>
                  </a:lnTo>
                  <a:lnTo>
                    <a:pt x="296" y="277"/>
                  </a:lnTo>
                  <a:lnTo>
                    <a:pt x="0" y="0"/>
                  </a:lnTo>
                  <a:lnTo>
                    <a:pt x="90" y="0"/>
                  </a:lnTo>
                  <a:lnTo>
                    <a:pt x="386" y="277"/>
                  </a:lnTo>
                  <a:close/>
                </a:path>
              </a:pathLst>
            </a:custGeom>
            <a:solidFill>
              <a:srgbClr val="FDA795"/>
            </a:solidFill>
            <a:ln>
              <a:noFill/>
            </a:ln>
            <a:effectLst>
              <a:outerShdw dist="38100" dir="54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Roboto Condensed Light"/>
                <a:buNone/>
              </a:pPr>
              <a:endParaRPr sz="2400" b="0" i="0" u="none" strike="noStrike" cap="none">
                <a:solidFill>
                  <a:srgbClr val="F2F2F2"/>
                </a:solidFill>
                <a:latin typeface="Arial" panose="020B0604020202020204"/>
                <a:ea typeface="Arial" panose="020B0604020202020204"/>
                <a:cs typeface="Arial" panose="020B0604020202020204"/>
                <a:sym typeface="Arial" panose="020B0604020202020204"/>
              </a:endParaRPr>
            </a:p>
          </p:txBody>
        </p:sp>
        <p:sp>
          <p:nvSpPr>
            <p:cNvPr id="249" name="Google Shape;249;p14"/>
            <p:cNvSpPr txBox="1"/>
            <p:nvPr/>
          </p:nvSpPr>
          <p:spPr>
            <a:xfrm>
              <a:off x="5761038" y="4976813"/>
              <a:ext cx="385762" cy="649287"/>
            </a:xfrm>
            <a:prstGeom prst="rect">
              <a:avLst/>
            </a:prstGeom>
            <a:solidFill>
              <a:srgbClr val="FDA795"/>
            </a:solidFill>
            <a:ln>
              <a:noFill/>
            </a:ln>
          </p:spPr>
          <p:txBody>
            <a:bodyPr spcFirstLastPara="1" wrap="square" lIns="0" tIns="54000" rIns="0" bIns="0" anchor="ctr" anchorCtr="0">
              <a:noAutofit/>
            </a:bodyPr>
            <a:lstStyle/>
            <a:p>
              <a:pPr marL="0" marR="0" lvl="0" indent="0" algn="ctr" rtl="0">
                <a:lnSpc>
                  <a:spcPct val="100000"/>
                </a:lnSpc>
                <a:spcBef>
                  <a:spcPts val="0"/>
                </a:spcBef>
                <a:spcAft>
                  <a:spcPts val="0"/>
                </a:spcAft>
                <a:buClr>
                  <a:srgbClr val="D4D4D6"/>
                </a:buClr>
                <a:buSzPts val="2800"/>
                <a:buFont typeface="Calibri" panose="020F0502020204030204"/>
                <a:buNone/>
              </a:pPr>
              <a:endParaRPr sz="2800" b="0" i="0" u="none" strike="noStrike" cap="none">
                <a:solidFill>
                  <a:srgbClr val="F2F2F2"/>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250"/>
                                        <p:tgtEl>
                                          <p:spTgt spid="2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fade">
                                      <p:cBhvr>
                                        <p:cTn id="11" dur="250"/>
                                        <p:tgtEl>
                                          <p:spTgt spid="243"/>
                                        </p:tgtEl>
                                      </p:cBhvr>
                                    </p:animEffect>
                                  </p:childTnLst>
                                </p:cTn>
                              </p:par>
                              <p:par>
                                <p:cTn id="12" presetID="10" presetClass="entr" presetSubtype="0" fill="hold" nodeType="withEffect">
                                  <p:stCondLst>
                                    <p:cond delay="0"/>
                                  </p:stCondLst>
                                  <p:childTnLst>
                                    <p:set>
                                      <p:cBhvr>
                                        <p:cTn id="13" dur="1" fill="hold">
                                          <p:stCondLst>
                                            <p:cond delay="0"/>
                                          </p:stCondLst>
                                        </p:cTn>
                                        <p:tgtEl>
                                          <p:spTgt spid="244"/>
                                        </p:tgtEl>
                                        <p:attrNameLst>
                                          <p:attrName>style.visibility</p:attrName>
                                        </p:attrNameLst>
                                      </p:cBhvr>
                                      <p:to>
                                        <p:strVal val="visible"/>
                                      </p:to>
                                    </p:set>
                                    <p:animEffect transition="in" filter="fade">
                                      <p:cBhvr>
                                        <p:cTn id="14" dur="250"/>
                                        <p:tgtEl>
                                          <p:spTgt spid="244"/>
                                        </p:tgtEl>
                                      </p:cBhvr>
                                    </p:animEffect>
                                  </p:childTnLst>
                                </p:cTn>
                              </p:par>
                              <p:par>
                                <p:cTn id="15" presetID="2" presetClass="entr" presetSubtype="8" fill="hold" nodeType="with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additive="base">
                                        <p:cTn id="17" dur="250"/>
                                        <p:tgtEl>
                                          <p:spTgt spid="246"/>
                                        </p:tgtEl>
                                        <p:attrNameLst>
                                          <p:attrName>ppt_x</p:attrName>
                                        </p:attrNameLst>
                                      </p:cBhvr>
                                      <p:tavLst>
                                        <p:tav tm="0">
                                          <p:val>
                                            <p:strVal val="#ppt_x-1"/>
                                          </p:val>
                                        </p:tav>
                                        <p:tav tm="100000">
                                          <p:val>
                                            <p:strVal val="#ppt_x"/>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41"/>
                                        </p:tgtEl>
                                        <p:attrNameLst>
                                          <p:attrName>style.visibility</p:attrName>
                                        </p:attrNameLst>
                                      </p:cBhvr>
                                      <p:to>
                                        <p:strVal val="visible"/>
                                      </p:to>
                                    </p:set>
                                    <p:animEffect transition="in" filter="fade">
                                      <p:cBhvr>
                                        <p:cTn id="21" dur="250"/>
                                        <p:tgtEl>
                                          <p:spTgt spid="2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5"/>
                                        </p:tgtEl>
                                        <p:attrNameLst>
                                          <p:attrName>style.visibility</p:attrName>
                                        </p:attrNameLst>
                                      </p:cBhvr>
                                      <p:to>
                                        <p:strVal val="visible"/>
                                      </p:to>
                                    </p:set>
                                    <p:animEffect transition="in" filter="fade">
                                      <p:cBhvr>
                                        <p:cTn id="26"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54"/>
        <p:cNvGrpSpPr/>
        <p:nvPr/>
      </p:nvGrpSpPr>
      <p:grpSpPr>
        <a:xfrm>
          <a:off x="0" y="0"/>
          <a:ext cx="0" cy="0"/>
          <a:chOff x="0" y="0"/>
          <a:chExt cx="0" cy="0"/>
        </a:xfrm>
      </p:grpSpPr>
      <p:pic>
        <p:nvPicPr>
          <p:cNvPr id="255" name="Google Shape;255;p15" descr="PPT素材-12"/>
          <p:cNvPicPr preferRelativeResize="0"/>
          <p:nvPr/>
        </p:nvPicPr>
        <p:blipFill rotWithShape="1">
          <a:blip r:embed="rId4"/>
          <a:srcRect/>
          <a:stretch>
            <a:fillRect/>
          </a:stretch>
        </p:blipFill>
        <p:spPr>
          <a:xfrm>
            <a:off x="1513200" y="596255"/>
            <a:ext cx="8791354" cy="5624026"/>
          </a:xfrm>
          <a:prstGeom prst="rect">
            <a:avLst/>
          </a:prstGeom>
          <a:noFill/>
          <a:ln>
            <a:noFill/>
          </a:ln>
        </p:spPr>
      </p:pic>
      <p:pic>
        <p:nvPicPr>
          <p:cNvPr id="256" name="Google Shape;256;p15" descr="PPT素材-18"/>
          <p:cNvPicPr preferRelativeResize="0"/>
          <p:nvPr/>
        </p:nvPicPr>
        <p:blipFill rotWithShape="1">
          <a:blip r:embed="rId5"/>
          <a:srcRect/>
          <a:stretch>
            <a:fillRect/>
          </a:stretch>
        </p:blipFill>
        <p:spPr>
          <a:xfrm>
            <a:off x="8412609" y="3962400"/>
            <a:ext cx="3726000" cy="3205532"/>
          </a:xfrm>
          <a:prstGeom prst="rect">
            <a:avLst/>
          </a:prstGeom>
          <a:noFill/>
          <a:ln>
            <a:noFill/>
          </a:ln>
        </p:spPr>
      </p:pic>
      <p:sp>
        <p:nvSpPr>
          <p:cNvPr id="257" name="Google Shape;257;p15"/>
          <p:cNvSpPr txBox="1"/>
          <p:nvPr/>
        </p:nvSpPr>
        <p:spPr>
          <a:xfrm>
            <a:off x="4343400" y="2197893"/>
            <a:ext cx="4229100" cy="2462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3.2.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Xây</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dựng</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môi</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trường</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lớp</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học</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thân</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thiện</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và</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tổ</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chức</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các</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hoạt</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động</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linh</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hoạt</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sáng</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32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tạo</a:t>
            </a:r>
            <a:r>
              <a:rPr lang="en-US" sz="32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a:t>
            </a:r>
            <a:endParaRPr sz="3200" dirty="0">
              <a:solidFill>
                <a:srgbClr val="F52D04"/>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250"/>
                                        <p:tgtEl>
                                          <p:spTgt spid="255"/>
                                        </p:tgtEl>
                                        <p:attrNameLst>
                                          <p:attrName>ppt_w</p:attrName>
                                        </p:attrNameLst>
                                      </p:cBhvr>
                                      <p:tavLst>
                                        <p:tav tm="0">
                                          <p:val>
                                            <p:fltVal val="0"/>
                                          </p:val>
                                        </p:tav>
                                        <p:tav tm="100000">
                                          <p:val>
                                            <p:strVal val="#ppt_w"/>
                                          </p:val>
                                        </p:tav>
                                      </p:tavLst>
                                    </p:anim>
                                    <p:anim calcmode="lin" valueType="num">
                                      <p:cBhvr additive="base">
                                        <p:cTn id="8" dur="250"/>
                                        <p:tgtEl>
                                          <p:spTgt spid="2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56"/>
                                        </p:tgtEl>
                                        <p:attrNameLst>
                                          <p:attrName>style.visibility</p:attrName>
                                        </p:attrNameLst>
                                      </p:cBhvr>
                                      <p:to>
                                        <p:strVal val="visible"/>
                                      </p:to>
                                    </p:set>
                                    <p:anim calcmode="lin" valueType="num">
                                      <p:cBhvr additive="base">
                                        <p:cTn id="12" dur="250"/>
                                        <p:tgtEl>
                                          <p:spTgt spid="25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57"/>
                                        </p:tgtEl>
                                        <p:attrNameLst>
                                          <p:attrName>style.visibility</p:attrName>
                                        </p:attrNameLst>
                                      </p:cBhvr>
                                      <p:to>
                                        <p:strVal val="visible"/>
                                      </p:to>
                                    </p:set>
                                    <p:anim calcmode="lin" valueType="num">
                                      <p:cBhvr additive="base">
                                        <p:cTn id="17" dur="500"/>
                                        <p:tgtEl>
                                          <p:spTgt spid="257"/>
                                        </p:tgtEl>
                                        <p:attrNameLst>
                                          <p:attrName>ppt_w</p:attrName>
                                        </p:attrNameLst>
                                      </p:cBhvr>
                                      <p:tavLst>
                                        <p:tav tm="0">
                                          <p:val>
                                            <p:fltVal val="0"/>
                                          </p:val>
                                        </p:tav>
                                        <p:tav tm="100000">
                                          <p:val>
                                            <p:strVal val="#ppt_w"/>
                                          </p:val>
                                        </p:tav>
                                      </p:tavLst>
                                    </p:anim>
                                    <p:anim calcmode="lin" valueType="num">
                                      <p:cBhvr additive="base">
                                        <p:cTn id="18" dur="500"/>
                                        <p:tgtEl>
                                          <p:spTgt spid="2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2103706" y="834003"/>
            <a:ext cx="7984588" cy="1443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những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yếu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tố</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quyết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định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sự</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hình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thành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phát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triển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nhân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cách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nên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rất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chú</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trọng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việc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cơ</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sở</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vật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chất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tinh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thần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nhằm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mang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lại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con</a:t>
            </a:r>
            <a:r>
              <a:rPr lang="en-US" sz="24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a:t>
            </a:r>
            <a:endParaRPr sz="2400" b="1" dirty="0">
              <a:solidFill>
                <a:srgbClr val="FFFF00"/>
              </a:solidFill>
              <a:latin typeface="Oi"/>
              <a:ea typeface="Oi"/>
              <a:cs typeface="Oi"/>
              <a:sym typeface="Oi"/>
            </a:endParaRPr>
          </a:p>
        </p:txBody>
      </p:sp>
      <p:sp>
        <p:nvSpPr>
          <p:cNvPr id="263" name="Google Shape;263;p16"/>
          <p:cNvSpPr txBox="1"/>
          <p:nvPr/>
        </p:nvSpPr>
        <p:spPr>
          <a:xfrm>
            <a:off x="2103706" y="2438400"/>
            <a:ext cx="8299938"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Đầu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năm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nhà</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trang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bị</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bổ</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sung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đồ</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dùng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đồ</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chơi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nguyên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liệu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trang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trí</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Tuyên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truyền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huy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phụ</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huynh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ủng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hộ</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cây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xanh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sách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truyện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phục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vụ</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công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tác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Sau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khi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huy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nguồn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lực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về</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cơ</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sở</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vật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chất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nguyên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liệu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chúng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tiến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hành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tiêu</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chí</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lấy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làm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trung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tâm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bố</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trí</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góc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chơi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phù</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hợp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đặc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điểm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tâm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sinh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lý</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4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tuổi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cùng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cô</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sắp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xếp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bố</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trí</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đồ</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dùng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đồ</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chơi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lên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giá</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kê</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bàn</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đặt</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cây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xanh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ở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vị</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trí</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phù</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hợp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Việc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tổ</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chức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tham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gia</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vào</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cùng</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cô</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làm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cảm</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thấy</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mình</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giá</a:t>
            </a:r>
            <a:r>
              <a:rPr lang="en-US" sz="2000" b="1" dirty="0">
                <a:solidFill>
                  <a:srgbClr val="FFFF00"/>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FFFF00"/>
                </a:solidFill>
                <a:latin typeface="Times New Roman" panose="02020603050405020304"/>
                <a:ea typeface="Times New Roman" panose="02020603050405020304"/>
                <a:cs typeface="Times New Roman" panose="02020603050405020304"/>
                <a:sym typeface="Times New Roman" panose="02020603050405020304"/>
              </a:rPr>
              <a:t>trị</a:t>
            </a:r>
            <a:r>
              <a:rPr lang="en-US" sz="18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sz="1800" dirty="0">
              <a:solidFill>
                <a:schemeClr val="dk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0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67"/>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405" y="796066"/>
            <a:ext cx="4292301" cy="2578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6861" y="796066"/>
            <a:ext cx="4324574" cy="25409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861" y="3467038"/>
            <a:ext cx="4324574" cy="28907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4405" y="3467038"/>
            <a:ext cx="4292301" cy="29583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74"/>
        <p:cNvGrpSpPr/>
        <p:nvPr/>
      </p:nvGrpSpPr>
      <p:grpSpPr>
        <a:xfrm>
          <a:off x="0" y="0"/>
          <a:ext cx="0" cy="0"/>
          <a:chOff x="0" y="0"/>
          <a:chExt cx="0" cy="0"/>
        </a:xfrm>
      </p:grpSpPr>
      <p:sp>
        <p:nvSpPr>
          <p:cNvPr id="275" name="Google Shape;275;p18"/>
          <p:cNvSpPr txBox="1"/>
          <p:nvPr/>
        </p:nvSpPr>
        <p:spPr>
          <a:xfrm>
            <a:off x="1524000" y="914400"/>
            <a:ext cx="9448800" cy="360919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Ở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lứa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tuổi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thường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tò</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mò</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ham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nên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nhiều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hướng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cầu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lấy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tâm.Trong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biệt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phù</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hợp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điểm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Qua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giúp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tự</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hứng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mọi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Ngay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đầu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năm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đã</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lập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kế</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hoạch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mục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nội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dung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phù</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hợp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lứa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tuổi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đảm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dạy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đúng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dạy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đủ</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chương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trình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theo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kế</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hoạch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bước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nghệ</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thông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dạy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quả</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tổ</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khối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chuyên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môn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dồi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kiến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cận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phương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79"/>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15" y="613186"/>
            <a:ext cx="3722147" cy="27886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304" y="3607978"/>
            <a:ext cx="3971720" cy="2986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2771" y="3607978"/>
            <a:ext cx="4091491" cy="2986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4328" y="529587"/>
            <a:ext cx="3833729" cy="28722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85"/>
        <p:cNvGrpSpPr/>
        <p:nvPr/>
      </p:nvGrpSpPr>
      <p:grpSpPr>
        <a:xfrm>
          <a:off x="0" y="0"/>
          <a:ext cx="0" cy="0"/>
          <a:chOff x="0" y="0"/>
          <a:chExt cx="0" cy="0"/>
        </a:xfrm>
      </p:grpSpPr>
      <p:sp>
        <p:nvSpPr>
          <p:cNvPr id="286" name="Google Shape;286;p20"/>
          <p:cNvSpPr txBox="1"/>
          <p:nvPr/>
        </p:nvSpPr>
        <p:spPr>
          <a:xfrm>
            <a:off x="2514600" y="5334000"/>
            <a:ext cx="6705600" cy="533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800">
              <a:solidFill>
                <a:srgbClr val="7F7F7F"/>
              </a:solidFill>
              <a:latin typeface="Oi"/>
              <a:ea typeface="Oi"/>
              <a:cs typeface="Oi"/>
              <a:sym typeface="Oi"/>
            </a:endParaRPr>
          </a:p>
        </p:txBody>
      </p:sp>
      <p:sp>
        <p:nvSpPr>
          <p:cNvPr id="287" name="Google Shape;287;p20"/>
          <p:cNvSpPr txBox="1"/>
          <p:nvPr/>
        </p:nvSpPr>
        <p:spPr>
          <a:xfrm>
            <a:off x="2062480" y="998855"/>
            <a:ext cx="8035925" cy="369316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Nghề</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vất</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vả</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bù</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lại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nhiều</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niềm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vì</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thơ</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chăm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sóc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dạy</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dỗ</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niềm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dị</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Trước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coi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đứa</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chăm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sóc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thì</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chắc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chắn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2400" i="1" dirty="0">
              <a:solidFill>
                <a:srgbClr val="7F7F7F"/>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822"/>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p:cNvPicPr preferRelativeResize="0"/>
          <p:nvPr/>
        </p:nvPicPr>
        <p:blipFill rotWithShape="1">
          <a:blip r:embed="rId3"/>
          <a:srcRect/>
          <a:stretch>
            <a:fillRect/>
          </a:stretch>
        </p:blipFill>
        <p:spPr>
          <a:xfrm>
            <a:off x="0" y="0"/>
            <a:ext cx="12192001" cy="6902172"/>
          </a:xfrm>
          <a:prstGeom prst="rect">
            <a:avLst/>
          </a:prstGeom>
          <a:noFill/>
          <a:ln>
            <a:noFill/>
          </a:ln>
        </p:spPr>
      </p:pic>
      <p:sp>
        <p:nvSpPr>
          <p:cNvPr id="87" name="Google Shape;87;p3"/>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88" name="Google Shape;88;p3"/>
          <p:cNvSpPr/>
          <p:nvPr/>
        </p:nvSpPr>
        <p:spPr>
          <a:xfrm>
            <a:off x="1169549" y="1519396"/>
            <a:ext cx="10387621" cy="4885862"/>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89" name="Google Shape;89;p3"/>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90" name="Google Shape;90;p3"/>
          <p:cNvPicPr preferRelativeResize="0"/>
          <p:nvPr/>
        </p:nvPicPr>
        <p:blipFill rotWithShape="1">
          <a:blip r:embed="rId5"/>
          <a:srcRect/>
          <a:stretch>
            <a:fillRect/>
          </a:stretch>
        </p:blipFill>
        <p:spPr>
          <a:xfrm>
            <a:off x="-577933" y="4152938"/>
            <a:ext cx="3168734" cy="3168734"/>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91" name="Google Shape;91;p3"/>
          <p:cNvPicPr preferRelativeResize="0"/>
          <p:nvPr/>
        </p:nvPicPr>
        <p:blipFill rotWithShape="1">
          <a:blip r:embed="rId6"/>
          <a:srcRect/>
          <a:stretch>
            <a:fillRect/>
          </a:stretch>
        </p:blipFill>
        <p:spPr>
          <a:xfrm rot="3298018">
            <a:off x="11108285" y="2059554"/>
            <a:ext cx="569458" cy="540502"/>
          </a:xfrm>
          <a:prstGeom prst="rect">
            <a:avLst/>
          </a:prstGeom>
          <a:noFill/>
          <a:ln>
            <a:noFill/>
          </a:ln>
          <a:effectLst>
            <a:outerShdw blurRad="12700" dist="12700" dir="2700000" algn="tl" rotWithShape="0">
              <a:srgbClr val="000000">
                <a:alpha val="40000"/>
              </a:srgbClr>
            </a:outerShdw>
          </a:effectLst>
        </p:spPr>
      </p:pic>
      <p:grpSp>
        <p:nvGrpSpPr>
          <p:cNvPr id="92" name="Google Shape;92;p3"/>
          <p:cNvGrpSpPr/>
          <p:nvPr/>
        </p:nvGrpSpPr>
        <p:grpSpPr>
          <a:xfrm>
            <a:off x="845709" y="1581515"/>
            <a:ext cx="1084680" cy="1005057"/>
            <a:chOff x="6233415" y="680793"/>
            <a:chExt cx="680701" cy="673007"/>
          </a:xfrm>
        </p:grpSpPr>
        <p:grpSp>
          <p:nvGrpSpPr>
            <p:cNvPr id="93" name="Google Shape;93;p3"/>
            <p:cNvGrpSpPr/>
            <p:nvPr/>
          </p:nvGrpSpPr>
          <p:grpSpPr>
            <a:xfrm>
              <a:off x="6233415" y="680793"/>
              <a:ext cx="680701" cy="673007"/>
              <a:chOff x="5997642" y="606832"/>
              <a:chExt cx="680701" cy="673007"/>
            </a:xfrm>
          </p:grpSpPr>
          <p:sp>
            <p:nvSpPr>
              <p:cNvPr id="94" name="Google Shape;94;p3"/>
              <p:cNvSpPr/>
              <p:nvPr/>
            </p:nvSpPr>
            <p:spPr>
              <a:xfrm>
                <a:off x="6049897" y="606832"/>
                <a:ext cx="628446" cy="628446"/>
              </a:xfrm>
              <a:prstGeom prst="ellipse">
                <a:avLst/>
              </a:prstGeom>
              <a:solidFill>
                <a:srgbClr val="3CB44A"/>
              </a:solid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5" name="Google Shape;95;p3"/>
              <p:cNvSpPr/>
              <p:nvPr/>
            </p:nvSpPr>
            <p:spPr>
              <a:xfrm>
                <a:off x="5997642" y="651393"/>
                <a:ext cx="628446" cy="628446"/>
              </a:xfrm>
              <a:prstGeom prst="ellipse">
                <a:avLst/>
              </a:prstGeom>
              <a:no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96" name="Google Shape;96;p3"/>
            <p:cNvSpPr txBox="1"/>
            <p:nvPr/>
          </p:nvSpPr>
          <p:spPr>
            <a:xfrm>
              <a:off x="6419934" y="801756"/>
              <a:ext cx="3599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97" name="Google Shape;97;p3"/>
          <p:cNvSpPr txBox="1"/>
          <p:nvPr/>
        </p:nvSpPr>
        <p:spPr>
          <a:xfrm>
            <a:off x="2107439" y="1722539"/>
            <a:ext cx="8588677"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0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ta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đã</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cấp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đầu</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tiên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hệ</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thống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quốc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vai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trò</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hết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sức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trọng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thành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trí</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tuệ</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thẩm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mỹ</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nhân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Bác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Hồ</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đã</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nói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lai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đứa</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nên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xã</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đất</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p:txBody>
      </p:sp>
      <p:grpSp>
        <p:nvGrpSpPr>
          <p:cNvPr id="98" name="Google Shape;98;p3"/>
          <p:cNvGrpSpPr/>
          <p:nvPr/>
        </p:nvGrpSpPr>
        <p:grpSpPr>
          <a:xfrm>
            <a:off x="2914560" y="-172640"/>
            <a:ext cx="6568585" cy="2011868"/>
            <a:chOff x="3729562" y="585604"/>
            <a:chExt cx="5164301" cy="2011868"/>
          </a:xfrm>
        </p:grpSpPr>
        <p:pic>
          <p:nvPicPr>
            <p:cNvPr id="99" name="Google Shape;99;p3"/>
            <p:cNvPicPr preferRelativeResize="0"/>
            <p:nvPr/>
          </p:nvPicPr>
          <p:blipFill rotWithShape="1">
            <a:blip r:embed="rId7"/>
            <a:srcRect l="4589" t="16045" r="72126" b="63829"/>
            <a:stretch>
              <a:fillRect/>
            </a:stretch>
          </p:blipFill>
          <p:spPr>
            <a:xfrm>
              <a:off x="3729562" y="585604"/>
              <a:ext cx="4955585" cy="2011868"/>
            </a:xfrm>
            <a:prstGeom prst="rect">
              <a:avLst/>
            </a:prstGeom>
            <a:noFill/>
            <a:ln>
              <a:noFill/>
            </a:ln>
          </p:spPr>
        </p:pic>
        <p:sp>
          <p:nvSpPr>
            <p:cNvPr id="100" name="Google Shape;100;p3"/>
            <p:cNvSpPr txBox="1"/>
            <p:nvPr/>
          </p:nvSpPr>
          <p:spPr>
            <a:xfrm>
              <a:off x="4379006" y="1087583"/>
              <a:ext cx="451485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Times New Roman" panose="02020603050405020304"/>
                  <a:ea typeface="Times New Roman" panose="02020603050405020304"/>
                  <a:cs typeface="Times New Roman" panose="02020603050405020304"/>
                  <a:sym typeface="Times New Roman" panose="02020603050405020304"/>
                </a:rPr>
                <a:t>Phần I. </a:t>
              </a:r>
              <a:r>
                <a:rPr lang="en-US" sz="4000" b="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Lý do chọn đề tài</a:t>
              </a:r>
              <a:endParaRPr lang="en-US" sz="4000" b="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01" name="Google Shape;101;p3"/>
          <p:cNvSpPr txBox="1"/>
          <p:nvPr/>
        </p:nvSpPr>
        <p:spPr>
          <a:xfrm>
            <a:off x="2068852" y="3372092"/>
            <a:ext cx="858867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i"/>
                <a:ea typeface="Oi"/>
                <a:cs typeface="Oi"/>
                <a:sym typeface="Oi"/>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điểm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thân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thiện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hoàn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hảo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lí</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thoải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trò</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muốn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Mỗi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hứng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thú</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niềm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mong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chờ</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rung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áp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triển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theo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khuôn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mẫu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vai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trò</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hướng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say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mê</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Ở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niềm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bài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thông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qua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trò</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20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2000"/>
                                        <p:tgtEl>
                                          <p:spTgt spid="90"/>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20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5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92"/>
        <p:cNvGrpSpPr/>
        <p:nvPr/>
      </p:nvGrpSpPr>
      <p:grpSpPr>
        <a:xfrm>
          <a:off x="0" y="0"/>
          <a:ext cx="0" cy="0"/>
          <a:chOff x="0" y="0"/>
          <a:chExt cx="0" cy="0"/>
        </a:xfrm>
      </p:grpSpPr>
      <p:pic>
        <p:nvPicPr>
          <p:cNvPr id="293" name="Google Shape;293;p21" descr="PPT素材-12"/>
          <p:cNvPicPr preferRelativeResize="0"/>
          <p:nvPr/>
        </p:nvPicPr>
        <p:blipFill rotWithShape="1">
          <a:blip r:embed="rId4"/>
          <a:srcRect/>
          <a:stretch>
            <a:fillRect/>
          </a:stretch>
        </p:blipFill>
        <p:spPr>
          <a:xfrm>
            <a:off x="1513200" y="596255"/>
            <a:ext cx="8791354" cy="5624026"/>
          </a:xfrm>
          <a:prstGeom prst="rect">
            <a:avLst/>
          </a:prstGeom>
          <a:noFill/>
          <a:ln>
            <a:noFill/>
          </a:ln>
        </p:spPr>
      </p:pic>
      <p:pic>
        <p:nvPicPr>
          <p:cNvPr id="294" name="Google Shape;294;p21" descr="PPT素材-18"/>
          <p:cNvPicPr preferRelativeResize="0"/>
          <p:nvPr/>
        </p:nvPicPr>
        <p:blipFill rotWithShape="1">
          <a:blip r:embed="rId5"/>
          <a:srcRect/>
          <a:stretch>
            <a:fillRect/>
          </a:stretch>
        </p:blipFill>
        <p:spPr>
          <a:xfrm>
            <a:off x="8412609" y="3962400"/>
            <a:ext cx="3726000" cy="3205532"/>
          </a:xfrm>
          <a:prstGeom prst="rect">
            <a:avLst/>
          </a:prstGeom>
          <a:noFill/>
          <a:ln>
            <a:noFill/>
          </a:ln>
        </p:spPr>
      </p:pic>
      <p:sp>
        <p:nvSpPr>
          <p:cNvPr id="295" name="Google Shape;295;p21"/>
          <p:cNvSpPr txBox="1"/>
          <p:nvPr/>
        </p:nvSpPr>
        <p:spPr>
          <a:xfrm>
            <a:off x="4419600" y="2667000"/>
            <a:ext cx="3725999" cy="20313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3.3.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Quan</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sát</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cảm</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giác</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thoải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mái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và</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tham</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gia</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trong</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lớp</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a:t>
            </a:r>
          </a:p>
          <a:p>
            <a:pPr marL="0" marR="0" lvl="0" indent="0" algn="ctr" rtl="0">
              <a:spcBef>
                <a:spcPts val="0"/>
              </a:spcBef>
              <a:spcAft>
                <a:spcPts val="0"/>
              </a:spcAft>
              <a:buNone/>
            </a:pPr>
            <a:endParaRPr sz="4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250"/>
                                        <p:tgtEl>
                                          <p:spTgt spid="293"/>
                                        </p:tgtEl>
                                        <p:attrNameLst>
                                          <p:attrName>ppt_w</p:attrName>
                                        </p:attrNameLst>
                                      </p:cBhvr>
                                      <p:tavLst>
                                        <p:tav tm="0">
                                          <p:val>
                                            <p:fltVal val="0"/>
                                          </p:val>
                                        </p:tav>
                                        <p:tav tm="100000">
                                          <p:val>
                                            <p:strVal val="#ppt_w"/>
                                          </p:val>
                                        </p:tav>
                                      </p:tavLst>
                                    </p:anim>
                                    <p:anim calcmode="lin" valueType="num">
                                      <p:cBhvr additive="base">
                                        <p:cTn id="8" dur="250"/>
                                        <p:tgtEl>
                                          <p:spTgt spid="29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94"/>
                                        </p:tgtEl>
                                        <p:attrNameLst>
                                          <p:attrName>style.visibility</p:attrName>
                                        </p:attrNameLst>
                                      </p:cBhvr>
                                      <p:to>
                                        <p:strVal val="visible"/>
                                      </p:to>
                                    </p:set>
                                    <p:anim calcmode="lin" valueType="num">
                                      <p:cBhvr additive="base">
                                        <p:cTn id="12" dur="250"/>
                                        <p:tgtEl>
                                          <p:spTgt spid="29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95"/>
                                        </p:tgtEl>
                                        <p:attrNameLst>
                                          <p:attrName>style.visibility</p:attrName>
                                        </p:attrNameLst>
                                      </p:cBhvr>
                                      <p:to>
                                        <p:strVal val="visible"/>
                                      </p:to>
                                    </p:set>
                                    <p:anim calcmode="lin" valueType="num">
                                      <p:cBhvr additive="base">
                                        <p:cTn id="17" dur="500"/>
                                        <p:tgtEl>
                                          <p:spTgt spid="295"/>
                                        </p:tgtEl>
                                        <p:attrNameLst>
                                          <p:attrName>ppt_w</p:attrName>
                                        </p:attrNameLst>
                                      </p:cBhvr>
                                      <p:tavLst>
                                        <p:tav tm="0">
                                          <p:val>
                                            <p:fltVal val="0"/>
                                          </p:val>
                                        </p:tav>
                                        <p:tav tm="100000">
                                          <p:val>
                                            <p:strVal val="#ppt_w"/>
                                          </p:val>
                                        </p:tav>
                                      </p:tavLst>
                                    </p:anim>
                                    <p:anim calcmode="lin" valueType="num">
                                      <p:cBhvr additive="base">
                                        <p:cTn id="18" dur="500"/>
                                        <p:tgtEl>
                                          <p:spTgt spid="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99"/>
        <p:cNvGrpSpPr/>
        <p:nvPr/>
      </p:nvGrpSpPr>
      <p:grpSpPr>
        <a:xfrm>
          <a:off x="0" y="0"/>
          <a:ext cx="0" cy="0"/>
          <a:chOff x="0" y="0"/>
          <a:chExt cx="0" cy="0"/>
        </a:xfrm>
      </p:grpSpPr>
      <p:sp>
        <p:nvSpPr>
          <p:cNvPr id="300" name="Google Shape;300;p22"/>
          <p:cNvSpPr txBox="1"/>
          <p:nvPr/>
        </p:nvSpPr>
        <p:spPr>
          <a:xfrm>
            <a:off x="2209800" y="1143000"/>
            <a:ext cx="8077200" cy="38810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Qua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quan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sát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cảm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giác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thoải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mái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sự</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tham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giáo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sẽ</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biết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rõ</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nhu</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cầu</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sở</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thích</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mỗi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cảm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nhận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về</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lớp</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học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học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tập</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như</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thế</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nào.Dựa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kết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quả</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giáo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xác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định</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nhóm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mức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độ</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thấp</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tìm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hiểu</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nguyên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nhân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khiến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nằm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trong</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nhóm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này.Những</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nguyên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nhân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xem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như</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rào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cản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khiến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không</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thế</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tham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tốt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các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hoạt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Xác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định</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rào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cản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đến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học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là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một</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bước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quan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trọng</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mà</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nhờ</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giáo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có</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thể</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tìm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ra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biện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pháp</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loại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bỏ</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các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rào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cản</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đối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với</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tham</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gia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vào</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học</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2400" i="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04"/>
        <p:cNvGrpSpPr/>
        <p:nvPr/>
      </p:nvGrpSpPr>
      <p:grpSpPr>
        <a:xfrm>
          <a:off x="0" y="0"/>
          <a:ext cx="0" cy="0"/>
          <a:chOff x="0" y="0"/>
          <a:chExt cx="0" cy="0"/>
        </a:xfrm>
      </p:grpSpPr>
      <p:sp>
        <p:nvSpPr>
          <p:cNvPr id="305" name="Google Shape;305;p23"/>
          <p:cNvSpPr txBox="1"/>
          <p:nvPr/>
        </p:nvSpPr>
        <p:spPr>
          <a:xfrm>
            <a:off x="2743200" y="609600"/>
            <a:ext cx="7162800" cy="41910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Ví</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dụ</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Đối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với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những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góc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mà</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ít</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khi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vào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thì</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tôi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tiến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hành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kiểm</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góc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bổ</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dung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thêm</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đồ</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dùng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dồ</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chơi,sắp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xếp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không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gian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góc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sao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mới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lạ</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và</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hấp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dẫn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hơn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Đồng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thời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tôi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xem</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cách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đặt</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ra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yêu</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cầu</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có</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quá</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cao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so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với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hay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không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và</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điều</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chỉnh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phù</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hợp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với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năng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lực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của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Có</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những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góc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ban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đầu</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rất</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hứng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thú</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nhưng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nhanh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chóng</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chán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tôi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hỏi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xem</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có</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các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nào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để</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chơi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hấp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dẫn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thích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thú</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hơn.Cho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đưa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ra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ý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kiến</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tôi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khích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lệ</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và</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đưa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ra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các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thách</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thức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mới</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cho</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trẻ,giúp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trẻ</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tiếp</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tục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tham</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gia</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ở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mức</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độ</a:t>
            </a:r>
            <a:r>
              <a:rPr lang="en-US" sz="23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300" dirty="0" err="1">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cao</a:t>
            </a:r>
            <a:r>
              <a:rPr lang="en-US" sz="24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bg2">
                  <a:lumMod val="75000"/>
                </a:schemeClr>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2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09"/>
        <p:cNvGrpSpPr/>
        <p:nvPr/>
      </p:nvGrpSpPr>
      <p:grpSpPr>
        <a:xfrm>
          <a:off x="0" y="0"/>
          <a:ext cx="0" cy="0"/>
          <a:chOff x="0" y="0"/>
          <a:chExt cx="0" cy="0"/>
        </a:xfrm>
      </p:grpSpPr>
      <p:sp>
        <p:nvSpPr>
          <p:cNvPr id="310" name="Google Shape;310;p24"/>
          <p:cNvSpPr txBox="1"/>
          <p:nvPr/>
        </p:nvSpPr>
        <p:spPr>
          <a:xfrm>
            <a:off x="4495800" y="1295400"/>
            <a:ext cx="6096000" cy="352122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rụt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rè</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thiếu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tự</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hay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khóc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nhè</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ân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cần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hoàn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đình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xem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bố</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hay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lắng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nghe</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chia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cha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cầu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sở</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14"/>
        <p:cNvGrpSpPr/>
        <p:nvPr/>
      </p:nvGrpSpPr>
      <p:grpSpPr>
        <a:xfrm>
          <a:off x="0" y="0"/>
          <a:ext cx="0" cy="0"/>
          <a:chOff x="0" y="0"/>
          <a:chExt cx="0" cy="0"/>
        </a:xfrm>
      </p:grpSpPr>
      <p:sp>
        <p:nvSpPr>
          <p:cNvPr id="315" name="Google Shape;315;p25"/>
          <p:cNvSpPr txBox="1"/>
          <p:nvPr/>
        </p:nvSpPr>
        <p:spPr>
          <a:xfrm>
            <a:off x="4724400" y="1219200"/>
            <a:ext cx="6400800" cy="303159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Nếu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kì</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thị</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nhóm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thì</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giúp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tích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cực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khuyến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khích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thân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thiện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nhiều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huống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hứng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ở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bên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qua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giờ</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lao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giờ</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giờ</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Effect transition="in" filter="fade">
                                      <p:cBhvr>
                                        <p:cTn id="7" dur="2000"/>
                                        <p:tgtEl>
                                          <p:spTgt spid="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19"/>
        <p:cNvGrpSpPr/>
        <p:nvPr/>
      </p:nvGrpSpPr>
      <p:grpSpPr>
        <a:xfrm>
          <a:off x="0" y="0"/>
          <a:ext cx="0" cy="0"/>
          <a:chOff x="0" y="0"/>
          <a:chExt cx="0" cy="0"/>
        </a:xfrm>
      </p:grpSpPr>
      <p:sp>
        <p:nvSpPr>
          <p:cNvPr id="320" name="Google Shape;320;p26"/>
          <p:cNvSpPr txBox="1"/>
          <p:nvPr/>
        </p:nvSpPr>
        <p:spPr>
          <a:xfrm>
            <a:off x="97665" y="0"/>
            <a:ext cx="4319789" cy="603853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dịp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biệt,tôi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thường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tổ</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chức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giúp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rõ</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trị</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cốt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lõi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hiểu</a:t>
            </a:r>
            <a:r>
              <a:rPr lang="en-US" sz="2800"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xem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ta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phúc,buồn,vui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thiệp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mừng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20/11,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thiệp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tặng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8/3,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tặng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157" y="236668"/>
            <a:ext cx="7184233" cy="53895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24"/>
        <p:cNvGrpSpPr/>
        <p:nvPr/>
      </p:nvGrpSpPr>
      <p:grpSpPr>
        <a:xfrm>
          <a:off x="0" y="0"/>
          <a:ext cx="0" cy="0"/>
          <a:chOff x="0" y="0"/>
          <a:chExt cx="0" cy="0"/>
        </a:xfrm>
      </p:grpSpPr>
      <p:sp>
        <p:nvSpPr>
          <p:cNvPr id="325" name="Google Shape;325;p27"/>
          <p:cNvSpPr txBox="1"/>
          <p:nvPr/>
        </p:nvSpPr>
        <p:spPr>
          <a:xfrm>
            <a:off x="2710960" y="2097499"/>
            <a:ext cx="6770077" cy="133267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-Trong các hoạt động tôi luôn tạo cơ hội cho trẻ tự đưa ra các ý tưởng,sáng kiến mới, cô và trẻ sẽ đưa ra những thoả thuận cũng như nội quy chơi ở các góc.</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26" name="Google Shape;326;p27"/>
          <p:cNvSpPr txBox="1"/>
          <p:nvPr/>
        </p:nvSpPr>
        <p:spPr>
          <a:xfrm>
            <a:off x="2825261" y="3657600"/>
            <a:ext cx="6541477" cy="1363345"/>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-Qua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sát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nắm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sở</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tổ</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chức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phù</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hợp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điểm,từng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hoàn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31"/>
        <p:cNvGrpSpPr/>
        <p:nvPr/>
      </p:nvGrpSpPr>
      <p:grpSpPr>
        <a:xfrm>
          <a:off x="0" y="0"/>
          <a:ext cx="0" cy="0"/>
          <a:chOff x="0" y="0"/>
          <a:chExt cx="0" cy="0"/>
        </a:xfrm>
      </p:grpSpPr>
      <p:pic>
        <p:nvPicPr>
          <p:cNvPr id="332" name="Google Shape;332;p28" descr="PPT素材-12"/>
          <p:cNvPicPr preferRelativeResize="0"/>
          <p:nvPr/>
        </p:nvPicPr>
        <p:blipFill rotWithShape="1">
          <a:blip r:embed="rId4"/>
          <a:srcRect/>
          <a:stretch>
            <a:fillRect/>
          </a:stretch>
        </p:blipFill>
        <p:spPr>
          <a:xfrm>
            <a:off x="1513200" y="596255"/>
            <a:ext cx="8791354" cy="5624026"/>
          </a:xfrm>
          <a:prstGeom prst="rect">
            <a:avLst/>
          </a:prstGeom>
          <a:noFill/>
          <a:ln>
            <a:noFill/>
          </a:ln>
        </p:spPr>
      </p:pic>
      <p:pic>
        <p:nvPicPr>
          <p:cNvPr id="333" name="Google Shape;333;p28" descr="PPT素材-18"/>
          <p:cNvPicPr preferRelativeResize="0"/>
          <p:nvPr/>
        </p:nvPicPr>
        <p:blipFill rotWithShape="1">
          <a:blip r:embed="rId5"/>
          <a:srcRect/>
          <a:stretch>
            <a:fillRect/>
          </a:stretch>
        </p:blipFill>
        <p:spPr>
          <a:xfrm>
            <a:off x="8412609" y="3962400"/>
            <a:ext cx="3726000" cy="3205532"/>
          </a:xfrm>
          <a:prstGeom prst="rect">
            <a:avLst/>
          </a:prstGeom>
          <a:noFill/>
          <a:ln>
            <a:noFill/>
          </a:ln>
        </p:spPr>
      </p:pic>
      <p:sp>
        <p:nvSpPr>
          <p:cNvPr id="334" name="Google Shape;334;p28"/>
          <p:cNvSpPr txBox="1"/>
          <p:nvPr/>
        </p:nvSpPr>
        <p:spPr>
          <a:xfrm>
            <a:off x="3943985" y="2752725"/>
            <a:ext cx="4211955" cy="17233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3.4.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Luôn</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đảm</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smtClean="0">
                <a:solidFill>
                  <a:srgbClr val="F52D04"/>
                </a:solidFill>
                <a:latin typeface="Times New Roman" panose="02020603050405020304"/>
                <a:ea typeface="Times New Roman" panose="02020603050405020304"/>
                <a:cs typeface="Times New Roman" panose="02020603050405020304"/>
                <a:sym typeface="Times New Roman" panose="02020603050405020304"/>
              </a:rPr>
              <a:t>bảo</a:t>
            </a:r>
            <a:r>
              <a:rPr lang="en-US" sz="2800" b="1" dirty="0" smtClean="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sự</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an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toàn</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mọi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lúc</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mọi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nơi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cho</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endParaRPr sz="2800" dirty="0">
              <a:solidFill>
                <a:srgbClr val="F52D04"/>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250"/>
                                        <p:tgtEl>
                                          <p:spTgt spid="332"/>
                                        </p:tgtEl>
                                        <p:attrNameLst>
                                          <p:attrName>ppt_w</p:attrName>
                                        </p:attrNameLst>
                                      </p:cBhvr>
                                      <p:tavLst>
                                        <p:tav tm="0">
                                          <p:val>
                                            <p:fltVal val="0"/>
                                          </p:val>
                                        </p:tav>
                                        <p:tav tm="100000">
                                          <p:val>
                                            <p:strVal val="#ppt_w"/>
                                          </p:val>
                                        </p:tav>
                                      </p:tavLst>
                                    </p:anim>
                                    <p:anim calcmode="lin" valueType="num">
                                      <p:cBhvr additive="base">
                                        <p:cTn id="8" dur="250"/>
                                        <p:tgtEl>
                                          <p:spTgt spid="33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33"/>
                                        </p:tgtEl>
                                        <p:attrNameLst>
                                          <p:attrName>style.visibility</p:attrName>
                                        </p:attrNameLst>
                                      </p:cBhvr>
                                      <p:to>
                                        <p:strVal val="visible"/>
                                      </p:to>
                                    </p:set>
                                    <p:anim calcmode="lin" valueType="num">
                                      <p:cBhvr additive="base">
                                        <p:cTn id="12" dur="250"/>
                                        <p:tgtEl>
                                          <p:spTgt spid="333"/>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500"/>
                                        <p:tgtEl>
                                          <p:spTgt spid="334"/>
                                        </p:tgtEl>
                                        <p:attrNameLst>
                                          <p:attrName>ppt_w</p:attrName>
                                        </p:attrNameLst>
                                      </p:cBhvr>
                                      <p:tavLst>
                                        <p:tav tm="0">
                                          <p:val>
                                            <p:fltVal val="0"/>
                                          </p:val>
                                        </p:tav>
                                        <p:tav tm="100000">
                                          <p:val>
                                            <p:strVal val="#ppt_w"/>
                                          </p:val>
                                        </p:tav>
                                      </p:tavLst>
                                    </p:anim>
                                    <p:anim calcmode="lin" valueType="num">
                                      <p:cBhvr additive="base">
                                        <p:cTn id="17" dur="500"/>
                                        <p:tgtEl>
                                          <p:spTgt spid="3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38"/>
        <p:cNvGrpSpPr/>
        <p:nvPr/>
      </p:nvGrpSpPr>
      <p:grpSpPr>
        <a:xfrm>
          <a:off x="0" y="0"/>
          <a:ext cx="0" cy="0"/>
          <a:chOff x="0" y="0"/>
          <a:chExt cx="0" cy="0"/>
        </a:xfrm>
      </p:grpSpPr>
      <p:sp>
        <p:nvSpPr>
          <p:cNvPr id="339" name="Google Shape;339;p29"/>
          <p:cNvSpPr txBox="1"/>
          <p:nvPr/>
        </p:nvSpPr>
        <p:spPr>
          <a:xfrm>
            <a:off x="2095500" y="1155680"/>
            <a:ext cx="8001000"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Môi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lứa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tuổi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bao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gồm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sự</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xúc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phạm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mỗi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ở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Do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vậy</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trước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hết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đảm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bữa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giấc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ngủ</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khỏe</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mạnh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xuyên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cụ</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uống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giặt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gối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cháu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000" dirty="0">
              <a:solidFill>
                <a:schemeClr val="dk1"/>
              </a:solidFill>
              <a:latin typeface="Oi"/>
              <a:ea typeface="Oi"/>
              <a:cs typeface="Oi"/>
              <a:sym typeface="O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43"/>
        <p:cNvGrpSpPr/>
        <p:nvPr/>
      </p:nvGrpSpPr>
      <p:grpSpPr>
        <a:xfrm>
          <a:off x="0" y="0"/>
          <a:ext cx="0" cy="0"/>
          <a:chOff x="0" y="0"/>
          <a:chExt cx="0" cy="0"/>
        </a:xfrm>
      </p:grpSpPr>
      <p:sp>
        <p:nvSpPr>
          <p:cNvPr id="344" name="Google Shape;344;p30"/>
          <p:cNvSpPr txBox="1"/>
          <p:nvPr/>
        </p:nvSpPr>
        <p:spPr>
          <a:xfrm>
            <a:off x="1156970" y="453390"/>
            <a:ext cx="10120630" cy="3983355"/>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rèn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luyện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tập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thường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xuyên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đảm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giờ</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nấy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đảm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mọi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lúc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mọi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bao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quát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ngoài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trời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hay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tập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khối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cũng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đảm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sắp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xếp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kiểm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dùng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sau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mỗi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buổi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buổi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kết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thúc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loại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bỏ</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sắc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nhọn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ngây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hiểm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sạch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ngoài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biệt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phòng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chú</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sàn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dùng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tẩy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rửa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lên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cao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chậu</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thùng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úp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chứa</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xếp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cất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gọn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gàng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dép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lên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đúng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nơi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duy</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trì</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lịch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trực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vệ</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tuần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phân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trực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thú</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giúp</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qua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thêm</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kiến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thức</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kỹ</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năng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vận</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linh</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2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p:cNvPicPr preferRelativeResize="0"/>
          <p:nvPr/>
        </p:nvPicPr>
        <p:blipFill rotWithShape="1">
          <a:blip r:embed="rId3"/>
          <a:srcRect/>
          <a:stretch>
            <a:fillRect/>
          </a:stretch>
        </p:blipFill>
        <p:spPr>
          <a:xfrm>
            <a:off x="0" y="0"/>
            <a:ext cx="12192001" cy="6902172"/>
          </a:xfrm>
          <a:prstGeom prst="rect">
            <a:avLst/>
          </a:prstGeom>
          <a:noFill/>
          <a:ln>
            <a:noFill/>
          </a:ln>
        </p:spPr>
      </p:pic>
      <p:sp>
        <p:nvSpPr>
          <p:cNvPr id="108" name="Google Shape;108;p4"/>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109" name="Google Shape;109;p4"/>
          <p:cNvSpPr/>
          <p:nvPr/>
        </p:nvSpPr>
        <p:spPr>
          <a:xfrm>
            <a:off x="936717" y="1621805"/>
            <a:ext cx="10387621" cy="4885862"/>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110" name="Google Shape;110;p4"/>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111" name="Google Shape;111;p4"/>
          <p:cNvPicPr preferRelativeResize="0"/>
          <p:nvPr/>
        </p:nvPicPr>
        <p:blipFill rotWithShape="1">
          <a:blip r:embed="rId5"/>
          <a:srcRect/>
          <a:stretch>
            <a:fillRect/>
          </a:stretch>
        </p:blipFill>
        <p:spPr>
          <a:xfrm>
            <a:off x="-577933" y="4152938"/>
            <a:ext cx="3168734" cy="3168734"/>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112" name="Google Shape;112;p4"/>
          <p:cNvPicPr preferRelativeResize="0"/>
          <p:nvPr/>
        </p:nvPicPr>
        <p:blipFill rotWithShape="1">
          <a:blip r:embed="rId6"/>
          <a:srcRect/>
          <a:stretch>
            <a:fillRect/>
          </a:stretch>
        </p:blipFill>
        <p:spPr>
          <a:xfrm rot="3298018">
            <a:off x="11108285" y="2059554"/>
            <a:ext cx="569458" cy="540502"/>
          </a:xfrm>
          <a:prstGeom prst="rect">
            <a:avLst/>
          </a:prstGeom>
          <a:noFill/>
          <a:ln>
            <a:noFill/>
          </a:ln>
          <a:effectLst>
            <a:outerShdw blurRad="12700" dist="12700" dir="2700000" algn="tl" rotWithShape="0">
              <a:srgbClr val="000000">
                <a:alpha val="40000"/>
              </a:srgbClr>
            </a:outerShdw>
          </a:effectLst>
        </p:spPr>
      </p:pic>
      <p:grpSp>
        <p:nvGrpSpPr>
          <p:cNvPr id="113" name="Google Shape;113;p4"/>
          <p:cNvGrpSpPr/>
          <p:nvPr/>
        </p:nvGrpSpPr>
        <p:grpSpPr>
          <a:xfrm>
            <a:off x="193081" y="1357524"/>
            <a:ext cx="1415664" cy="1053257"/>
            <a:chOff x="5823851" y="530804"/>
            <a:chExt cx="888412" cy="705283"/>
          </a:xfrm>
        </p:grpSpPr>
        <p:grpSp>
          <p:nvGrpSpPr>
            <p:cNvPr id="114" name="Google Shape;114;p4"/>
            <p:cNvGrpSpPr/>
            <p:nvPr/>
          </p:nvGrpSpPr>
          <p:grpSpPr>
            <a:xfrm>
              <a:off x="6065514" y="596815"/>
              <a:ext cx="646749" cy="639272"/>
              <a:chOff x="5829741" y="522854"/>
              <a:chExt cx="646749" cy="639272"/>
            </a:xfrm>
          </p:grpSpPr>
          <p:sp>
            <p:nvSpPr>
              <p:cNvPr id="115" name="Google Shape;115;p4"/>
              <p:cNvSpPr/>
              <p:nvPr/>
            </p:nvSpPr>
            <p:spPr>
              <a:xfrm>
                <a:off x="5848044" y="533680"/>
                <a:ext cx="628446" cy="628446"/>
              </a:xfrm>
              <a:prstGeom prst="ellipse">
                <a:avLst/>
              </a:prstGeom>
              <a:solidFill>
                <a:srgbClr val="3CB44A"/>
              </a:solid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6" name="Google Shape;116;p4"/>
              <p:cNvSpPr/>
              <p:nvPr/>
            </p:nvSpPr>
            <p:spPr>
              <a:xfrm>
                <a:off x="5829741" y="522854"/>
                <a:ext cx="628446" cy="628446"/>
              </a:xfrm>
              <a:prstGeom prst="ellipse">
                <a:avLst/>
              </a:prstGeom>
              <a:no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17" name="Google Shape;117;p4"/>
            <p:cNvSpPr txBox="1"/>
            <p:nvPr/>
          </p:nvSpPr>
          <p:spPr>
            <a:xfrm>
              <a:off x="5823851" y="530804"/>
              <a:ext cx="3658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18" name="Google Shape;118;p4"/>
          <p:cNvSpPr txBox="1"/>
          <p:nvPr/>
        </p:nvSpPr>
        <p:spPr>
          <a:xfrm>
            <a:off x="1828801" y="1722539"/>
            <a:ext cx="96901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trạng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nay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xảy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mất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chết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bị</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bỏ</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xe</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hay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chết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do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cây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cổng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tỉ</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tai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nạn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rủi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xảy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Đặc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biệt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vi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vẫn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tồn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Tất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lý</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do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thành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đổi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đúng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Hợp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Quốc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thừa</a:t>
            </a:r>
            <a:r>
              <a:rPr lang="en-US" sz="18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quyền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lấy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20.3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hằng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năm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Quốc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tế</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khát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vọng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cao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xã</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chính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trị</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mục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đích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phấn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suốt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mỗi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mọi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đình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p:txBody>
      </p:sp>
      <p:pic>
        <p:nvPicPr>
          <p:cNvPr id="120" name="Google Shape;120;p4"/>
          <p:cNvPicPr preferRelativeResize="0"/>
          <p:nvPr/>
        </p:nvPicPr>
        <p:blipFill rotWithShape="1">
          <a:blip r:embed="rId7"/>
          <a:srcRect l="4589" t="16045" r="72126" b="63829"/>
          <a:stretch>
            <a:fillRect/>
          </a:stretch>
        </p:blipFill>
        <p:spPr>
          <a:xfrm>
            <a:off x="2914560" y="-172640"/>
            <a:ext cx="6303115" cy="2011868"/>
          </a:xfrm>
          <a:prstGeom prst="rect">
            <a:avLst/>
          </a:prstGeom>
          <a:noFill/>
          <a:ln>
            <a:noFill/>
          </a:ln>
        </p:spPr>
      </p:pic>
      <p:sp>
        <p:nvSpPr>
          <p:cNvPr id="122" name="Google Shape;122;p4"/>
          <p:cNvSpPr txBox="1"/>
          <p:nvPr/>
        </p:nvSpPr>
        <p:spPr>
          <a:xfrm>
            <a:off x="1822412" y="4318675"/>
            <a:ext cx="939953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i"/>
                <a:ea typeface="Oi"/>
                <a:cs typeface="Oi"/>
                <a:sym typeface="Oi"/>
              </a:rPr>
              <a:t> </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Ở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lứa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tuổi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chưa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thành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thói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quen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trẻ.Vì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tuỏi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vẫn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đình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nhất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nhất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bố</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1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rất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khăn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Chính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trăn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trở</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suy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sinh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luôn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mẹ</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trẻ.Đồng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sao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phụ</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huynh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tưởng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gửi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mình.Vì</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bản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thân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quyết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định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chọn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tài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par>
                                <p:cTn id="12" presetID="10" presetClass="entr" presetSubtype="0" fill="hold" nodeType="with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500"/>
                                        <p:tgtEl>
                                          <p:spTgt spid="112"/>
                                        </p:tgtEl>
                                      </p:cBhvr>
                                    </p:animEffect>
                                  </p:childTnLst>
                                </p:cTn>
                              </p:par>
                              <p:par>
                                <p:cTn id="15" presetID="10" presetClass="entr" presetSubtype="0"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250"/>
                                        <p:tgtEl>
                                          <p:spTgt spid="113"/>
                                        </p:tgtEl>
                                      </p:cBhvr>
                                    </p:animEffect>
                                  </p:childTnLst>
                                </p:cTn>
                              </p:par>
                              <p:par>
                                <p:cTn id="18" presetID="10" presetClass="entr" presetSubtype="0" fill="hold" nodeType="withEffect">
                                  <p:stCondLst>
                                    <p:cond delay="50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250"/>
                                        <p:tgtEl>
                                          <p:spTgt spid="10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1822"/>
                                        <p:tgtEl>
                                          <p:spTgt spid="11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additive="base">
                                        <p:cTn id="30" dur="500"/>
                                        <p:tgtEl>
                                          <p:spTgt spid="122"/>
                                        </p:tgtEl>
                                        <p:attrNameLst>
                                          <p:attrName>ppt_w</p:attrName>
                                        </p:attrNameLst>
                                      </p:cBhvr>
                                      <p:tavLst>
                                        <p:tav tm="0">
                                          <p:val>
                                            <p:fltVal val="0"/>
                                          </p:val>
                                        </p:tav>
                                        <p:tav tm="100000">
                                          <p:val>
                                            <p:strVal val="#ppt_w"/>
                                          </p:val>
                                        </p:tav>
                                      </p:tavLst>
                                    </p:anim>
                                    <p:anim calcmode="lin" valueType="num">
                                      <p:cBhvr additive="base">
                                        <p:cTn id="31" dur="500"/>
                                        <p:tgtEl>
                                          <p:spTgt spid="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1" descr="卡通背景天空漫画云"/>
          <p:cNvPicPr preferRelativeResize="0"/>
          <p:nvPr/>
        </p:nvPicPr>
        <p:blipFill rotWithShape="1">
          <a:blip r:embed="rId3"/>
          <a:srcRect/>
          <a:stretch>
            <a:fillRect/>
          </a:stretch>
        </p:blipFill>
        <p:spPr>
          <a:xfrm>
            <a:off x="0" y="0"/>
            <a:ext cx="12192000" cy="6849767"/>
          </a:xfrm>
          <a:prstGeom prst="rect">
            <a:avLst/>
          </a:prstGeom>
          <a:noFill/>
          <a:ln>
            <a:noFill/>
          </a:ln>
        </p:spPr>
      </p:pic>
      <p:pic>
        <p:nvPicPr>
          <p:cNvPr id="351" name="Google Shape;351;p31"/>
          <p:cNvPicPr preferRelativeResize="0"/>
          <p:nvPr/>
        </p:nvPicPr>
        <p:blipFill rotWithShape="1">
          <a:blip r:embed="rId4"/>
          <a:srcRect/>
          <a:stretch>
            <a:fillRect/>
          </a:stretch>
        </p:blipFill>
        <p:spPr>
          <a:xfrm>
            <a:off x="1448390" y="1114904"/>
            <a:ext cx="9543242" cy="4646514"/>
          </a:xfrm>
          <a:prstGeom prst="rect">
            <a:avLst/>
          </a:prstGeom>
          <a:noFill/>
          <a:ln>
            <a:noFill/>
          </a:ln>
        </p:spPr>
      </p:pic>
      <p:sp>
        <p:nvSpPr>
          <p:cNvPr id="352" name="Google Shape;352;p31"/>
          <p:cNvSpPr txBox="1"/>
          <p:nvPr/>
        </p:nvSpPr>
        <p:spPr>
          <a:xfrm>
            <a:off x="2578152" y="1516050"/>
            <a:ext cx="7245964" cy="537873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Trong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giao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tiếp</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với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luôn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nhẹ</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nhàng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kiên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trì</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lắng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nghe</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thấu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hiểu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tạo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sự</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gần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gũi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thân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thiện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luôn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dành</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lời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ánh</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mắt</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nụ</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cười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trìu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mến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làm</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việc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tốt</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làm</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đúng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yêu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cầu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cô</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luôn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dành</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sự</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kịp</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thời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cùng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nhau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hạn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chế</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tối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đa</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sự</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ức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chế</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căng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thẳng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với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chưa</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thực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hiện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yêu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cầu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đề</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ra</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hay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thiếu</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tự</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tin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vào</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bản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thân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mình</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viên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nhẹ</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nhàng</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khích</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lệ</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kịp</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thời</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“con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cố</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lên</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cô</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tin con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sẽ</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làm</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i="1"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53" name="Google Shape;353;p31"/>
          <p:cNvPicPr preferRelativeResize="0"/>
          <p:nvPr/>
        </p:nvPicPr>
        <p:blipFill rotWithShape="1">
          <a:blip r:embed="rId5"/>
          <a:srcRect/>
          <a:stretch>
            <a:fillRect/>
          </a:stretch>
        </p:blipFill>
        <p:spPr>
          <a:xfrm rot="3298018">
            <a:off x="805544" y="752890"/>
            <a:ext cx="569458" cy="540502"/>
          </a:xfrm>
          <a:prstGeom prst="rect">
            <a:avLst/>
          </a:prstGeom>
          <a:noFill/>
          <a:ln>
            <a:noFill/>
          </a:ln>
          <a:effectLst>
            <a:outerShdw blurRad="12700" dist="12700" dir="2700000" algn="tl" rotWithShape="0">
              <a:srgbClr val="000000">
                <a:alpha val="40000"/>
              </a:srgbClr>
            </a:outerShdw>
          </a:effectLst>
        </p:spPr>
      </p:pic>
      <p:pic>
        <p:nvPicPr>
          <p:cNvPr id="354" name="Google Shape;354;p31"/>
          <p:cNvPicPr preferRelativeResize="0"/>
          <p:nvPr/>
        </p:nvPicPr>
        <p:blipFill rotWithShape="1">
          <a:blip r:embed="rId6"/>
          <a:srcRect l="11611" t="229" r="59889" b="66438"/>
          <a:stretch>
            <a:fillRect/>
          </a:stretch>
        </p:blipFill>
        <p:spPr>
          <a:xfrm>
            <a:off x="9525284" y="130075"/>
            <a:ext cx="2511125" cy="2936988"/>
          </a:xfrm>
          <a:custGeom>
            <a:avLst/>
            <a:gdLst/>
            <a:ahLst/>
            <a:cxnLst/>
            <a:rect l="l" t="t" r="r" b="b"/>
            <a:pathLst>
              <a:path w="1954530" h="2286000" extrusionOk="0">
                <a:moveTo>
                  <a:pt x="800100" y="0"/>
                </a:moveTo>
                <a:lnTo>
                  <a:pt x="1874520" y="308610"/>
                </a:lnTo>
                <a:lnTo>
                  <a:pt x="1954530" y="1051560"/>
                </a:lnTo>
                <a:lnTo>
                  <a:pt x="1680210" y="1737360"/>
                </a:lnTo>
                <a:lnTo>
                  <a:pt x="1463040" y="2286000"/>
                </a:lnTo>
                <a:lnTo>
                  <a:pt x="605790" y="2228850"/>
                </a:lnTo>
                <a:lnTo>
                  <a:pt x="525780" y="1623060"/>
                </a:lnTo>
                <a:lnTo>
                  <a:pt x="0" y="594360"/>
                </a:lnTo>
                <a:lnTo>
                  <a:pt x="800100" y="0"/>
                </a:lnTo>
                <a:close/>
              </a:path>
            </a:pathLst>
          </a:custGeom>
          <a:noFill/>
          <a:ln>
            <a:noFill/>
          </a:ln>
          <a:effectLst>
            <a:outerShdw blurRad="25400" dist="25400" dir="2700000" algn="tl" rotWithShape="0">
              <a:srgbClr val="000000">
                <a:alpha val="40000"/>
              </a:srgbClr>
            </a:outerShdw>
          </a:effectLst>
        </p:spPr>
      </p:pic>
      <p:pic>
        <p:nvPicPr>
          <p:cNvPr id="355" name="Google Shape;355;p31"/>
          <p:cNvPicPr preferRelativeResize="0"/>
          <p:nvPr/>
        </p:nvPicPr>
        <p:blipFill rotWithShape="1">
          <a:blip r:embed="rId7"/>
          <a:srcRect l="51778" t="8395" r="35889" b="72938"/>
          <a:stretch>
            <a:fillRect/>
          </a:stretch>
        </p:blipFill>
        <p:spPr>
          <a:xfrm>
            <a:off x="1448390" y="762400"/>
            <a:ext cx="845820" cy="1280160"/>
          </a:xfrm>
          <a:custGeom>
            <a:avLst/>
            <a:gdLst/>
            <a:ahLst/>
            <a:cxnLst/>
            <a:rect l="l" t="t" r="r" b="b"/>
            <a:pathLst>
              <a:path w="845820" h="1280160" extrusionOk="0">
                <a:moveTo>
                  <a:pt x="140973" y="0"/>
                </a:moveTo>
                <a:lnTo>
                  <a:pt x="704847" y="0"/>
                </a:lnTo>
                <a:cubicBezTo>
                  <a:pt x="782704" y="0"/>
                  <a:pt x="845820" y="63116"/>
                  <a:pt x="845820" y="140973"/>
                </a:cubicBezTo>
                <a:lnTo>
                  <a:pt x="845820" y="1139187"/>
                </a:lnTo>
                <a:cubicBezTo>
                  <a:pt x="845820" y="1217044"/>
                  <a:pt x="782704" y="1280160"/>
                  <a:pt x="704847" y="1280160"/>
                </a:cubicBezTo>
                <a:lnTo>
                  <a:pt x="140973" y="1280160"/>
                </a:lnTo>
                <a:cubicBezTo>
                  <a:pt x="63116" y="1280160"/>
                  <a:pt x="0" y="1217044"/>
                  <a:pt x="0" y="1139187"/>
                </a:cubicBezTo>
                <a:lnTo>
                  <a:pt x="0" y="140973"/>
                </a:lnTo>
                <a:cubicBezTo>
                  <a:pt x="0" y="63116"/>
                  <a:pt x="63116" y="0"/>
                  <a:pt x="140973" y="0"/>
                </a:cubicBezTo>
                <a:close/>
              </a:path>
            </a:pathLst>
          </a:custGeom>
          <a:noFill/>
          <a:ln>
            <a:noFill/>
          </a:ln>
          <a:effectLst>
            <a:outerShdw blurRad="25400" dist="25400" dir="2700000" algn="tl" rotWithShape="0">
              <a:srgbClr val="000000">
                <a:alpha val="40000"/>
              </a:srgbClr>
            </a:outerShdw>
          </a:effectLst>
        </p:spPr>
      </p:pic>
      <p:pic>
        <p:nvPicPr>
          <p:cNvPr id="356" name="Google Shape;356;p31"/>
          <p:cNvPicPr preferRelativeResize="0"/>
          <p:nvPr/>
        </p:nvPicPr>
        <p:blipFill rotWithShape="1">
          <a:blip r:embed="rId8"/>
          <a:srcRect l="35611" t="29562" r="55722" b="56104"/>
          <a:stretch>
            <a:fillRect/>
          </a:stretch>
        </p:blipFill>
        <p:spPr>
          <a:xfrm>
            <a:off x="7926576" y="4984119"/>
            <a:ext cx="1283951" cy="2123457"/>
          </a:xfrm>
          <a:custGeom>
            <a:avLst/>
            <a:gdLst/>
            <a:ahLst/>
            <a:cxnLst/>
            <a:rect l="l" t="t" r="r" b="b"/>
            <a:pathLst>
              <a:path w="594360" h="982980" extrusionOk="0">
                <a:moveTo>
                  <a:pt x="99062" y="0"/>
                </a:moveTo>
                <a:lnTo>
                  <a:pt x="495298" y="0"/>
                </a:lnTo>
                <a:cubicBezTo>
                  <a:pt x="550008" y="0"/>
                  <a:pt x="594360" y="44352"/>
                  <a:pt x="594360" y="99062"/>
                </a:cubicBezTo>
                <a:lnTo>
                  <a:pt x="594360" y="883918"/>
                </a:lnTo>
                <a:cubicBezTo>
                  <a:pt x="594360" y="938628"/>
                  <a:pt x="550008" y="982980"/>
                  <a:pt x="495298" y="982980"/>
                </a:cubicBezTo>
                <a:lnTo>
                  <a:pt x="99062" y="982980"/>
                </a:lnTo>
                <a:cubicBezTo>
                  <a:pt x="44352" y="982980"/>
                  <a:pt x="0" y="938628"/>
                  <a:pt x="0" y="883918"/>
                </a:cubicBezTo>
                <a:lnTo>
                  <a:pt x="0" y="99062"/>
                </a:lnTo>
                <a:cubicBezTo>
                  <a:pt x="0" y="44352"/>
                  <a:pt x="44352" y="0"/>
                  <a:pt x="99062" y="0"/>
                </a:cubicBezTo>
                <a:close/>
              </a:path>
            </a:pathLst>
          </a:custGeom>
          <a:noFill/>
          <a:ln>
            <a:noFill/>
          </a:ln>
          <a:effectLst>
            <a:outerShdw blurRad="25400" dist="25400" dir="2700000" algn="tl" rotWithShape="0">
              <a:srgbClr val="000000">
                <a:alpha val="40000"/>
              </a:srgbClr>
            </a:outerShdw>
          </a:effectLst>
        </p:spPr>
      </p:pic>
      <p:pic>
        <p:nvPicPr>
          <p:cNvPr id="357" name="Google Shape;357;p31"/>
          <p:cNvPicPr preferRelativeResize="0"/>
          <p:nvPr/>
        </p:nvPicPr>
        <p:blipFill rotWithShape="1">
          <a:blip r:embed="rId5"/>
          <a:srcRect/>
          <a:stretch>
            <a:fillRect/>
          </a:stretch>
        </p:blipFill>
        <p:spPr>
          <a:xfrm rot="3298018">
            <a:off x="9836075" y="5484208"/>
            <a:ext cx="569458" cy="540502"/>
          </a:xfrm>
          <a:prstGeom prst="rect">
            <a:avLst/>
          </a:prstGeom>
          <a:noFill/>
          <a:ln>
            <a:noFill/>
          </a:ln>
          <a:effectLst>
            <a:outerShdw blurRad="12700" dist="12700" dir="2700000" algn="tl" rotWithShape="0">
              <a:srgbClr val="000000">
                <a:alpha val="40000"/>
              </a:srgbClr>
            </a:outerShdw>
          </a:effectLst>
        </p:spPr>
      </p:pic>
      <p:pic>
        <p:nvPicPr>
          <p:cNvPr id="358" name="Google Shape;358;p31"/>
          <p:cNvPicPr preferRelativeResize="0"/>
          <p:nvPr/>
        </p:nvPicPr>
        <p:blipFill rotWithShape="1">
          <a:blip r:embed="rId5"/>
          <a:srcRect/>
          <a:stretch>
            <a:fillRect/>
          </a:stretch>
        </p:blipFill>
        <p:spPr>
          <a:xfrm rot="3298018">
            <a:off x="1070586" y="5387317"/>
            <a:ext cx="569458" cy="540502"/>
          </a:xfrm>
          <a:prstGeom prst="rect">
            <a:avLst/>
          </a:prstGeom>
          <a:noFill/>
          <a:ln>
            <a:noFill/>
          </a:ln>
          <a:effectLst>
            <a:outerShdw blurRad="12700" dist="127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4"/>
                                        </p:tgtEl>
                                        <p:attrNameLst>
                                          <p:attrName>style.visibility</p:attrName>
                                        </p:attrNameLst>
                                      </p:cBhvr>
                                      <p:to>
                                        <p:strVal val="visible"/>
                                      </p:to>
                                    </p:set>
                                    <p:animEffect transition="in" filter="fade">
                                      <p:cBhvr>
                                        <p:cTn id="10" dur="500"/>
                                        <p:tgtEl>
                                          <p:spTgt spid="354"/>
                                        </p:tgtEl>
                                      </p:cBhvr>
                                    </p:animEffect>
                                  </p:childTnLst>
                                </p:cTn>
                              </p:par>
                              <p:par>
                                <p:cTn id="11" presetID="10" presetClass="entr" presetSubtype="0" fill="hold" nodeType="withEffect">
                                  <p:stCondLst>
                                    <p:cond delay="0"/>
                                  </p:stCondLst>
                                  <p:childTnLst>
                                    <p:set>
                                      <p:cBhvr>
                                        <p:cTn id="12" dur="1" fill="hold">
                                          <p:stCondLst>
                                            <p:cond delay="0"/>
                                          </p:stCondLst>
                                        </p:cTn>
                                        <p:tgtEl>
                                          <p:spTgt spid="358"/>
                                        </p:tgtEl>
                                        <p:attrNameLst>
                                          <p:attrName>style.visibility</p:attrName>
                                        </p:attrNameLst>
                                      </p:cBhvr>
                                      <p:to>
                                        <p:strVal val="visible"/>
                                      </p:to>
                                    </p:set>
                                    <p:animEffect transition="in" filter="fade">
                                      <p:cBhvr>
                                        <p:cTn id="13" dur="500"/>
                                        <p:tgtEl>
                                          <p:spTgt spid="358"/>
                                        </p:tgtEl>
                                      </p:cBhvr>
                                    </p:animEffect>
                                  </p:childTnLst>
                                </p:cTn>
                              </p:par>
                              <p:par>
                                <p:cTn id="14" presetID="10" presetClass="entr" presetSubtype="0" fill="hold" nodeType="withEffect">
                                  <p:stCondLst>
                                    <p:cond delay="0"/>
                                  </p:stCondLst>
                                  <p:childTnLst>
                                    <p:set>
                                      <p:cBhvr>
                                        <p:cTn id="15" dur="1" fill="hold">
                                          <p:stCondLst>
                                            <p:cond delay="0"/>
                                          </p:stCondLst>
                                        </p:cTn>
                                        <p:tgtEl>
                                          <p:spTgt spid="356"/>
                                        </p:tgtEl>
                                        <p:attrNameLst>
                                          <p:attrName>style.visibility</p:attrName>
                                        </p:attrNameLst>
                                      </p:cBhvr>
                                      <p:to>
                                        <p:strVal val="visible"/>
                                      </p:to>
                                    </p:set>
                                    <p:animEffect transition="in" filter="fade">
                                      <p:cBhvr>
                                        <p:cTn id="16" dur="500"/>
                                        <p:tgtEl>
                                          <p:spTgt spid="3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2"/>
                                        </p:tgtEl>
                                        <p:attrNameLst>
                                          <p:attrName>style.visibility</p:attrName>
                                        </p:attrNameLst>
                                      </p:cBhvr>
                                      <p:to>
                                        <p:strVal val="visible"/>
                                      </p:to>
                                    </p:set>
                                    <p:animEffect transition="in" filter="fade">
                                      <p:cBhvr>
                                        <p:cTn id="21" dur="2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2" descr="卡通背景天空漫画云"/>
          <p:cNvPicPr preferRelativeResize="0"/>
          <p:nvPr/>
        </p:nvPicPr>
        <p:blipFill rotWithShape="1">
          <a:blip r:embed="rId3"/>
          <a:srcRect/>
          <a:stretch>
            <a:fillRect/>
          </a:stretch>
        </p:blipFill>
        <p:spPr>
          <a:xfrm>
            <a:off x="0" y="-1"/>
            <a:ext cx="12192000" cy="6849767"/>
          </a:xfrm>
          <a:prstGeom prst="rect">
            <a:avLst/>
          </a:prstGeom>
          <a:noFill/>
          <a:ln>
            <a:noFill/>
          </a:ln>
        </p:spPr>
      </p:pic>
      <p:grpSp>
        <p:nvGrpSpPr>
          <p:cNvPr id="365" name="Google Shape;365;p32"/>
          <p:cNvGrpSpPr/>
          <p:nvPr/>
        </p:nvGrpSpPr>
        <p:grpSpPr>
          <a:xfrm>
            <a:off x="988930" y="812152"/>
            <a:ext cx="9231628" cy="6037614"/>
            <a:chOff x="988930" y="1856070"/>
            <a:chExt cx="8078870" cy="4227461"/>
          </a:xfrm>
        </p:grpSpPr>
        <p:pic>
          <p:nvPicPr>
            <p:cNvPr id="366" name="Google Shape;366;p32"/>
            <p:cNvPicPr preferRelativeResize="0"/>
            <p:nvPr/>
          </p:nvPicPr>
          <p:blipFill rotWithShape="1">
            <a:blip r:embed="rId4"/>
            <a:srcRect/>
            <a:stretch>
              <a:fillRect/>
            </a:stretch>
          </p:blipFill>
          <p:spPr>
            <a:xfrm>
              <a:off x="988930" y="1856070"/>
              <a:ext cx="8078870" cy="4227461"/>
            </a:xfrm>
            <a:prstGeom prst="rect">
              <a:avLst/>
            </a:prstGeom>
            <a:noFill/>
            <a:ln>
              <a:noFill/>
            </a:ln>
          </p:spPr>
        </p:pic>
        <p:sp>
          <p:nvSpPr>
            <p:cNvPr id="367" name="Google Shape;367;p32"/>
            <p:cNvSpPr txBox="1"/>
            <p:nvPr/>
          </p:nvSpPr>
          <p:spPr>
            <a:xfrm>
              <a:off x="1746063" y="2419222"/>
              <a:ext cx="6847843" cy="33833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Sự</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gần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gũi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của</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giáo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viên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dành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thể</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hiện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ở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mọi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mọi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nơi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hoạt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của</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chỉ</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dành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ánh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nhìn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vui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đùa</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bạn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ôm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nhớ</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mẹ</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cử</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chỉ</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vuốt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tóc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vỗ</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về</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nhẹ</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nhàng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chơi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mình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hay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khi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loi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cũng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đã</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làm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con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cảm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thấy</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ấm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áp</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yêu</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thương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hơn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nở</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nụ</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cười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hạnh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phúc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thật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sự</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đó</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chính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cũng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lại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mang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niềm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hạnh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phúc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đến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tôi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càng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nhận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ra</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rằng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trao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cái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ôm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thật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chặt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rồi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sẽ</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chạy</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tới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ôm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chầm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lấy</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cô</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trao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niềm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vui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ta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sẽ</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nhận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nụ</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cười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trao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trẻ</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nụ</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cười</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chúng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ta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sẽ</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nhận</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tất</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cả</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tình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yêu</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Đó</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chính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là</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niềm</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hạnh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phúc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lớp</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học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hạnh</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00000"/>
                  </a:solidFill>
                  <a:latin typeface="Times New Roman" panose="02020603050405020304"/>
                  <a:ea typeface="Times New Roman" panose="02020603050405020304"/>
                  <a:cs typeface="Times New Roman" panose="02020603050405020304"/>
                  <a:sym typeface="Times New Roman" panose="02020603050405020304"/>
                </a:rPr>
                <a:t>phúc</a:t>
              </a:r>
              <a:r>
                <a:rPr lang="en-US" sz="2400" dirty="0">
                  <a:solidFill>
                    <a:srgbClr val="000000"/>
                  </a:solidFill>
                  <a:latin typeface="Times New Roman" panose="02020603050405020304"/>
                  <a:ea typeface="Times New Roman" panose="02020603050405020304"/>
                  <a:cs typeface="Times New Roman" panose="02020603050405020304"/>
                  <a:sym typeface="Times New Roman" panose="02020603050405020304"/>
                </a:rPr>
                <a: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a:p>
              <a:pPr marL="0" marR="0" lvl="0" indent="0" algn="just" rtl="0">
                <a:spcBef>
                  <a:spcPts val="0"/>
                </a:spcBef>
                <a:spcAft>
                  <a:spcPts val="0"/>
                </a:spcAft>
                <a:buNone/>
              </a:pP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368" name="Google Shape;368;p32"/>
          <p:cNvPicPr preferRelativeResize="0"/>
          <p:nvPr/>
        </p:nvPicPr>
        <p:blipFill rotWithShape="1">
          <a:blip r:embed="rId5"/>
          <a:srcRect/>
          <a:stretch>
            <a:fillRect/>
          </a:stretch>
        </p:blipFill>
        <p:spPr>
          <a:xfrm rot="3298018">
            <a:off x="805544" y="752890"/>
            <a:ext cx="569458" cy="540502"/>
          </a:xfrm>
          <a:prstGeom prst="rect">
            <a:avLst/>
          </a:prstGeom>
          <a:noFill/>
          <a:ln>
            <a:noFill/>
          </a:ln>
          <a:effectLst>
            <a:outerShdw blurRad="12700" dist="12700" dir="2700000" algn="tl" rotWithShape="0">
              <a:srgbClr val="000000">
                <a:alpha val="40000"/>
              </a:srgbClr>
            </a:outerShdw>
          </a:effectLst>
        </p:spPr>
      </p:pic>
      <p:pic>
        <p:nvPicPr>
          <p:cNvPr id="369" name="Google Shape;369;p32"/>
          <p:cNvPicPr preferRelativeResize="0"/>
          <p:nvPr/>
        </p:nvPicPr>
        <p:blipFill rotWithShape="1">
          <a:blip r:embed="rId6"/>
          <a:srcRect l="11611" t="229" r="59889" b="66438"/>
          <a:stretch>
            <a:fillRect/>
          </a:stretch>
        </p:blipFill>
        <p:spPr>
          <a:xfrm>
            <a:off x="9488047" y="387576"/>
            <a:ext cx="2511125" cy="2936988"/>
          </a:xfrm>
          <a:custGeom>
            <a:avLst/>
            <a:gdLst/>
            <a:ahLst/>
            <a:cxnLst/>
            <a:rect l="l" t="t" r="r" b="b"/>
            <a:pathLst>
              <a:path w="1954530" h="2286000" extrusionOk="0">
                <a:moveTo>
                  <a:pt x="800100" y="0"/>
                </a:moveTo>
                <a:lnTo>
                  <a:pt x="1874520" y="308610"/>
                </a:lnTo>
                <a:lnTo>
                  <a:pt x="1954530" y="1051560"/>
                </a:lnTo>
                <a:lnTo>
                  <a:pt x="1680210" y="1737360"/>
                </a:lnTo>
                <a:lnTo>
                  <a:pt x="1463040" y="2286000"/>
                </a:lnTo>
                <a:lnTo>
                  <a:pt x="605790" y="2228850"/>
                </a:lnTo>
                <a:lnTo>
                  <a:pt x="525780" y="1623060"/>
                </a:lnTo>
                <a:lnTo>
                  <a:pt x="0" y="594360"/>
                </a:lnTo>
                <a:lnTo>
                  <a:pt x="800100" y="0"/>
                </a:lnTo>
                <a:close/>
              </a:path>
            </a:pathLst>
          </a:custGeom>
          <a:noFill/>
          <a:ln>
            <a:noFill/>
          </a:ln>
          <a:effectLst>
            <a:outerShdw blurRad="25400" dist="25400" dir="2700000" algn="tl" rotWithShape="0">
              <a:srgbClr val="000000">
                <a:alpha val="40000"/>
              </a:srgbClr>
            </a:outerShdw>
          </a:effectLst>
        </p:spPr>
      </p:pic>
      <p:pic>
        <p:nvPicPr>
          <p:cNvPr id="370" name="Google Shape;370;p32"/>
          <p:cNvPicPr preferRelativeResize="0"/>
          <p:nvPr/>
        </p:nvPicPr>
        <p:blipFill rotWithShape="1">
          <a:blip r:embed="rId7"/>
          <a:srcRect l="51778" t="8395" r="35889" b="72938"/>
          <a:stretch>
            <a:fillRect/>
          </a:stretch>
        </p:blipFill>
        <p:spPr>
          <a:xfrm>
            <a:off x="1448390" y="1079511"/>
            <a:ext cx="845820" cy="1280160"/>
          </a:xfrm>
          <a:custGeom>
            <a:avLst/>
            <a:gdLst/>
            <a:ahLst/>
            <a:cxnLst/>
            <a:rect l="l" t="t" r="r" b="b"/>
            <a:pathLst>
              <a:path w="845820" h="1280160" extrusionOk="0">
                <a:moveTo>
                  <a:pt x="140973" y="0"/>
                </a:moveTo>
                <a:lnTo>
                  <a:pt x="704847" y="0"/>
                </a:lnTo>
                <a:cubicBezTo>
                  <a:pt x="782704" y="0"/>
                  <a:pt x="845820" y="63116"/>
                  <a:pt x="845820" y="140973"/>
                </a:cubicBezTo>
                <a:lnTo>
                  <a:pt x="845820" y="1139187"/>
                </a:lnTo>
                <a:cubicBezTo>
                  <a:pt x="845820" y="1217044"/>
                  <a:pt x="782704" y="1280160"/>
                  <a:pt x="704847" y="1280160"/>
                </a:cubicBezTo>
                <a:lnTo>
                  <a:pt x="140973" y="1280160"/>
                </a:lnTo>
                <a:cubicBezTo>
                  <a:pt x="63116" y="1280160"/>
                  <a:pt x="0" y="1217044"/>
                  <a:pt x="0" y="1139187"/>
                </a:cubicBezTo>
                <a:lnTo>
                  <a:pt x="0" y="140973"/>
                </a:lnTo>
                <a:cubicBezTo>
                  <a:pt x="0" y="63116"/>
                  <a:pt x="63116" y="0"/>
                  <a:pt x="140973" y="0"/>
                </a:cubicBezTo>
                <a:close/>
              </a:path>
            </a:pathLst>
          </a:custGeom>
          <a:noFill/>
          <a:ln>
            <a:noFill/>
          </a:ln>
          <a:effectLst>
            <a:outerShdw blurRad="25400" dist="25400" dir="2700000" algn="tl" rotWithShape="0">
              <a:srgbClr val="000000">
                <a:alpha val="40000"/>
              </a:srgbClr>
            </a:outerShdw>
          </a:effectLst>
        </p:spPr>
      </p:pic>
      <p:pic>
        <p:nvPicPr>
          <p:cNvPr id="371" name="Google Shape;371;p32"/>
          <p:cNvPicPr preferRelativeResize="0"/>
          <p:nvPr/>
        </p:nvPicPr>
        <p:blipFill rotWithShape="1">
          <a:blip r:embed="rId8"/>
          <a:srcRect l="35611" t="29562" r="55722" b="56104"/>
          <a:stretch>
            <a:fillRect/>
          </a:stretch>
        </p:blipFill>
        <p:spPr>
          <a:xfrm>
            <a:off x="10334604" y="4740405"/>
            <a:ext cx="1283951" cy="2123457"/>
          </a:xfrm>
          <a:custGeom>
            <a:avLst/>
            <a:gdLst/>
            <a:ahLst/>
            <a:cxnLst/>
            <a:rect l="l" t="t" r="r" b="b"/>
            <a:pathLst>
              <a:path w="594360" h="982980" extrusionOk="0">
                <a:moveTo>
                  <a:pt x="99062" y="0"/>
                </a:moveTo>
                <a:lnTo>
                  <a:pt x="495298" y="0"/>
                </a:lnTo>
                <a:cubicBezTo>
                  <a:pt x="550008" y="0"/>
                  <a:pt x="594360" y="44352"/>
                  <a:pt x="594360" y="99062"/>
                </a:cubicBezTo>
                <a:lnTo>
                  <a:pt x="594360" y="883918"/>
                </a:lnTo>
                <a:cubicBezTo>
                  <a:pt x="594360" y="938628"/>
                  <a:pt x="550008" y="982980"/>
                  <a:pt x="495298" y="982980"/>
                </a:cubicBezTo>
                <a:lnTo>
                  <a:pt x="99062" y="982980"/>
                </a:lnTo>
                <a:cubicBezTo>
                  <a:pt x="44352" y="982980"/>
                  <a:pt x="0" y="938628"/>
                  <a:pt x="0" y="883918"/>
                </a:cubicBezTo>
                <a:lnTo>
                  <a:pt x="0" y="99062"/>
                </a:lnTo>
                <a:cubicBezTo>
                  <a:pt x="0" y="44352"/>
                  <a:pt x="44352" y="0"/>
                  <a:pt x="99062" y="0"/>
                </a:cubicBezTo>
                <a:close/>
              </a:path>
            </a:pathLst>
          </a:custGeom>
          <a:noFill/>
          <a:ln>
            <a:noFill/>
          </a:ln>
          <a:effectLst>
            <a:outerShdw blurRad="25400" dist="25400" dir="2700000" algn="tl" rotWithShape="0">
              <a:srgbClr val="000000">
                <a:alpha val="40000"/>
              </a:srgbClr>
            </a:outerShdw>
          </a:effectLst>
        </p:spPr>
      </p:pic>
      <p:pic>
        <p:nvPicPr>
          <p:cNvPr id="372" name="Google Shape;372;p32"/>
          <p:cNvPicPr preferRelativeResize="0"/>
          <p:nvPr/>
        </p:nvPicPr>
        <p:blipFill rotWithShape="1">
          <a:blip r:embed="rId5"/>
          <a:srcRect/>
          <a:stretch>
            <a:fillRect/>
          </a:stretch>
        </p:blipFill>
        <p:spPr>
          <a:xfrm rot="3298018">
            <a:off x="9836075" y="5484208"/>
            <a:ext cx="569458" cy="540502"/>
          </a:xfrm>
          <a:prstGeom prst="rect">
            <a:avLst/>
          </a:prstGeom>
          <a:noFill/>
          <a:ln>
            <a:noFill/>
          </a:ln>
          <a:effectLst>
            <a:outerShdw blurRad="12700" dist="12700" dir="2700000" algn="tl" rotWithShape="0">
              <a:srgbClr val="000000">
                <a:alpha val="40000"/>
              </a:srgbClr>
            </a:outerShdw>
          </a:effectLst>
        </p:spPr>
      </p:pic>
      <p:pic>
        <p:nvPicPr>
          <p:cNvPr id="373" name="Google Shape;373;p32"/>
          <p:cNvPicPr preferRelativeResize="0"/>
          <p:nvPr/>
        </p:nvPicPr>
        <p:blipFill rotWithShape="1">
          <a:blip r:embed="rId5"/>
          <a:srcRect/>
          <a:stretch>
            <a:fillRect/>
          </a:stretch>
        </p:blipFill>
        <p:spPr>
          <a:xfrm rot="3298018">
            <a:off x="1070586" y="5387317"/>
            <a:ext cx="569458" cy="540502"/>
          </a:xfrm>
          <a:prstGeom prst="rect">
            <a:avLst/>
          </a:prstGeom>
          <a:noFill/>
          <a:ln>
            <a:noFill/>
          </a:ln>
          <a:effectLst>
            <a:outerShdw blurRad="12700" dist="127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
                                        <p:tgtEl>
                                          <p:spTgt spid="368"/>
                                        </p:tgtEl>
                                      </p:cBhvr>
                                    </p:animEffect>
                                  </p:childTnLst>
                                </p:cTn>
                              </p:par>
                              <p:par>
                                <p:cTn id="8" presetID="10" presetClass="entr" presetSubtype="0" fill="hold" nodeType="withEffect">
                                  <p:stCondLst>
                                    <p:cond delay="0"/>
                                  </p:stCondLst>
                                  <p:childTnLst>
                                    <p:set>
                                      <p:cBhvr>
                                        <p:cTn id="9" dur="1" fill="hold">
                                          <p:stCondLst>
                                            <p:cond delay="0"/>
                                          </p:stCondLst>
                                        </p:cTn>
                                        <p:tgtEl>
                                          <p:spTgt spid="369"/>
                                        </p:tgtEl>
                                        <p:attrNameLst>
                                          <p:attrName>style.visibility</p:attrName>
                                        </p:attrNameLst>
                                      </p:cBhvr>
                                      <p:to>
                                        <p:strVal val="visible"/>
                                      </p:to>
                                    </p:set>
                                    <p:animEffect transition="in" filter="fade">
                                      <p:cBhvr>
                                        <p:cTn id="10" dur="500"/>
                                        <p:tgtEl>
                                          <p:spTgt spid="369"/>
                                        </p:tgtEl>
                                      </p:cBhvr>
                                    </p:animEffect>
                                  </p:childTnLst>
                                </p:cTn>
                              </p:par>
                              <p:par>
                                <p:cTn id="11" presetID="10" presetClass="entr" presetSubtype="0" fill="hold" nodeType="withEffect">
                                  <p:stCondLst>
                                    <p:cond delay="0"/>
                                  </p:stCondLst>
                                  <p:childTnLst>
                                    <p:set>
                                      <p:cBhvr>
                                        <p:cTn id="12" dur="1" fill="hold">
                                          <p:stCondLst>
                                            <p:cond delay="0"/>
                                          </p:stCondLst>
                                        </p:cTn>
                                        <p:tgtEl>
                                          <p:spTgt spid="371"/>
                                        </p:tgtEl>
                                        <p:attrNameLst>
                                          <p:attrName>style.visibility</p:attrName>
                                        </p:attrNameLst>
                                      </p:cBhvr>
                                      <p:to>
                                        <p:strVal val="visible"/>
                                      </p:to>
                                    </p:set>
                                    <p:animEffect transition="in" filter="fade">
                                      <p:cBhvr>
                                        <p:cTn id="13" dur="500"/>
                                        <p:tgtEl>
                                          <p:spTgt spid="371"/>
                                        </p:tgtEl>
                                      </p:cBhvr>
                                    </p:animEffect>
                                  </p:childTnLst>
                                </p:cTn>
                              </p:par>
                              <p:par>
                                <p:cTn id="14" presetID="10" presetClass="entr" presetSubtype="0" fill="hold" nodeType="withEffect">
                                  <p:stCondLst>
                                    <p:cond delay="500"/>
                                  </p:stCondLst>
                                  <p:childTnLst>
                                    <p:set>
                                      <p:cBhvr>
                                        <p:cTn id="15" dur="1" fill="hold">
                                          <p:stCondLst>
                                            <p:cond delay="0"/>
                                          </p:stCondLst>
                                        </p:cTn>
                                        <p:tgtEl>
                                          <p:spTgt spid="372"/>
                                        </p:tgtEl>
                                        <p:attrNameLst>
                                          <p:attrName>style.visibility</p:attrName>
                                        </p:attrNameLst>
                                      </p:cBhvr>
                                      <p:to>
                                        <p:strVal val="visible"/>
                                      </p:to>
                                    </p:set>
                                    <p:animEffect transition="in" filter="fade">
                                      <p:cBhvr>
                                        <p:cTn id="16" dur="500"/>
                                        <p:tgtEl>
                                          <p:spTgt spid="372"/>
                                        </p:tgtEl>
                                      </p:cBhvr>
                                    </p:animEffect>
                                  </p:childTnLst>
                                </p:cTn>
                              </p:par>
                              <p:par>
                                <p:cTn id="17" presetID="10" presetClass="entr" presetSubtype="0" fill="hold" nodeType="withEffect">
                                  <p:stCondLst>
                                    <p:cond delay="500"/>
                                  </p:stCondLst>
                                  <p:childTnLst>
                                    <p:set>
                                      <p:cBhvr>
                                        <p:cTn id="18" dur="1" fill="hold">
                                          <p:stCondLst>
                                            <p:cond delay="0"/>
                                          </p:stCondLst>
                                        </p:cTn>
                                        <p:tgtEl>
                                          <p:spTgt spid="373"/>
                                        </p:tgtEl>
                                        <p:attrNameLst>
                                          <p:attrName>style.visibility</p:attrName>
                                        </p:attrNameLst>
                                      </p:cBhvr>
                                      <p:to>
                                        <p:strVal val="visible"/>
                                      </p:to>
                                    </p:set>
                                    <p:animEffect transition="in" filter="fade">
                                      <p:cBhvr>
                                        <p:cTn id="19" dur="500"/>
                                        <p:tgtEl>
                                          <p:spTgt spid="3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5"/>
                                        </p:tgtEl>
                                        <p:attrNameLst>
                                          <p:attrName>style.visibility</p:attrName>
                                        </p:attrNameLst>
                                      </p:cBhvr>
                                      <p:to>
                                        <p:strVal val="visible"/>
                                      </p:to>
                                    </p:set>
                                    <p:animEffect transition="in" filter="fade">
                                      <p:cBhvr>
                                        <p:cTn id="24"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77"/>
        <p:cNvGrpSpPr/>
        <p:nvPr/>
      </p:nvGrpSpPr>
      <p:grpSpPr>
        <a:xfrm>
          <a:off x="0" y="0"/>
          <a:ext cx="0" cy="0"/>
          <a:chOff x="0" y="0"/>
          <a:chExt cx="0" cy="0"/>
        </a:xfrm>
      </p:grpSpPr>
      <p:sp>
        <p:nvSpPr>
          <p:cNvPr id="378" name="Google Shape;378;p33"/>
          <p:cNvSpPr txBox="1"/>
          <p:nvPr/>
        </p:nvSpPr>
        <p:spPr>
          <a:xfrm>
            <a:off x="4800600" y="1219200"/>
            <a:ext cx="2590800" cy="9848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a:solidFill>
                  <a:schemeClr val="dk1"/>
                </a:solidFill>
                <a:latin typeface="Times New Roman" panose="02020603050405020304"/>
                <a:ea typeface="Times New Roman" panose="02020603050405020304"/>
                <a:cs typeface="Times New Roman" panose="02020603050405020304"/>
                <a:sym typeface="Times New Roman" panose="02020603050405020304"/>
              </a:rPr>
              <a:t>PHẦN III: </a:t>
            </a:r>
          </a:p>
          <a:p>
            <a:pPr marL="0" marR="0" lvl="0" indent="0" algn="ctr" rtl="0">
              <a:spcBef>
                <a:spcPts val="0"/>
              </a:spcBef>
              <a:spcAft>
                <a:spcPts val="0"/>
              </a:spcAft>
              <a:buNone/>
            </a:pPr>
            <a:r>
              <a:rPr lang="en-US" sz="3600" b="1">
                <a:solidFill>
                  <a:srgbClr val="F52D04"/>
                </a:solidFill>
                <a:latin typeface="Times New Roman" panose="02020603050405020304"/>
                <a:ea typeface="Times New Roman" panose="02020603050405020304"/>
                <a:cs typeface="Times New Roman" panose="02020603050405020304"/>
                <a:sym typeface="Times New Roman" panose="02020603050405020304"/>
              </a:rPr>
              <a:t>KẾT </a:t>
            </a:r>
            <a:r>
              <a:rPr lang="en-US" sz="3600" b="1" smtClean="0">
                <a:solidFill>
                  <a:srgbClr val="F52D04"/>
                </a:solidFill>
                <a:latin typeface="Times New Roman" panose="02020603050405020304"/>
                <a:ea typeface="Times New Roman" panose="02020603050405020304"/>
                <a:cs typeface="Times New Roman" panose="02020603050405020304"/>
                <a:sym typeface="Times New Roman" panose="02020603050405020304"/>
              </a:rPr>
              <a:t>LUẬN</a:t>
            </a:r>
            <a:endParaRPr lang="en-US" sz="3600" b="1">
              <a:solidFill>
                <a:srgbClr val="F52D04"/>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822"/>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82"/>
        <p:cNvGrpSpPr/>
        <p:nvPr/>
      </p:nvGrpSpPr>
      <p:grpSpPr>
        <a:xfrm>
          <a:off x="0" y="0"/>
          <a:ext cx="0" cy="0"/>
          <a:chOff x="0" y="0"/>
          <a:chExt cx="0" cy="0"/>
        </a:xfrm>
      </p:grpSpPr>
      <p:sp>
        <p:nvSpPr>
          <p:cNvPr id="383" name="Google Shape;383;p34"/>
          <p:cNvSpPr txBox="1"/>
          <p:nvPr/>
        </p:nvSpPr>
        <p:spPr>
          <a:xfrm>
            <a:off x="2743200" y="685800"/>
            <a:ext cx="6972300" cy="345475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1.Đánh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giá</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khả</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năng</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triển</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khai</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rộng</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rãi</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của</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biện</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pháp</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và</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hướng</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phát</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triển</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tiếp</a:t>
            </a:r>
            <a:r>
              <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300" b="1" i="1"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theo</a:t>
            </a:r>
            <a:endParaRPr lang="en-US" sz="2300" b="1" i="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15000"/>
              </a:lnSpc>
              <a:spcBef>
                <a:spcPts val="0"/>
              </a:spcBef>
              <a:spcAft>
                <a:spcPts val="0"/>
              </a:spcAft>
              <a:buNone/>
            </a:pP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Sau</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2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tháng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áp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thấy</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biện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hiệu</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quả</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vô</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to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ý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nghĩa</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vô</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thích</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thú</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lúc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nào</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cũng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vẻ</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tràn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ngập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cười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giúp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phát</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triển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toàn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diện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về</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trí</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tuệ</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tinh</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lượng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nâng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cao</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a:p>
            <a:pPr marL="0" marR="0" lvl="0" indent="0" algn="just" rtl="0">
              <a:lnSpc>
                <a:spcPct val="115000"/>
              </a:lnSpc>
              <a:spcBef>
                <a:spcPts val="0"/>
              </a:spcBef>
              <a:spcAft>
                <a:spcPts val="0"/>
              </a:spcAft>
              <a:buNone/>
            </a:pP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đây</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mầm</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non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phúc”đã</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áp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dụng</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ở </a:t>
            </a:r>
            <a:r>
              <a:rPr lang="en-US" sz="18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1800" b="1"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i="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i="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D3</a:t>
            </a:r>
            <a:endParaRPr lang="en-US" sz="18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xEl>
                                              <p:pRg st="0" end="0"/>
                                            </p:txEl>
                                          </p:spTgt>
                                        </p:tgtEl>
                                        <p:attrNameLst>
                                          <p:attrName>style.visibility</p:attrName>
                                        </p:attrNameLst>
                                      </p:cBhvr>
                                      <p:to>
                                        <p:strVal val="visible"/>
                                      </p:to>
                                    </p:set>
                                    <p:animEffect transition="in" filter="fade">
                                      <p:cBhvr>
                                        <p:cTn id="7" dur="1000"/>
                                        <p:tgtEl>
                                          <p:spTgt spid="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xEl>
                                              <p:pRg st="1" end="1"/>
                                            </p:txEl>
                                          </p:spTgt>
                                        </p:tgtEl>
                                        <p:attrNameLst>
                                          <p:attrName>style.visibility</p:attrName>
                                        </p:attrNameLst>
                                      </p:cBhvr>
                                      <p:to>
                                        <p:strVal val="visible"/>
                                      </p:to>
                                    </p:set>
                                    <p:animEffect transition="in" filter="fade">
                                      <p:cBhvr>
                                        <p:cTn id="12" dur="1000"/>
                                        <p:tgtEl>
                                          <p:spTgt spid="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
                                            <p:txEl>
                                              <p:pRg st="2" end="2"/>
                                            </p:txEl>
                                          </p:spTgt>
                                        </p:tgtEl>
                                        <p:attrNameLst>
                                          <p:attrName>style.visibility</p:attrName>
                                        </p:attrNameLst>
                                      </p:cBhvr>
                                      <p:to>
                                        <p:strVal val="visible"/>
                                      </p:to>
                                    </p:set>
                                    <p:animEffect transition="in" filter="fade">
                                      <p:cBhvr>
                                        <p:cTn id="17" dur="1000"/>
                                        <p:tgtEl>
                                          <p:spTgt spid="3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54"/>
        <p:cNvGrpSpPr/>
        <p:nvPr/>
      </p:nvGrpSpPr>
      <p:grpSpPr>
        <a:xfrm>
          <a:off x="0" y="0"/>
          <a:ext cx="0" cy="0"/>
          <a:chOff x="0" y="0"/>
          <a:chExt cx="0" cy="0"/>
        </a:xfrm>
      </p:grpSpPr>
      <p:sp>
        <p:nvSpPr>
          <p:cNvPr id="455" name="Google Shape;455;p39"/>
          <p:cNvSpPr txBox="1"/>
          <p:nvPr/>
        </p:nvSpPr>
        <p:spPr>
          <a:xfrm>
            <a:off x="1371600" y="533400"/>
            <a:ext cx="8991600" cy="483209"/>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b="1">
                <a:solidFill>
                  <a:srgbClr val="0070C0"/>
                </a:solidFill>
                <a:latin typeface="Times New Roman" panose="02020603050405020304"/>
                <a:ea typeface="Times New Roman" panose="02020603050405020304"/>
                <a:cs typeface="Times New Roman" panose="02020603050405020304"/>
                <a:sym typeface="Times New Roman" panose="02020603050405020304"/>
              </a:rPr>
              <a:t>*Bảng thống kê kết quả khảo sát trẻ sau khi thực hiện biện pháp:</a:t>
            </a:r>
            <a:endParaRPr sz="2400">
              <a:solidFill>
                <a:srgbClr val="0070C0"/>
              </a:solidFill>
              <a:latin typeface="Times New Roman" panose="02020603050405020304"/>
              <a:ea typeface="Times New Roman" panose="02020603050405020304"/>
              <a:cs typeface="Times New Roman" panose="02020603050405020304"/>
              <a:sym typeface="Times New Roman" panose="02020603050405020304"/>
            </a:endParaRPr>
          </a:p>
        </p:txBody>
      </p:sp>
      <p:graphicFrame>
        <p:nvGraphicFramePr>
          <p:cNvPr id="456" name="Google Shape;456;p39"/>
          <p:cNvGraphicFramePr/>
          <p:nvPr>
            <p:extLst>
              <p:ext uri="{D42A27DB-BD31-4B8C-83A1-F6EECF244321}">
                <p14:modId xmlns:p14="http://schemas.microsoft.com/office/powerpoint/2010/main" val="3914591844"/>
              </p:ext>
            </p:extLst>
          </p:nvPr>
        </p:nvGraphicFramePr>
        <p:xfrm>
          <a:off x="1335258" y="1219200"/>
          <a:ext cx="9942375" cy="4876750"/>
        </p:xfrm>
        <a:graphic>
          <a:graphicData uri="http://schemas.openxmlformats.org/drawingml/2006/table">
            <a:tbl>
              <a:tblPr firstRow="1" firstCol="1" bandRow="1">
                <a:noFill/>
                <a:tableStyleId>{2DCBE804-D8AE-4CCA-91DE-ACC213B0B717}</a:tableStyleId>
              </a:tblPr>
              <a:tblGrid>
                <a:gridCol w="2958350">
                  <a:extLst>
                    <a:ext uri="{9D8B030D-6E8A-4147-A177-3AD203B41FA5}">
                      <a16:colId xmlns:a16="http://schemas.microsoft.com/office/drawing/2014/main" val="20000"/>
                    </a:ext>
                  </a:extLst>
                </a:gridCol>
                <a:gridCol w="679900">
                  <a:extLst>
                    <a:ext uri="{9D8B030D-6E8A-4147-A177-3AD203B41FA5}">
                      <a16:colId xmlns:a16="http://schemas.microsoft.com/office/drawing/2014/main" val="20001"/>
                    </a:ext>
                  </a:extLst>
                </a:gridCol>
                <a:gridCol w="694275">
                  <a:extLst>
                    <a:ext uri="{9D8B030D-6E8A-4147-A177-3AD203B41FA5}">
                      <a16:colId xmlns:a16="http://schemas.microsoft.com/office/drawing/2014/main" val="20002"/>
                    </a:ext>
                  </a:extLst>
                </a:gridCol>
                <a:gridCol w="776750">
                  <a:extLst>
                    <a:ext uri="{9D8B030D-6E8A-4147-A177-3AD203B41FA5}">
                      <a16:colId xmlns:a16="http://schemas.microsoft.com/office/drawing/2014/main" val="20003"/>
                    </a:ext>
                  </a:extLst>
                </a:gridCol>
                <a:gridCol w="690450">
                  <a:extLst>
                    <a:ext uri="{9D8B030D-6E8A-4147-A177-3AD203B41FA5}">
                      <a16:colId xmlns:a16="http://schemas.microsoft.com/office/drawing/2014/main" val="20004"/>
                    </a:ext>
                  </a:extLst>
                </a:gridCol>
                <a:gridCol w="776750">
                  <a:extLst>
                    <a:ext uri="{9D8B030D-6E8A-4147-A177-3AD203B41FA5}">
                      <a16:colId xmlns:a16="http://schemas.microsoft.com/office/drawing/2014/main" val="20005"/>
                    </a:ext>
                  </a:extLst>
                </a:gridCol>
                <a:gridCol w="776750">
                  <a:extLst>
                    <a:ext uri="{9D8B030D-6E8A-4147-A177-3AD203B41FA5}">
                      <a16:colId xmlns:a16="http://schemas.microsoft.com/office/drawing/2014/main" val="20006"/>
                    </a:ext>
                  </a:extLst>
                </a:gridCol>
                <a:gridCol w="863050">
                  <a:extLst>
                    <a:ext uri="{9D8B030D-6E8A-4147-A177-3AD203B41FA5}">
                      <a16:colId xmlns:a16="http://schemas.microsoft.com/office/drawing/2014/main" val="20007"/>
                    </a:ext>
                  </a:extLst>
                </a:gridCol>
                <a:gridCol w="863050">
                  <a:extLst>
                    <a:ext uri="{9D8B030D-6E8A-4147-A177-3AD203B41FA5}">
                      <a16:colId xmlns:a16="http://schemas.microsoft.com/office/drawing/2014/main" val="20008"/>
                    </a:ext>
                  </a:extLst>
                </a:gridCol>
                <a:gridCol w="863050">
                  <a:extLst>
                    <a:ext uri="{9D8B030D-6E8A-4147-A177-3AD203B41FA5}">
                      <a16:colId xmlns:a16="http://schemas.microsoft.com/office/drawing/2014/main" val="20009"/>
                    </a:ext>
                  </a:extLst>
                </a:gridCol>
              </a:tblGrid>
              <a:tr h="391025">
                <a:tc row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Nội dung</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nchor="ctr"/>
                </a:tc>
                <a:tc row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SL</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gridSpan="4">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Trước khi áp dụng</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Sau khi áp dụng</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4750">
                <a:tc vMerge="1">
                  <a:txBody>
                    <a:bodyPr/>
                    <a:lstStyle/>
                    <a:p>
                      <a:endParaRPr lang="en-US"/>
                    </a:p>
                  </a:txBody>
                  <a:tcPr/>
                </a:tc>
                <a:tc vMerge="1">
                  <a:txBody>
                    <a:bodyPr/>
                    <a:lstStyle/>
                    <a:p>
                      <a:endParaRPr lang="en-US"/>
                    </a:p>
                  </a:txBody>
                  <a:tcPr/>
                </a:tc>
                <a:tc grid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Hứng thú</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tc grid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Chưa hứng thú</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tc grid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Hứng thú</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tc gridSpan="2">
                  <a:txBody>
                    <a:bodyPr/>
                    <a:lstStyle/>
                    <a:p>
                      <a:pPr marL="0" marR="0" lvl="0" indent="0" algn="ctr" rtl="0">
                        <a:lnSpc>
                          <a:spcPct val="115000"/>
                        </a:lnSpc>
                        <a:spcBef>
                          <a:spcPts val="0"/>
                        </a:spcBef>
                        <a:spcAft>
                          <a:spcPts val="0"/>
                        </a:spcAft>
                        <a:buNone/>
                      </a:pPr>
                      <a:r>
                        <a:rPr lang="en-US" sz="18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Chưa hứng thú</a:t>
                      </a:r>
                      <a:endParaRPr sz="2000" b="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r h="808400">
                <a:tc>
                  <a:txBody>
                    <a:bodyPr/>
                    <a:lstStyle/>
                    <a:p>
                      <a:pPr marL="0" marR="0" lvl="0" indent="0" algn="just" rtl="0">
                        <a:lnSpc>
                          <a:spcPct val="115000"/>
                        </a:lnSpc>
                        <a:spcBef>
                          <a:spcPts val="0"/>
                        </a:spcBef>
                        <a:spcAft>
                          <a:spcPts val="0"/>
                        </a:spcAft>
                        <a:buNone/>
                      </a:pPr>
                      <a:r>
                        <a:rPr lang="en-US" sz="1800" b="1" u="none" strike="noStrike" cap="none">
                          <a:latin typeface="Times New Roman" panose="02020603050405020304"/>
                          <a:ea typeface="Times New Roman" panose="02020603050405020304"/>
                          <a:cs typeface="Times New Roman" panose="02020603050405020304"/>
                          <a:sym typeface="Times New Roman" panose="02020603050405020304"/>
                        </a:rPr>
                        <a:t>Trẻ vui vẻ tự giác chào cô, bố mẹ và đi vào lớp</a:t>
                      </a:r>
                      <a:endParaRPr sz="20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19</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7</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36,8%</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63,2%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84,2%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16,8%</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extLst>
                  <a:ext uri="{0D108BD9-81ED-4DB2-BD59-A6C34878D82A}">
                    <a16:rowId xmlns:a16="http://schemas.microsoft.com/office/drawing/2014/main" val="10002"/>
                  </a:ext>
                </a:extLst>
              </a:tr>
              <a:tr h="1225775">
                <a:tc>
                  <a:txBody>
                    <a:bodyPr/>
                    <a:lstStyle/>
                    <a:p>
                      <a:pPr marL="0" marR="0" lvl="0" indent="0" algn="just" rtl="0">
                        <a:lnSpc>
                          <a:spcPct val="115000"/>
                        </a:lnSpc>
                        <a:spcBef>
                          <a:spcPts val="0"/>
                        </a:spcBef>
                        <a:spcAft>
                          <a:spcPts val="0"/>
                        </a:spcAft>
                        <a:buNone/>
                      </a:pPr>
                      <a:r>
                        <a:rPr lang="en-US" sz="1800" b="1" u="none" strike="noStrike" cap="none">
                          <a:latin typeface="Times New Roman" panose="02020603050405020304"/>
                          <a:ea typeface="Times New Roman" panose="02020603050405020304"/>
                          <a:cs typeface="Times New Roman" panose="02020603050405020304"/>
                          <a:sym typeface="Times New Roman" panose="02020603050405020304"/>
                        </a:rPr>
                        <a:t>Trẻ vô tư thể hiện nhiều cảm xúc, bộc lộ suy nghĩ, tính cách của bản thân</a:t>
                      </a:r>
                      <a:endParaRPr sz="20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19</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31,6%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13</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68,4%</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17</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89,4%</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11,6%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extLst>
                  <a:ext uri="{0D108BD9-81ED-4DB2-BD59-A6C34878D82A}">
                    <a16:rowId xmlns:a16="http://schemas.microsoft.com/office/drawing/2014/main" val="10003"/>
                  </a:ext>
                </a:extLst>
              </a:tr>
              <a:tr h="808400">
                <a:tc>
                  <a:txBody>
                    <a:bodyPr/>
                    <a:lstStyle/>
                    <a:p>
                      <a:pPr marL="0" marR="0" lvl="0" indent="0" algn="just" rtl="0">
                        <a:lnSpc>
                          <a:spcPct val="115000"/>
                        </a:lnSpc>
                        <a:spcBef>
                          <a:spcPts val="0"/>
                        </a:spcBef>
                        <a:spcAft>
                          <a:spcPts val="0"/>
                        </a:spcAft>
                        <a:buNone/>
                      </a:pPr>
                      <a:r>
                        <a:rPr lang="en-US" sz="1800" b="1" u="none" strike="noStrike" cap="none">
                          <a:latin typeface="Times New Roman" panose="02020603050405020304"/>
                          <a:ea typeface="Times New Roman" panose="02020603050405020304"/>
                          <a:cs typeface="Times New Roman" panose="02020603050405020304"/>
                          <a:sym typeface="Times New Roman" panose="02020603050405020304"/>
                        </a:rPr>
                        <a:t>Trẻ hòa đồng yêu thương bạn bè, cô giáo</a:t>
                      </a:r>
                      <a:endParaRPr sz="20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19</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31,6%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13</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68,4%</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16</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84,2%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16,8%</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extLst>
                  <a:ext uri="{0D108BD9-81ED-4DB2-BD59-A6C34878D82A}">
                    <a16:rowId xmlns:a16="http://schemas.microsoft.com/office/drawing/2014/main" val="10004"/>
                  </a:ext>
                </a:extLst>
              </a:tr>
              <a:tr h="808400">
                <a:tc>
                  <a:txBody>
                    <a:bodyPr/>
                    <a:lstStyle/>
                    <a:p>
                      <a:pPr marL="0" marR="0" lvl="0" indent="0" algn="just" rtl="0">
                        <a:lnSpc>
                          <a:spcPct val="115000"/>
                        </a:lnSpc>
                        <a:spcBef>
                          <a:spcPts val="0"/>
                        </a:spcBef>
                        <a:spcAft>
                          <a:spcPts val="0"/>
                        </a:spcAft>
                        <a:buNone/>
                      </a:pPr>
                      <a:r>
                        <a:rPr lang="en-US" sz="1800" b="1" u="none" strike="noStrike" cap="none">
                          <a:latin typeface="Times New Roman" panose="02020603050405020304"/>
                          <a:ea typeface="Times New Roman" panose="02020603050405020304"/>
                          <a:cs typeface="Times New Roman" panose="02020603050405020304"/>
                          <a:sym typeface="Times New Roman" panose="02020603050405020304"/>
                        </a:rPr>
                        <a:t>Trẻ hứng thú tham gia vào các hoạt động</a:t>
                      </a:r>
                      <a:endParaRPr sz="2000" b="1" u="none" strike="noStrike" cap="none">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19</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7</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36,8%</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63,2%</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15</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79%</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20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4</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tc>
                  <a:txBody>
                    <a:bodyPr/>
                    <a:lstStyle/>
                    <a:p>
                      <a:pPr marL="0" marR="0" lvl="0" indent="0" algn="ctr" rtl="0">
                        <a:lnSpc>
                          <a:spcPct val="115000"/>
                        </a:lnSpc>
                        <a:spcBef>
                          <a:spcPts val="0"/>
                        </a:spcBef>
                        <a:spcAft>
                          <a:spcPts val="0"/>
                        </a:spcAft>
                        <a:buNone/>
                      </a:pPr>
                      <a:endPar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15000"/>
                        </a:lnSpc>
                        <a:spcBef>
                          <a:spcPts val="0"/>
                        </a:spcBef>
                        <a:spcAft>
                          <a:spcPts val="0"/>
                        </a:spcAft>
                        <a:buNone/>
                      </a:pPr>
                      <a:r>
                        <a:rPr lang="en-US" sz="1800" b="1" u="none" strike="noStrike" cap="none" dirty="0" smtClean="0">
                          <a:latin typeface="Times New Roman" panose="02020603050405020304"/>
                          <a:ea typeface="Times New Roman" panose="02020603050405020304"/>
                          <a:cs typeface="Times New Roman" panose="02020603050405020304"/>
                          <a:sym typeface="Times New Roman" panose="02020603050405020304"/>
                        </a:rPr>
                        <a:t>21%</a:t>
                      </a:r>
                      <a:endParaRPr sz="2000" b="1" u="none" strike="noStrike" cap="none" dirty="0">
                        <a:latin typeface="Times New Roman" panose="02020603050405020304"/>
                        <a:ea typeface="Times New Roman" panose="02020603050405020304"/>
                        <a:cs typeface="Times New Roman" panose="02020603050405020304"/>
                        <a:sym typeface="Times New Roman" panose="02020603050405020304"/>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2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68"/>
        <p:cNvGrpSpPr/>
        <p:nvPr/>
      </p:nvGrpSpPr>
      <p:grpSpPr>
        <a:xfrm>
          <a:off x="0" y="0"/>
          <a:ext cx="0" cy="0"/>
          <a:chOff x="0" y="0"/>
          <a:chExt cx="0" cy="0"/>
        </a:xfrm>
      </p:grpSpPr>
      <p:pic>
        <p:nvPicPr>
          <p:cNvPr id="469" name="Google Shape;469;p41"/>
          <p:cNvPicPr preferRelativeResize="0"/>
          <p:nvPr/>
        </p:nvPicPr>
        <p:blipFill rotWithShape="1">
          <a:blip r:embed="rId4"/>
          <a:srcRect/>
          <a:stretch>
            <a:fillRect/>
          </a:stretch>
        </p:blipFill>
        <p:spPr>
          <a:xfrm>
            <a:off x="5257800" y="3581400"/>
            <a:ext cx="2057400" cy="14372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5"/>
          <p:cNvPicPr preferRelativeResize="0"/>
          <p:nvPr/>
        </p:nvPicPr>
        <p:blipFill rotWithShape="1">
          <a:blip r:embed="rId3"/>
          <a:srcRect/>
          <a:stretch>
            <a:fillRect/>
          </a:stretch>
        </p:blipFill>
        <p:spPr>
          <a:xfrm>
            <a:off x="0" y="0"/>
            <a:ext cx="12192001" cy="6902172"/>
          </a:xfrm>
          <a:prstGeom prst="rect">
            <a:avLst/>
          </a:prstGeom>
          <a:noFill/>
          <a:ln>
            <a:noFill/>
          </a:ln>
        </p:spPr>
      </p:pic>
      <p:sp>
        <p:nvSpPr>
          <p:cNvPr id="129" name="Google Shape;129;p5"/>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130" name="Google Shape;130;p5"/>
          <p:cNvSpPr/>
          <p:nvPr/>
        </p:nvSpPr>
        <p:spPr>
          <a:xfrm>
            <a:off x="1532831" y="2089870"/>
            <a:ext cx="9352475" cy="3847649"/>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Oi"/>
                <a:ea typeface="Oi"/>
                <a:cs typeface="Oi"/>
                <a:sym typeface="Oi"/>
              </a:rPr>
              <a:t>.</a:t>
            </a:r>
          </a:p>
        </p:txBody>
      </p:sp>
      <p:pic>
        <p:nvPicPr>
          <p:cNvPr id="131" name="Google Shape;131;p5"/>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132" name="Google Shape;132;p5"/>
          <p:cNvPicPr preferRelativeResize="0"/>
          <p:nvPr/>
        </p:nvPicPr>
        <p:blipFill rotWithShape="1">
          <a:blip r:embed="rId5"/>
          <a:srcRect/>
          <a:stretch>
            <a:fillRect/>
          </a:stretch>
        </p:blipFill>
        <p:spPr>
          <a:xfrm>
            <a:off x="-577933" y="4152938"/>
            <a:ext cx="3168734" cy="3168734"/>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133" name="Google Shape;133;p5"/>
          <p:cNvPicPr preferRelativeResize="0"/>
          <p:nvPr/>
        </p:nvPicPr>
        <p:blipFill rotWithShape="1">
          <a:blip r:embed="rId6"/>
          <a:srcRect/>
          <a:stretch>
            <a:fillRect/>
          </a:stretch>
        </p:blipFill>
        <p:spPr>
          <a:xfrm rot="3298018">
            <a:off x="11108285" y="2059554"/>
            <a:ext cx="569458" cy="540502"/>
          </a:xfrm>
          <a:prstGeom prst="rect">
            <a:avLst/>
          </a:prstGeom>
          <a:noFill/>
          <a:ln>
            <a:noFill/>
          </a:ln>
          <a:effectLst>
            <a:outerShdw blurRad="12700" dist="12700" dir="2700000" algn="tl" rotWithShape="0">
              <a:srgbClr val="000000">
                <a:alpha val="40000"/>
              </a:srgbClr>
            </a:outerShdw>
          </a:effectLst>
        </p:spPr>
      </p:pic>
      <p:grpSp>
        <p:nvGrpSpPr>
          <p:cNvPr id="134" name="Google Shape;134;p5"/>
          <p:cNvGrpSpPr/>
          <p:nvPr/>
        </p:nvGrpSpPr>
        <p:grpSpPr>
          <a:xfrm>
            <a:off x="1143980" y="2032400"/>
            <a:ext cx="1223142" cy="938510"/>
            <a:chOff x="6233415" y="725354"/>
            <a:chExt cx="767594" cy="628446"/>
          </a:xfrm>
        </p:grpSpPr>
        <p:grpSp>
          <p:nvGrpSpPr>
            <p:cNvPr id="135" name="Google Shape;135;p5"/>
            <p:cNvGrpSpPr/>
            <p:nvPr/>
          </p:nvGrpSpPr>
          <p:grpSpPr>
            <a:xfrm>
              <a:off x="6233415" y="725354"/>
              <a:ext cx="767594" cy="628446"/>
              <a:chOff x="5997642" y="651393"/>
              <a:chExt cx="767594" cy="628446"/>
            </a:xfrm>
          </p:grpSpPr>
          <p:sp>
            <p:nvSpPr>
              <p:cNvPr id="136" name="Google Shape;136;p5"/>
              <p:cNvSpPr/>
              <p:nvPr/>
            </p:nvSpPr>
            <p:spPr>
              <a:xfrm>
                <a:off x="6136790" y="651393"/>
                <a:ext cx="628446" cy="628446"/>
              </a:xfrm>
              <a:prstGeom prst="ellipse">
                <a:avLst/>
              </a:prstGeom>
              <a:solidFill>
                <a:srgbClr val="3CB44A"/>
              </a:solid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37" name="Google Shape;137;p5"/>
              <p:cNvSpPr/>
              <p:nvPr/>
            </p:nvSpPr>
            <p:spPr>
              <a:xfrm>
                <a:off x="5997642" y="651393"/>
                <a:ext cx="628446" cy="628446"/>
              </a:xfrm>
              <a:prstGeom prst="ellipse">
                <a:avLst/>
              </a:prstGeom>
              <a:noFill/>
              <a:ln w="12700" cap="flat" cmpd="sng">
                <a:solidFill>
                  <a:srgbClr val="D5DC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38" name="Google Shape;138;p5"/>
            <p:cNvSpPr txBox="1"/>
            <p:nvPr/>
          </p:nvSpPr>
          <p:spPr>
            <a:xfrm>
              <a:off x="6456185" y="811887"/>
              <a:ext cx="3658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39" name="Google Shape;139;p5"/>
          <p:cNvGrpSpPr/>
          <p:nvPr/>
        </p:nvGrpSpPr>
        <p:grpSpPr>
          <a:xfrm>
            <a:off x="3044574" y="85146"/>
            <a:ext cx="6568585" cy="2011868"/>
            <a:chOff x="3729562" y="585604"/>
            <a:chExt cx="5164301" cy="2011868"/>
          </a:xfrm>
        </p:grpSpPr>
        <p:pic>
          <p:nvPicPr>
            <p:cNvPr id="140" name="Google Shape;140;p5"/>
            <p:cNvPicPr preferRelativeResize="0"/>
            <p:nvPr/>
          </p:nvPicPr>
          <p:blipFill rotWithShape="1">
            <a:blip r:embed="rId7"/>
            <a:srcRect l="4589" t="16045" r="72126" b="63829"/>
            <a:stretch>
              <a:fillRect/>
            </a:stretch>
          </p:blipFill>
          <p:spPr>
            <a:xfrm>
              <a:off x="3729562" y="585604"/>
              <a:ext cx="4955585" cy="2011868"/>
            </a:xfrm>
            <a:prstGeom prst="rect">
              <a:avLst/>
            </a:prstGeom>
            <a:noFill/>
            <a:ln>
              <a:noFill/>
            </a:ln>
          </p:spPr>
        </p:pic>
        <p:sp>
          <p:nvSpPr>
            <p:cNvPr id="141" name="Google Shape;141;p5"/>
            <p:cNvSpPr txBox="1"/>
            <p:nvPr/>
          </p:nvSpPr>
          <p:spPr>
            <a:xfrm>
              <a:off x="4379006" y="1087583"/>
              <a:ext cx="451485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Times New Roman" panose="02020603050405020304"/>
                  <a:ea typeface="Times New Roman" panose="02020603050405020304"/>
                  <a:cs typeface="Times New Roman" panose="02020603050405020304"/>
                  <a:sym typeface="Times New Roman" panose="02020603050405020304"/>
                </a:rPr>
                <a:t>Phần 2: Nội dung</a:t>
              </a:r>
            </a:p>
          </p:txBody>
        </p:sp>
      </p:grpSp>
      <p:sp>
        <p:nvSpPr>
          <p:cNvPr id="142" name="Google Shape;142;p5"/>
          <p:cNvSpPr/>
          <p:nvPr/>
        </p:nvSpPr>
        <p:spPr>
          <a:xfrm>
            <a:off x="4204146" y="3387273"/>
            <a:ext cx="3832586" cy="2011869"/>
          </a:xfrm>
          <a:prstGeom prst="leftRightUpArrow">
            <a:avLst>
              <a:gd name="adj1" fmla="val 22287"/>
              <a:gd name="adj2" fmla="val 19573"/>
              <a:gd name="adj3" fmla="val 23644"/>
            </a:avLst>
          </a:prstGeom>
          <a:solidFill>
            <a:srgbClr val="FF00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43" name="Google Shape;143;p5"/>
          <p:cNvSpPr txBox="1"/>
          <p:nvPr/>
        </p:nvSpPr>
        <p:spPr>
          <a:xfrm>
            <a:off x="-54592" y="2765668"/>
            <a:ext cx="3819321"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3600" b="1">
              <a:solidFill>
                <a:srgbClr val="7F7F7F"/>
              </a:solidFill>
              <a:latin typeface="Oi"/>
              <a:ea typeface="Oi"/>
              <a:cs typeface="Oi"/>
              <a:sym typeface="Oi"/>
            </a:endParaRPr>
          </a:p>
        </p:txBody>
      </p:sp>
      <p:sp>
        <p:nvSpPr>
          <p:cNvPr id="144" name="Google Shape;144;p5"/>
          <p:cNvSpPr/>
          <p:nvPr/>
        </p:nvSpPr>
        <p:spPr>
          <a:xfrm>
            <a:off x="4529567" y="1810081"/>
            <a:ext cx="3032719" cy="1522676"/>
          </a:xfrm>
          <a:prstGeom prst="ellipse">
            <a:avLst/>
          </a:prstGeom>
          <a:solidFill>
            <a:srgbClr val="FFC0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41636"/>
                </a:solidFill>
                <a:latin typeface="Times New Roman" panose="02020603050405020304"/>
                <a:ea typeface="Times New Roman" panose="02020603050405020304"/>
                <a:cs typeface="Times New Roman" panose="02020603050405020304"/>
                <a:sym typeface="Times New Roman" panose="02020603050405020304"/>
              </a:rPr>
              <a:t>1. Thực trạng vấn đề</a:t>
            </a:r>
          </a:p>
        </p:txBody>
      </p:sp>
      <p:grpSp>
        <p:nvGrpSpPr>
          <p:cNvPr id="145" name="Google Shape;145;p5"/>
          <p:cNvGrpSpPr/>
          <p:nvPr/>
        </p:nvGrpSpPr>
        <p:grpSpPr>
          <a:xfrm>
            <a:off x="1866415" y="3835966"/>
            <a:ext cx="2283139" cy="1932396"/>
            <a:chOff x="1866415" y="3835966"/>
            <a:chExt cx="2283139" cy="1932396"/>
          </a:xfrm>
        </p:grpSpPr>
        <p:sp>
          <p:nvSpPr>
            <p:cNvPr id="146" name="Google Shape;146;p5"/>
            <p:cNvSpPr/>
            <p:nvPr/>
          </p:nvSpPr>
          <p:spPr>
            <a:xfrm>
              <a:off x="1866415" y="3835966"/>
              <a:ext cx="2283139" cy="1932396"/>
            </a:xfrm>
            <a:prstGeom prst="star7">
              <a:avLst>
                <a:gd name="adj" fmla="val 34601"/>
                <a:gd name="hf" fmla="val 102572"/>
                <a:gd name="vf" fmla="val 105210"/>
              </a:avLst>
            </a:prstGeom>
            <a:solidFill>
              <a:srgbClr val="7030A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47" name="Google Shape;147;p5"/>
            <p:cNvSpPr txBox="1"/>
            <p:nvPr/>
          </p:nvSpPr>
          <p:spPr>
            <a:xfrm>
              <a:off x="2145393" y="4510534"/>
              <a:ext cx="1720417" cy="8617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rgbClr val="FFFF00"/>
                  </a:solidFill>
                  <a:latin typeface="Times New Roman" panose="02020603050405020304"/>
                  <a:ea typeface="Times New Roman" panose="02020603050405020304"/>
                  <a:cs typeface="Times New Roman" panose="02020603050405020304"/>
                  <a:sym typeface="Times New Roman" panose="02020603050405020304"/>
                </a:rPr>
                <a:t>1.1.Thuận lợi</a:t>
              </a:r>
            </a:p>
          </p:txBody>
        </p:sp>
      </p:grpSp>
      <p:grpSp>
        <p:nvGrpSpPr>
          <p:cNvPr id="148" name="Google Shape;148;p5"/>
          <p:cNvGrpSpPr/>
          <p:nvPr/>
        </p:nvGrpSpPr>
        <p:grpSpPr>
          <a:xfrm>
            <a:off x="8263831" y="3704170"/>
            <a:ext cx="2283139" cy="1932396"/>
            <a:chOff x="1953666" y="3907079"/>
            <a:chExt cx="2283139" cy="1932396"/>
          </a:xfrm>
        </p:grpSpPr>
        <p:sp>
          <p:nvSpPr>
            <p:cNvPr id="149" name="Google Shape;149;p5"/>
            <p:cNvSpPr/>
            <p:nvPr/>
          </p:nvSpPr>
          <p:spPr>
            <a:xfrm>
              <a:off x="1953666" y="3907079"/>
              <a:ext cx="2283139" cy="1932396"/>
            </a:xfrm>
            <a:prstGeom prst="star7">
              <a:avLst>
                <a:gd name="adj" fmla="val 34601"/>
                <a:gd name="hf" fmla="val 102572"/>
                <a:gd name="vf" fmla="val 105210"/>
              </a:avLst>
            </a:prstGeom>
            <a:solidFill>
              <a:srgbClr val="7030A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150" name="Google Shape;150;p5"/>
            <p:cNvSpPr txBox="1"/>
            <p:nvPr/>
          </p:nvSpPr>
          <p:spPr>
            <a:xfrm>
              <a:off x="2404693" y="4442389"/>
              <a:ext cx="1495942" cy="86591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rgbClr val="FFFF00"/>
                  </a:solidFill>
                  <a:latin typeface="Times New Roman" panose="02020603050405020304"/>
                  <a:ea typeface="Times New Roman" panose="02020603050405020304"/>
                  <a:cs typeface="Times New Roman" panose="02020603050405020304"/>
                  <a:sym typeface="Times New Roman" panose="02020603050405020304"/>
                </a:rPr>
                <a:t>1.2.Khó khăn</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par>
                                <p:cTn id="12" presetID="10" presetClass="entr" presetSubtype="0" fill="hold" nodeType="with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fade">
                                      <p:cBhvr>
                                        <p:cTn id="14" dur="500"/>
                                        <p:tgtEl>
                                          <p:spTgt spid="133"/>
                                        </p:tgtEl>
                                      </p:cBhvr>
                                    </p:animEffect>
                                  </p:childTnLst>
                                </p:cTn>
                              </p:par>
                              <p:par>
                                <p:cTn id="15" presetID="10" presetClass="entr" presetSubtype="0"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par>
                                <p:cTn id="18" presetID="10" presetClass="entr" presetSubtype="0" fill="hold" nodeType="withEffect">
                                  <p:stCondLst>
                                    <p:cond delay="0"/>
                                  </p:stCondLst>
                                  <p:childTnLst>
                                    <p:set>
                                      <p:cBhvr>
                                        <p:cTn id="19" dur="1" fill="hold">
                                          <p:stCondLst>
                                            <p:cond delay="0"/>
                                          </p:stCondLst>
                                        </p:cTn>
                                        <p:tgtEl>
                                          <p:spTgt spid="134"/>
                                        </p:tgtEl>
                                        <p:attrNameLst>
                                          <p:attrName>style.visibility</p:attrName>
                                        </p:attrNameLst>
                                      </p:cBhvr>
                                      <p:to>
                                        <p:strVal val="visible"/>
                                      </p:to>
                                    </p:set>
                                    <p:animEffect transition="in" filter="fade">
                                      <p:cBhvr>
                                        <p:cTn id="20" dur="250"/>
                                        <p:tgtEl>
                                          <p:spTgt spid="134"/>
                                        </p:tgtEl>
                                      </p:cBhvr>
                                    </p:animEffect>
                                  </p:childTnLst>
                                </p:cTn>
                              </p:par>
                              <p:par>
                                <p:cTn id="21" presetID="10" presetClass="entr" presetSubtype="0" fill="hold" nodeType="withEffect">
                                  <p:stCondLst>
                                    <p:cond delay="50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250"/>
                                        <p:tgtEl>
                                          <p:spTgt spid="1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fade">
                                      <p:cBhvr>
                                        <p:cTn id="28" dur="1000"/>
                                        <p:tgtEl>
                                          <p:spTgt spid="1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fade">
                                      <p:cBhvr>
                                        <p:cTn id="33" dur="20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500"/>
                                        <p:tgtEl>
                                          <p:spTgt spid="145"/>
                                        </p:tgtEl>
                                      </p:cBhvr>
                                    </p:animEffect>
                                  </p:childTnLst>
                                </p:cTn>
                              </p:par>
                              <p:par>
                                <p:cTn id="39" presetID="10" presetClass="entr" presetSubtype="0" fill="hold" nodeType="withEffect">
                                  <p:stCondLst>
                                    <p:cond delay="0"/>
                                  </p:stCondLst>
                                  <p:childTnLst>
                                    <p:set>
                                      <p:cBhvr>
                                        <p:cTn id="40" dur="1" fill="hold">
                                          <p:stCondLst>
                                            <p:cond delay="0"/>
                                          </p:stCondLst>
                                        </p:cTn>
                                        <p:tgtEl>
                                          <p:spTgt spid="148"/>
                                        </p:tgtEl>
                                        <p:attrNameLst>
                                          <p:attrName>style.visibility</p:attrName>
                                        </p:attrNameLst>
                                      </p:cBhvr>
                                      <p:to>
                                        <p:strVal val="visible"/>
                                      </p:to>
                                    </p:set>
                                    <p:animEffect transition="in" filter="fade">
                                      <p:cBhvr>
                                        <p:cTn id="4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p:cNvPicPr preferRelativeResize="0"/>
          <p:nvPr/>
        </p:nvPicPr>
        <p:blipFill rotWithShape="1">
          <a:blip r:embed="rId3"/>
          <a:srcRect/>
          <a:stretch>
            <a:fillRect/>
          </a:stretch>
        </p:blipFill>
        <p:spPr>
          <a:xfrm>
            <a:off x="12128" y="0"/>
            <a:ext cx="12192001" cy="6902172"/>
          </a:xfrm>
          <a:prstGeom prst="rect">
            <a:avLst/>
          </a:prstGeom>
          <a:noFill/>
          <a:ln>
            <a:noFill/>
          </a:ln>
        </p:spPr>
      </p:pic>
      <p:sp>
        <p:nvSpPr>
          <p:cNvPr id="157" name="Google Shape;157;p7"/>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158" name="Google Shape;158;p7"/>
          <p:cNvSpPr/>
          <p:nvPr/>
        </p:nvSpPr>
        <p:spPr>
          <a:xfrm>
            <a:off x="2058042" y="1986517"/>
            <a:ext cx="8998328" cy="4014957"/>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lt1"/>
              </a:solidFill>
              <a:latin typeface="Times New Roman" panose="02020603050405020304" pitchFamily="18" charset="0"/>
              <a:ea typeface="Oi"/>
              <a:cs typeface="Times New Roman" panose="02020603050405020304" pitchFamily="18" charset="0"/>
              <a:sym typeface="Oi"/>
            </a:endParaRPr>
          </a:p>
        </p:txBody>
      </p:sp>
      <p:pic>
        <p:nvPicPr>
          <p:cNvPr id="159" name="Google Shape;159;p7"/>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160" name="Google Shape;160;p7"/>
          <p:cNvPicPr preferRelativeResize="0"/>
          <p:nvPr/>
        </p:nvPicPr>
        <p:blipFill rotWithShape="1">
          <a:blip r:embed="rId5"/>
          <a:srcRect/>
          <a:stretch>
            <a:fillRect/>
          </a:stretch>
        </p:blipFill>
        <p:spPr>
          <a:xfrm>
            <a:off x="-419653" y="3594099"/>
            <a:ext cx="3517901" cy="3517901"/>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161" name="Google Shape;161;p7"/>
          <p:cNvPicPr preferRelativeResize="0"/>
          <p:nvPr/>
        </p:nvPicPr>
        <p:blipFill rotWithShape="1">
          <a:blip r:embed="rId6"/>
          <a:srcRect/>
          <a:stretch>
            <a:fillRect/>
          </a:stretch>
        </p:blipFill>
        <p:spPr>
          <a:xfrm rot="3298018">
            <a:off x="11234170" y="1988891"/>
            <a:ext cx="569458" cy="540502"/>
          </a:xfrm>
          <a:prstGeom prst="rect">
            <a:avLst/>
          </a:prstGeom>
          <a:noFill/>
          <a:ln>
            <a:noFill/>
          </a:ln>
          <a:effectLst>
            <a:outerShdw blurRad="12700" dist="12700" dir="2700000" algn="tl" rotWithShape="0">
              <a:srgbClr val="000000">
                <a:alpha val="40000"/>
              </a:srgbClr>
            </a:outerShdw>
          </a:effectLst>
        </p:spPr>
      </p:pic>
      <p:sp>
        <p:nvSpPr>
          <p:cNvPr id="162" name="Google Shape;162;p7"/>
          <p:cNvSpPr txBox="1"/>
          <p:nvPr/>
        </p:nvSpPr>
        <p:spPr>
          <a:xfrm>
            <a:off x="2487714" y="2623572"/>
            <a:ext cx="8593677" cy="2677616"/>
          </a:xfrm>
          <a:prstGeom prst="rect">
            <a:avLst/>
          </a:prstGeom>
          <a:noFill/>
          <a:ln>
            <a:noFill/>
          </a:ln>
        </p:spPr>
        <p:txBody>
          <a:bodyPr spcFirstLastPara="1" wrap="square" lIns="91425" tIns="45700" rIns="91425" bIns="45700" anchor="t" anchorCtr="0">
            <a:spAutoFit/>
          </a:bodyPr>
          <a:lstStyle/>
          <a:p>
            <a:pPr lvl="0"/>
            <a:r>
              <a:rPr lang="vi-VN"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 </a:t>
            </a:r>
            <a:r>
              <a:rPr lang="vi-VN"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mầm non Nguyệt Quế mới được xây dựng và đi vào hoạt động nên nhận được sự quan tâm của các cấp lãnh đạo, phòng giáo dục, nhà trường được xây dựng đầu tư cơ sở vật chất có nhiều không gian chơi và học đa dạng thuận lợi cho </a:t>
            </a:r>
            <a:r>
              <a:rPr lang="vi-VN"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môi</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trường</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học</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r>
              <a:rPr lang="vi-VN"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vi-VN"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tổ chức các hoạt động trải nghiệm cho trẻ.</a:t>
            </a:r>
            <a:endPar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63" name="Google Shape;163;p7"/>
          <p:cNvGrpSpPr/>
          <p:nvPr/>
        </p:nvGrpSpPr>
        <p:grpSpPr>
          <a:xfrm>
            <a:off x="1159069" y="1886814"/>
            <a:ext cx="1265276" cy="899663"/>
            <a:chOff x="6233415" y="2810498"/>
            <a:chExt cx="767594" cy="628446"/>
          </a:xfrm>
        </p:grpSpPr>
        <p:grpSp>
          <p:nvGrpSpPr>
            <p:cNvPr id="164" name="Google Shape;164;p7"/>
            <p:cNvGrpSpPr/>
            <p:nvPr/>
          </p:nvGrpSpPr>
          <p:grpSpPr>
            <a:xfrm>
              <a:off x="6233415" y="2810498"/>
              <a:ext cx="767594" cy="628446"/>
              <a:chOff x="5997642" y="651393"/>
              <a:chExt cx="767594" cy="628446"/>
            </a:xfrm>
          </p:grpSpPr>
          <p:sp>
            <p:nvSpPr>
              <p:cNvPr id="165" name="Google Shape;165;p7"/>
              <p:cNvSpPr/>
              <p:nvPr/>
            </p:nvSpPr>
            <p:spPr>
              <a:xfrm>
                <a:off x="6136790" y="651393"/>
                <a:ext cx="628446" cy="628446"/>
              </a:xfrm>
              <a:prstGeom prst="ellipse">
                <a:avLst/>
              </a:prstGeom>
              <a:solidFill>
                <a:srgbClr val="E6A2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66" name="Google Shape;166;p7"/>
              <p:cNvSpPr/>
              <p:nvPr/>
            </p:nvSpPr>
            <p:spPr>
              <a:xfrm>
                <a:off x="5997642" y="651393"/>
                <a:ext cx="628446" cy="628446"/>
              </a:xfrm>
              <a:prstGeom prst="ellipse">
                <a:avLst/>
              </a:prstGeom>
              <a:solidFill>
                <a:schemeClr val="accent1"/>
              </a:solidFill>
              <a:ln w="12700" cap="flat" cmpd="sng">
                <a:solidFill>
                  <a:srgbClr val="F9E0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67" name="Google Shape;167;p7"/>
            <p:cNvSpPr txBox="1"/>
            <p:nvPr/>
          </p:nvSpPr>
          <p:spPr>
            <a:xfrm>
              <a:off x="6456185" y="2893755"/>
              <a:ext cx="3658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8" name="Google Shape;168;p7"/>
          <p:cNvPicPr preferRelativeResize="0"/>
          <p:nvPr/>
        </p:nvPicPr>
        <p:blipFill rotWithShape="1">
          <a:blip r:embed="rId7"/>
          <a:srcRect l="4589" t="16045" r="72126" b="63829"/>
          <a:stretch>
            <a:fillRect/>
          </a:stretch>
        </p:blipFill>
        <p:spPr>
          <a:xfrm>
            <a:off x="3044575" y="85146"/>
            <a:ext cx="3951772" cy="2011868"/>
          </a:xfrm>
          <a:prstGeom prst="rect">
            <a:avLst/>
          </a:prstGeom>
          <a:noFill/>
          <a:ln>
            <a:noFill/>
          </a:ln>
        </p:spPr>
      </p:pic>
      <p:sp>
        <p:nvSpPr>
          <p:cNvPr id="169" name="Google Shape;169;p7"/>
          <p:cNvSpPr txBox="1"/>
          <p:nvPr/>
        </p:nvSpPr>
        <p:spPr>
          <a:xfrm>
            <a:off x="3654176" y="734278"/>
            <a:ext cx="3962400"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1.2. </a:t>
            </a:r>
            <a:r>
              <a:rPr lang="en-US" sz="36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Thuận</a:t>
            </a:r>
            <a:r>
              <a:rPr lang="en-US" sz="3600" b="1" dirty="0"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36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lợi</a:t>
            </a:r>
            <a:endParaRPr lang="en-US" sz="36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extLst>
      <p:ext uri="{BB962C8B-B14F-4D97-AF65-F5344CB8AC3E}">
        <p14:creationId xmlns:p14="http://schemas.microsoft.com/office/powerpoint/2010/main" val="252702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250"/>
                                        <p:tgtEl>
                                          <p:spTgt spid="1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fade">
                                      <p:cBhvr>
                                        <p:cTn id="11" dur="250"/>
                                        <p:tgtEl>
                                          <p:spTgt spid="160"/>
                                        </p:tgtEl>
                                      </p:cBhvr>
                                    </p:animEffect>
                                  </p:childTnLst>
                                </p:cTn>
                              </p:par>
                              <p:par>
                                <p:cTn id="12" presetID="10" presetClass="entr" presetSubtype="0" fill="hold" nodeType="with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fade">
                                      <p:cBhvr>
                                        <p:cTn id="14" dur="250"/>
                                        <p:tgtEl>
                                          <p:spTgt spid="161"/>
                                        </p:tgtEl>
                                      </p:cBhvr>
                                    </p:animEffect>
                                  </p:childTnLst>
                                </p:cTn>
                              </p:par>
                              <p:par>
                                <p:cTn id="15" presetID="10" presetClass="entr" presetSubtype="0" fill="hold" nodeType="withEffect">
                                  <p:stCondLst>
                                    <p:cond delay="0"/>
                                  </p:stCondLst>
                                  <p:childTnLst>
                                    <p:set>
                                      <p:cBhvr>
                                        <p:cTn id="16" dur="1" fill="hold">
                                          <p:stCondLst>
                                            <p:cond delay="0"/>
                                          </p:stCondLst>
                                        </p:cTn>
                                        <p:tgtEl>
                                          <p:spTgt spid="163"/>
                                        </p:tgtEl>
                                        <p:attrNameLst>
                                          <p:attrName>style.visibility</p:attrName>
                                        </p:attrNameLst>
                                      </p:cBhvr>
                                      <p:to>
                                        <p:strVal val="visible"/>
                                      </p:to>
                                    </p:set>
                                    <p:animEffect transition="in" filter="fade">
                                      <p:cBhvr>
                                        <p:cTn id="17" dur="250"/>
                                        <p:tgtEl>
                                          <p:spTgt spid="163"/>
                                        </p:tgtEl>
                                      </p:cBhvr>
                                    </p:animEffect>
                                  </p:childTnLst>
                                </p:cTn>
                              </p:par>
                              <p:par>
                                <p:cTn id="18" presetID="10" presetClass="entr" presetSubtype="0" fill="hold" nodeType="withEffect">
                                  <p:stCondLst>
                                    <p:cond delay="750"/>
                                  </p:stCondLst>
                                  <p:childTnLst>
                                    <p:set>
                                      <p:cBhvr>
                                        <p:cTn id="19" dur="1" fill="hold">
                                          <p:stCondLst>
                                            <p:cond delay="0"/>
                                          </p:stCondLst>
                                        </p:cTn>
                                        <p:tgtEl>
                                          <p:spTgt spid="158"/>
                                        </p:tgtEl>
                                        <p:attrNameLst>
                                          <p:attrName>style.visibility</p:attrName>
                                        </p:attrNameLst>
                                      </p:cBhvr>
                                      <p:to>
                                        <p:strVal val="visible"/>
                                      </p:to>
                                    </p:set>
                                    <p:animEffect transition="in" filter="fade">
                                      <p:cBhvr>
                                        <p:cTn id="20" dur="250"/>
                                        <p:tgtEl>
                                          <p:spTgt spid="1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2"/>
                                        </p:tgtEl>
                                        <p:attrNameLst>
                                          <p:attrName>style.visibility</p:attrName>
                                        </p:attrNameLst>
                                      </p:cBhvr>
                                      <p:to>
                                        <p:strVal val="visible"/>
                                      </p:to>
                                    </p:set>
                                    <p:animEffect transition="in" filter="fade">
                                      <p:cBhvr>
                                        <p:cTn id="25"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p:cNvPicPr preferRelativeResize="0"/>
          <p:nvPr/>
        </p:nvPicPr>
        <p:blipFill rotWithShape="1">
          <a:blip r:embed="rId3"/>
          <a:srcRect/>
          <a:stretch>
            <a:fillRect/>
          </a:stretch>
        </p:blipFill>
        <p:spPr>
          <a:xfrm>
            <a:off x="12128" y="0"/>
            <a:ext cx="12192001" cy="6902172"/>
          </a:xfrm>
          <a:prstGeom prst="rect">
            <a:avLst/>
          </a:prstGeom>
          <a:noFill/>
          <a:ln>
            <a:noFill/>
          </a:ln>
        </p:spPr>
      </p:pic>
      <p:sp>
        <p:nvSpPr>
          <p:cNvPr id="157" name="Google Shape;157;p7"/>
          <p:cNvSpPr/>
          <p:nvPr/>
        </p:nvSpPr>
        <p:spPr>
          <a:xfrm>
            <a:off x="660400" y="1574800"/>
            <a:ext cx="10858500" cy="47752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i"/>
              <a:ea typeface="Oi"/>
              <a:cs typeface="Oi"/>
              <a:sym typeface="Oi"/>
            </a:endParaRPr>
          </a:p>
        </p:txBody>
      </p:sp>
      <p:sp>
        <p:nvSpPr>
          <p:cNvPr id="158" name="Google Shape;158;p7"/>
          <p:cNvSpPr/>
          <p:nvPr/>
        </p:nvSpPr>
        <p:spPr>
          <a:xfrm>
            <a:off x="2058042" y="1986517"/>
            <a:ext cx="8998328" cy="4014957"/>
          </a:xfrm>
          <a:prstGeom prst="round2DiagRect">
            <a:avLst>
              <a:gd name="adj1" fmla="val 28970"/>
              <a:gd name="adj2" fmla="val 0"/>
            </a:avLst>
          </a:prstGeom>
          <a:solidFill>
            <a:srgbClr val="B5EB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159" name="Google Shape;159;p7"/>
          <p:cNvPicPr preferRelativeResize="0"/>
          <p:nvPr/>
        </p:nvPicPr>
        <p:blipFill rotWithShape="1">
          <a:blip r:embed="rId4"/>
          <a:srcRect t="-1" b="-19472"/>
          <a:stretch>
            <a:fillRect/>
          </a:stretch>
        </p:blipFill>
        <p:spPr>
          <a:xfrm rot="318383">
            <a:off x="8085511" y="46272"/>
            <a:ext cx="4303170" cy="2095883"/>
          </a:xfrm>
          <a:custGeom>
            <a:avLst/>
            <a:gdLst/>
            <a:ahLst/>
            <a:cxnLst/>
            <a:rect l="l" t="t" r="r" b="b"/>
            <a:pathLst>
              <a:path w="3285457" h="1294080" extrusionOk="0">
                <a:moveTo>
                  <a:pt x="0" y="0"/>
                </a:moveTo>
                <a:lnTo>
                  <a:pt x="3285457" y="0"/>
                </a:lnTo>
                <a:lnTo>
                  <a:pt x="3285457" y="932861"/>
                </a:lnTo>
                <a:lnTo>
                  <a:pt x="3248791" y="934809"/>
                </a:lnTo>
                <a:cubicBezTo>
                  <a:pt x="2172766" y="994404"/>
                  <a:pt x="1076967" y="1075295"/>
                  <a:pt x="305321" y="1226058"/>
                </a:cubicBezTo>
                <a:lnTo>
                  <a:pt x="0" y="1294080"/>
                </a:lnTo>
                <a:close/>
              </a:path>
            </a:pathLst>
          </a:custGeom>
          <a:noFill/>
          <a:ln>
            <a:noFill/>
          </a:ln>
          <a:effectLst>
            <a:outerShdw blurRad="127000" algn="ctr" rotWithShape="0">
              <a:srgbClr val="000000">
                <a:alpha val="71764"/>
              </a:srgbClr>
            </a:outerShdw>
          </a:effectLst>
        </p:spPr>
      </p:pic>
      <p:pic>
        <p:nvPicPr>
          <p:cNvPr id="160" name="Google Shape;160;p7"/>
          <p:cNvPicPr preferRelativeResize="0"/>
          <p:nvPr/>
        </p:nvPicPr>
        <p:blipFill rotWithShape="1">
          <a:blip r:embed="rId5"/>
          <a:srcRect/>
          <a:stretch>
            <a:fillRect/>
          </a:stretch>
        </p:blipFill>
        <p:spPr>
          <a:xfrm>
            <a:off x="-419653" y="3594099"/>
            <a:ext cx="3517901" cy="3517901"/>
          </a:xfrm>
          <a:custGeom>
            <a:avLst/>
            <a:gdLst/>
            <a:ahLst/>
            <a:cxnLst/>
            <a:rect l="l" t="t" r="r" b="b"/>
            <a:pathLst>
              <a:path w="4300310" h="4300310" extrusionOk="0">
                <a:moveTo>
                  <a:pt x="2911929" y="3521041"/>
                </a:moveTo>
                <a:lnTo>
                  <a:pt x="2625627" y="3548621"/>
                </a:lnTo>
                <a:cubicBezTo>
                  <a:pt x="2463862" y="3560985"/>
                  <a:pt x="2300702" y="3570596"/>
                  <a:pt x="2139504" y="3578126"/>
                </a:cubicBezTo>
                <a:lnTo>
                  <a:pt x="1730566" y="3592802"/>
                </a:lnTo>
                <a:lnTo>
                  <a:pt x="1730566" y="4061689"/>
                </a:lnTo>
                <a:cubicBezTo>
                  <a:pt x="1730566" y="4127973"/>
                  <a:pt x="1784299" y="4181706"/>
                  <a:pt x="1850583" y="4181706"/>
                </a:cubicBezTo>
                <a:lnTo>
                  <a:pt x="2810699" y="4181706"/>
                </a:lnTo>
                <a:cubicBezTo>
                  <a:pt x="2876983" y="4181706"/>
                  <a:pt x="2930716" y="4127973"/>
                  <a:pt x="2930716" y="4061689"/>
                </a:cubicBezTo>
                <a:lnTo>
                  <a:pt x="2930716" y="3581633"/>
                </a:lnTo>
                <a:cubicBezTo>
                  <a:pt x="2930716" y="3565062"/>
                  <a:pt x="2927358" y="3549276"/>
                  <a:pt x="2921285" y="3534917"/>
                </a:cubicBezTo>
                <a:close/>
                <a:moveTo>
                  <a:pt x="0" y="0"/>
                </a:moveTo>
                <a:lnTo>
                  <a:pt x="4300310" y="0"/>
                </a:lnTo>
                <a:lnTo>
                  <a:pt x="4300310" y="4300310"/>
                </a:lnTo>
                <a:lnTo>
                  <a:pt x="0" y="4300310"/>
                </a:lnTo>
                <a:close/>
              </a:path>
            </a:pathLst>
          </a:custGeom>
          <a:noFill/>
          <a:ln>
            <a:noFill/>
          </a:ln>
          <a:effectLst>
            <a:outerShdw blurRad="25400" dist="25400" dir="2700000" algn="tl" rotWithShape="0">
              <a:srgbClr val="000000">
                <a:alpha val="40000"/>
              </a:srgbClr>
            </a:outerShdw>
          </a:effectLst>
        </p:spPr>
      </p:pic>
      <p:pic>
        <p:nvPicPr>
          <p:cNvPr id="161" name="Google Shape;161;p7"/>
          <p:cNvPicPr preferRelativeResize="0"/>
          <p:nvPr/>
        </p:nvPicPr>
        <p:blipFill rotWithShape="1">
          <a:blip r:embed="rId6"/>
          <a:srcRect/>
          <a:stretch>
            <a:fillRect/>
          </a:stretch>
        </p:blipFill>
        <p:spPr>
          <a:xfrm rot="3298018">
            <a:off x="11234170" y="1988891"/>
            <a:ext cx="569458" cy="540502"/>
          </a:xfrm>
          <a:prstGeom prst="rect">
            <a:avLst/>
          </a:prstGeom>
          <a:noFill/>
          <a:ln>
            <a:noFill/>
          </a:ln>
          <a:effectLst>
            <a:outerShdw blurRad="12700" dist="12700" dir="2700000" algn="tl" rotWithShape="0">
              <a:srgbClr val="000000">
                <a:alpha val="40000"/>
              </a:srgbClr>
            </a:outerShdw>
          </a:effectLst>
        </p:spPr>
      </p:pic>
      <p:sp>
        <p:nvSpPr>
          <p:cNvPr id="162" name="Google Shape;162;p7"/>
          <p:cNvSpPr txBox="1"/>
          <p:nvPr/>
        </p:nvSpPr>
        <p:spPr>
          <a:xfrm>
            <a:off x="2487714" y="2623572"/>
            <a:ext cx="859367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số</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nhút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nhát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rụt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rè</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thiếu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tự</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tin,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ngại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ngùng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chưa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dám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nhiều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tình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Hầu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hết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phụ</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huynh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nhân</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nên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chủ</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yếu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ông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bà</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nên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chưa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nhiều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a:p>
            <a:pPr marL="0" marR="0" lvl="0" indent="0" algn="l" rtl="0">
              <a:spcBef>
                <a:spcPts val="0"/>
              </a:spcBef>
              <a:spcAft>
                <a:spcPts val="0"/>
              </a:spcAft>
              <a:buNone/>
            </a:pP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hiếu</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chậm</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nói</a:t>
            </a:r>
            <a:r>
              <a:rPr lang="en-US" sz="2400" b="1" dirty="0" smtClean="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chưa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tích</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cực</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trong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việc</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tham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hoạt</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trải</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24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p:txBody>
      </p:sp>
      <p:grpSp>
        <p:nvGrpSpPr>
          <p:cNvPr id="163" name="Google Shape;163;p7"/>
          <p:cNvGrpSpPr/>
          <p:nvPr/>
        </p:nvGrpSpPr>
        <p:grpSpPr>
          <a:xfrm>
            <a:off x="1159069" y="1886814"/>
            <a:ext cx="1265276" cy="899663"/>
            <a:chOff x="6233415" y="2810498"/>
            <a:chExt cx="767594" cy="628446"/>
          </a:xfrm>
        </p:grpSpPr>
        <p:grpSp>
          <p:nvGrpSpPr>
            <p:cNvPr id="164" name="Google Shape;164;p7"/>
            <p:cNvGrpSpPr/>
            <p:nvPr/>
          </p:nvGrpSpPr>
          <p:grpSpPr>
            <a:xfrm>
              <a:off x="6233415" y="2810498"/>
              <a:ext cx="767594" cy="628446"/>
              <a:chOff x="5997642" y="651393"/>
              <a:chExt cx="767594" cy="628446"/>
            </a:xfrm>
          </p:grpSpPr>
          <p:sp>
            <p:nvSpPr>
              <p:cNvPr id="165" name="Google Shape;165;p7"/>
              <p:cNvSpPr/>
              <p:nvPr/>
            </p:nvSpPr>
            <p:spPr>
              <a:xfrm>
                <a:off x="6136790" y="651393"/>
                <a:ext cx="628446" cy="628446"/>
              </a:xfrm>
              <a:prstGeom prst="ellipse">
                <a:avLst/>
              </a:prstGeom>
              <a:solidFill>
                <a:srgbClr val="E6A2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66" name="Google Shape;166;p7"/>
              <p:cNvSpPr/>
              <p:nvPr/>
            </p:nvSpPr>
            <p:spPr>
              <a:xfrm>
                <a:off x="5997642" y="651393"/>
                <a:ext cx="628446" cy="628446"/>
              </a:xfrm>
              <a:prstGeom prst="ellipse">
                <a:avLst/>
              </a:prstGeom>
              <a:solidFill>
                <a:schemeClr val="accent1"/>
              </a:solidFill>
              <a:ln w="12700" cap="flat" cmpd="sng">
                <a:solidFill>
                  <a:srgbClr val="F9E0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67" name="Google Shape;167;p7"/>
            <p:cNvSpPr txBox="1"/>
            <p:nvPr/>
          </p:nvSpPr>
          <p:spPr>
            <a:xfrm>
              <a:off x="6456185" y="2893755"/>
              <a:ext cx="3658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8" name="Google Shape;168;p7"/>
          <p:cNvPicPr preferRelativeResize="0"/>
          <p:nvPr/>
        </p:nvPicPr>
        <p:blipFill rotWithShape="1">
          <a:blip r:embed="rId7"/>
          <a:srcRect l="4589" t="16045" r="72126" b="63829"/>
          <a:stretch>
            <a:fillRect/>
          </a:stretch>
        </p:blipFill>
        <p:spPr>
          <a:xfrm>
            <a:off x="3044575" y="85146"/>
            <a:ext cx="3951772" cy="2011868"/>
          </a:xfrm>
          <a:prstGeom prst="rect">
            <a:avLst/>
          </a:prstGeom>
          <a:noFill/>
          <a:ln>
            <a:noFill/>
          </a:ln>
        </p:spPr>
      </p:pic>
      <p:sp>
        <p:nvSpPr>
          <p:cNvPr id="169" name="Google Shape;169;p7"/>
          <p:cNvSpPr txBox="1"/>
          <p:nvPr/>
        </p:nvSpPr>
        <p:spPr>
          <a:xfrm>
            <a:off x="3654176" y="734278"/>
            <a:ext cx="3962400"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FF0000"/>
                </a:solidFill>
                <a:latin typeface="Times New Roman" panose="02020603050405020304"/>
                <a:ea typeface="Times New Roman" panose="02020603050405020304"/>
                <a:cs typeface="Times New Roman" panose="02020603050405020304"/>
                <a:sym typeface="Times New Roman" panose="02020603050405020304"/>
              </a:rPr>
              <a:t>1.2. Khó khăn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250"/>
                                        <p:tgtEl>
                                          <p:spTgt spid="1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fade">
                                      <p:cBhvr>
                                        <p:cTn id="11" dur="250"/>
                                        <p:tgtEl>
                                          <p:spTgt spid="160"/>
                                        </p:tgtEl>
                                      </p:cBhvr>
                                    </p:animEffect>
                                  </p:childTnLst>
                                </p:cTn>
                              </p:par>
                              <p:par>
                                <p:cTn id="12" presetID="10" presetClass="entr" presetSubtype="0" fill="hold" nodeType="with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fade">
                                      <p:cBhvr>
                                        <p:cTn id="14" dur="250"/>
                                        <p:tgtEl>
                                          <p:spTgt spid="161"/>
                                        </p:tgtEl>
                                      </p:cBhvr>
                                    </p:animEffect>
                                  </p:childTnLst>
                                </p:cTn>
                              </p:par>
                              <p:par>
                                <p:cTn id="15" presetID="10" presetClass="entr" presetSubtype="0" fill="hold" nodeType="withEffect">
                                  <p:stCondLst>
                                    <p:cond delay="0"/>
                                  </p:stCondLst>
                                  <p:childTnLst>
                                    <p:set>
                                      <p:cBhvr>
                                        <p:cTn id="16" dur="1" fill="hold">
                                          <p:stCondLst>
                                            <p:cond delay="0"/>
                                          </p:stCondLst>
                                        </p:cTn>
                                        <p:tgtEl>
                                          <p:spTgt spid="163"/>
                                        </p:tgtEl>
                                        <p:attrNameLst>
                                          <p:attrName>style.visibility</p:attrName>
                                        </p:attrNameLst>
                                      </p:cBhvr>
                                      <p:to>
                                        <p:strVal val="visible"/>
                                      </p:to>
                                    </p:set>
                                    <p:animEffect transition="in" filter="fade">
                                      <p:cBhvr>
                                        <p:cTn id="17" dur="250"/>
                                        <p:tgtEl>
                                          <p:spTgt spid="163"/>
                                        </p:tgtEl>
                                      </p:cBhvr>
                                    </p:animEffect>
                                  </p:childTnLst>
                                </p:cTn>
                              </p:par>
                              <p:par>
                                <p:cTn id="18" presetID="10" presetClass="entr" presetSubtype="0" fill="hold" nodeType="withEffect">
                                  <p:stCondLst>
                                    <p:cond delay="750"/>
                                  </p:stCondLst>
                                  <p:childTnLst>
                                    <p:set>
                                      <p:cBhvr>
                                        <p:cTn id="19" dur="1" fill="hold">
                                          <p:stCondLst>
                                            <p:cond delay="0"/>
                                          </p:stCondLst>
                                        </p:cTn>
                                        <p:tgtEl>
                                          <p:spTgt spid="158"/>
                                        </p:tgtEl>
                                        <p:attrNameLst>
                                          <p:attrName>style.visibility</p:attrName>
                                        </p:attrNameLst>
                                      </p:cBhvr>
                                      <p:to>
                                        <p:strVal val="visible"/>
                                      </p:to>
                                    </p:set>
                                    <p:animEffect transition="in" filter="fade">
                                      <p:cBhvr>
                                        <p:cTn id="20" dur="250"/>
                                        <p:tgtEl>
                                          <p:spTgt spid="1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2"/>
                                        </p:tgtEl>
                                        <p:attrNameLst>
                                          <p:attrName>style.visibility</p:attrName>
                                        </p:attrNameLst>
                                      </p:cBhvr>
                                      <p:to>
                                        <p:strVal val="visible"/>
                                      </p:to>
                                    </p:set>
                                    <p:animEffect transition="in" filter="fade">
                                      <p:cBhvr>
                                        <p:cTn id="25"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panose="020B0604020202020204"/>
              <a:buNone/>
            </a:pPr>
            <a:endParaRPr/>
          </a:p>
        </p:txBody>
      </p:sp>
      <p:pic>
        <p:nvPicPr>
          <p:cNvPr id="175" name="Google Shape;175;p8" descr="卡通背景天空漫画云"/>
          <p:cNvPicPr preferRelativeResize="0"/>
          <p:nvPr/>
        </p:nvPicPr>
        <p:blipFill rotWithShape="1">
          <a:blip r:embed="rId3"/>
          <a:srcRect/>
          <a:stretch>
            <a:fillRect/>
          </a:stretch>
        </p:blipFill>
        <p:spPr>
          <a:xfrm>
            <a:off x="-14697" y="19402"/>
            <a:ext cx="12192000" cy="6849767"/>
          </a:xfrm>
          <a:prstGeom prst="rect">
            <a:avLst/>
          </a:prstGeom>
          <a:noFill/>
          <a:ln>
            <a:noFill/>
          </a:ln>
        </p:spPr>
      </p:pic>
      <p:pic>
        <p:nvPicPr>
          <p:cNvPr id="176" name="Google Shape;176;p8"/>
          <p:cNvPicPr preferRelativeResize="0"/>
          <p:nvPr/>
        </p:nvPicPr>
        <p:blipFill rotWithShape="1">
          <a:blip r:embed="rId4"/>
          <a:srcRect l="11611" t="229" r="59889" b="66438"/>
          <a:stretch>
            <a:fillRect/>
          </a:stretch>
        </p:blipFill>
        <p:spPr>
          <a:xfrm>
            <a:off x="10095961" y="-304800"/>
            <a:ext cx="2096039" cy="2451507"/>
          </a:xfrm>
          <a:custGeom>
            <a:avLst/>
            <a:gdLst/>
            <a:ahLst/>
            <a:cxnLst/>
            <a:rect l="l" t="t" r="r" b="b"/>
            <a:pathLst>
              <a:path w="1954530" h="2286000" extrusionOk="0">
                <a:moveTo>
                  <a:pt x="800100" y="0"/>
                </a:moveTo>
                <a:lnTo>
                  <a:pt x="1874520" y="308610"/>
                </a:lnTo>
                <a:lnTo>
                  <a:pt x="1954530" y="1051560"/>
                </a:lnTo>
                <a:lnTo>
                  <a:pt x="1680210" y="1737360"/>
                </a:lnTo>
                <a:lnTo>
                  <a:pt x="1463040" y="2286000"/>
                </a:lnTo>
                <a:lnTo>
                  <a:pt x="605790" y="2228850"/>
                </a:lnTo>
                <a:lnTo>
                  <a:pt x="525780" y="1623060"/>
                </a:lnTo>
                <a:lnTo>
                  <a:pt x="0" y="594360"/>
                </a:lnTo>
                <a:lnTo>
                  <a:pt x="800100" y="0"/>
                </a:lnTo>
                <a:close/>
              </a:path>
            </a:pathLst>
          </a:custGeom>
          <a:noFill/>
          <a:ln>
            <a:noFill/>
          </a:ln>
          <a:effectLst>
            <a:outerShdw blurRad="25400" dist="25400" dir="2700000" algn="tl" rotWithShape="0">
              <a:srgbClr val="000000">
                <a:alpha val="40000"/>
              </a:srgbClr>
            </a:outerShdw>
          </a:effectLst>
        </p:spPr>
      </p:pic>
      <p:pic>
        <p:nvPicPr>
          <p:cNvPr id="177" name="Google Shape;177;p8"/>
          <p:cNvPicPr preferRelativeResize="0"/>
          <p:nvPr/>
        </p:nvPicPr>
        <p:blipFill rotWithShape="1">
          <a:blip r:embed="rId5"/>
          <a:srcRect l="51778" t="8395" r="35889" b="72938"/>
          <a:stretch>
            <a:fillRect/>
          </a:stretch>
        </p:blipFill>
        <p:spPr>
          <a:xfrm>
            <a:off x="304800" y="-42005"/>
            <a:ext cx="845820" cy="1280160"/>
          </a:xfrm>
          <a:custGeom>
            <a:avLst/>
            <a:gdLst/>
            <a:ahLst/>
            <a:cxnLst/>
            <a:rect l="l" t="t" r="r" b="b"/>
            <a:pathLst>
              <a:path w="845820" h="1280160" extrusionOk="0">
                <a:moveTo>
                  <a:pt x="140973" y="0"/>
                </a:moveTo>
                <a:lnTo>
                  <a:pt x="704847" y="0"/>
                </a:lnTo>
                <a:cubicBezTo>
                  <a:pt x="782704" y="0"/>
                  <a:pt x="845820" y="63116"/>
                  <a:pt x="845820" y="140973"/>
                </a:cubicBezTo>
                <a:lnTo>
                  <a:pt x="845820" y="1139187"/>
                </a:lnTo>
                <a:cubicBezTo>
                  <a:pt x="845820" y="1217044"/>
                  <a:pt x="782704" y="1280160"/>
                  <a:pt x="704847" y="1280160"/>
                </a:cubicBezTo>
                <a:lnTo>
                  <a:pt x="140973" y="1280160"/>
                </a:lnTo>
                <a:cubicBezTo>
                  <a:pt x="63116" y="1280160"/>
                  <a:pt x="0" y="1217044"/>
                  <a:pt x="0" y="1139187"/>
                </a:cubicBezTo>
                <a:lnTo>
                  <a:pt x="0" y="140973"/>
                </a:lnTo>
                <a:cubicBezTo>
                  <a:pt x="0" y="63116"/>
                  <a:pt x="63116" y="0"/>
                  <a:pt x="140973" y="0"/>
                </a:cubicBezTo>
                <a:close/>
              </a:path>
            </a:pathLst>
          </a:custGeom>
          <a:noFill/>
          <a:ln>
            <a:noFill/>
          </a:ln>
          <a:effectLst>
            <a:outerShdw blurRad="25400" dist="25400" dir="2700000" algn="tl" rotWithShape="0">
              <a:srgbClr val="000000">
                <a:alpha val="40000"/>
              </a:srgbClr>
            </a:outerShdw>
          </a:effectLst>
        </p:spPr>
      </p:pic>
      <p:pic>
        <p:nvPicPr>
          <p:cNvPr id="178" name="Google Shape;178;p8"/>
          <p:cNvPicPr preferRelativeResize="0"/>
          <p:nvPr/>
        </p:nvPicPr>
        <p:blipFill rotWithShape="1">
          <a:blip r:embed="rId6"/>
          <a:srcRect l="35611" t="29562" r="55722" b="56104"/>
          <a:stretch>
            <a:fillRect/>
          </a:stretch>
        </p:blipFill>
        <p:spPr>
          <a:xfrm>
            <a:off x="9960854" y="5031110"/>
            <a:ext cx="1283951" cy="2123457"/>
          </a:xfrm>
          <a:custGeom>
            <a:avLst/>
            <a:gdLst/>
            <a:ahLst/>
            <a:cxnLst/>
            <a:rect l="l" t="t" r="r" b="b"/>
            <a:pathLst>
              <a:path w="594360" h="982980" extrusionOk="0">
                <a:moveTo>
                  <a:pt x="99062" y="0"/>
                </a:moveTo>
                <a:lnTo>
                  <a:pt x="495298" y="0"/>
                </a:lnTo>
                <a:cubicBezTo>
                  <a:pt x="550008" y="0"/>
                  <a:pt x="594360" y="44352"/>
                  <a:pt x="594360" y="99062"/>
                </a:cubicBezTo>
                <a:lnTo>
                  <a:pt x="594360" y="883918"/>
                </a:lnTo>
                <a:cubicBezTo>
                  <a:pt x="594360" y="938628"/>
                  <a:pt x="550008" y="982980"/>
                  <a:pt x="495298" y="982980"/>
                </a:cubicBezTo>
                <a:lnTo>
                  <a:pt x="99062" y="982980"/>
                </a:lnTo>
                <a:cubicBezTo>
                  <a:pt x="44352" y="982980"/>
                  <a:pt x="0" y="938628"/>
                  <a:pt x="0" y="883918"/>
                </a:cubicBezTo>
                <a:lnTo>
                  <a:pt x="0" y="99062"/>
                </a:lnTo>
                <a:cubicBezTo>
                  <a:pt x="0" y="44352"/>
                  <a:pt x="44352" y="0"/>
                  <a:pt x="99062" y="0"/>
                </a:cubicBezTo>
                <a:close/>
              </a:path>
            </a:pathLst>
          </a:custGeom>
          <a:noFill/>
          <a:ln>
            <a:noFill/>
          </a:ln>
          <a:effectLst>
            <a:outerShdw blurRad="25400" dist="25400" dir="2700000" algn="tl" rotWithShape="0">
              <a:srgbClr val="000000">
                <a:alpha val="40000"/>
              </a:srgbClr>
            </a:outerShdw>
          </a:effectLst>
        </p:spPr>
      </p:pic>
      <p:pic>
        <p:nvPicPr>
          <p:cNvPr id="179" name="Google Shape;179;p8"/>
          <p:cNvPicPr preferRelativeResize="0"/>
          <p:nvPr/>
        </p:nvPicPr>
        <p:blipFill rotWithShape="1">
          <a:blip r:embed="rId7"/>
          <a:srcRect/>
          <a:stretch>
            <a:fillRect/>
          </a:stretch>
        </p:blipFill>
        <p:spPr>
          <a:xfrm rot="3298018">
            <a:off x="11436517" y="4962251"/>
            <a:ext cx="569458" cy="540502"/>
          </a:xfrm>
          <a:prstGeom prst="rect">
            <a:avLst/>
          </a:prstGeom>
          <a:noFill/>
          <a:ln>
            <a:noFill/>
          </a:ln>
          <a:effectLst>
            <a:outerShdw blurRad="12700" dist="12700" dir="2700000" algn="tl" rotWithShape="0">
              <a:srgbClr val="000000">
                <a:alpha val="40000"/>
              </a:srgbClr>
            </a:outerShdw>
          </a:effectLst>
        </p:spPr>
      </p:pic>
      <p:pic>
        <p:nvPicPr>
          <p:cNvPr id="180" name="Google Shape;180;p8"/>
          <p:cNvPicPr preferRelativeResize="0"/>
          <p:nvPr/>
        </p:nvPicPr>
        <p:blipFill rotWithShape="1">
          <a:blip r:embed="rId7"/>
          <a:srcRect/>
          <a:stretch>
            <a:fillRect/>
          </a:stretch>
        </p:blipFill>
        <p:spPr>
          <a:xfrm rot="3298018">
            <a:off x="508451" y="6148198"/>
            <a:ext cx="569458" cy="540502"/>
          </a:xfrm>
          <a:prstGeom prst="rect">
            <a:avLst/>
          </a:prstGeom>
          <a:noFill/>
          <a:ln>
            <a:noFill/>
          </a:ln>
          <a:effectLst>
            <a:outerShdw blurRad="12700" dist="12700" dir="2700000" algn="tl" rotWithShape="0">
              <a:srgbClr val="000000">
                <a:alpha val="40000"/>
              </a:srgbClr>
            </a:outerShdw>
          </a:effectLst>
        </p:spPr>
      </p:pic>
      <p:grpSp>
        <p:nvGrpSpPr>
          <p:cNvPr id="181" name="Google Shape;181;p8"/>
          <p:cNvGrpSpPr/>
          <p:nvPr/>
        </p:nvGrpSpPr>
        <p:grpSpPr>
          <a:xfrm>
            <a:off x="3383105" y="213906"/>
            <a:ext cx="4480371" cy="920667"/>
            <a:chOff x="2699526" y="514355"/>
            <a:chExt cx="4480371" cy="1197973"/>
          </a:xfrm>
        </p:grpSpPr>
        <p:sp>
          <p:nvSpPr>
            <p:cNvPr id="182" name="Google Shape;182;p8"/>
            <p:cNvSpPr/>
            <p:nvPr/>
          </p:nvSpPr>
          <p:spPr>
            <a:xfrm flipH="1">
              <a:off x="2743929" y="514355"/>
              <a:ext cx="4379060" cy="101917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a:noFill/>
            </a:ln>
          </p:spPr>
          <p:txBody>
            <a:bodyPr spcFirstLastPara="1" wrap="square" lIns="91425" tIns="45700" rIns="91425" bIns="45700" anchor="ctr" anchorCtr="1">
              <a:normAutofit/>
            </a:bodyPr>
            <a:lstStyle/>
            <a:p>
              <a:pPr marL="0" marR="0" lvl="0" indent="0" algn="ctr" rtl="0">
                <a:lnSpc>
                  <a:spcPct val="90000"/>
                </a:lnSpc>
                <a:spcBef>
                  <a:spcPts val="0"/>
                </a:spcBef>
                <a:spcAft>
                  <a:spcPts val="0"/>
                </a:spcAft>
                <a:buNone/>
              </a:pP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90000"/>
                </a:lnSpc>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2. CƠ SỞ LÍ LUẬN</a:t>
              </a: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90000"/>
                </a:lnSpc>
                <a:spcBef>
                  <a:spcPts val="0"/>
                </a:spcBef>
                <a:spcAft>
                  <a:spcPts val="0"/>
                </a:spcAft>
                <a:buNone/>
              </a:pPr>
              <a:endParaRPr sz="4000">
                <a:solidFill>
                  <a:srgbClr val="FFFF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3" name="Google Shape;183;p8"/>
            <p:cNvSpPr/>
            <p:nvPr/>
          </p:nvSpPr>
          <p:spPr>
            <a:xfrm flipH="1">
              <a:off x="2699526" y="552669"/>
              <a:ext cx="266419" cy="1159659"/>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5">
                <a:solidFill>
                  <a:srgbClr val="000000"/>
                </a:solidFill>
                <a:latin typeface="Arial" panose="020B0604020202020204"/>
                <a:ea typeface="Arial" panose="020B0604020202020204"/>
                <a:cs typeface="Arial" panose="020B0604020202020204"/>
                <a:sym typeface="Arial" panose="020B0604020202020204"/>
              </a:endParaRPr>
            </a:p>
          </p:txBody>
        </p:sp>
        <p:sp>
          <p:nvSpPr>
            <p:cNvPr id="184" name="Google Shape;184;p8"/>
            <p:cNvSpPr/>
            <p:nvPr/>
          </p:nvSpPr>
          <p:spPr>
            <a:xfrm>
              <a:off x="6933383" y="541849"/>
              <a:ext cx="246514" cy="1159659"/>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5">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85" name="Google Shape;185;p8"/>
          <p:cNvSpPr txBox="1"/>
          <p:nvPr/>
        </p:nvSpPr>
        <p:spPr>
          <a:xfrm>
            <a:off x="609600" y="1368373"/>
            <a:ext cx="10287000" cy="115412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khi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smtClean="0">
                <a:solidFill>
                  <a:srgbClr val="06215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smtClean="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điều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mình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yêu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thích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thể</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thỏa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sức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sáng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hiện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đam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mê</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mình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trạng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thái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cảm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xúc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hân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hoan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thỏa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mãn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cầu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về</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đời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sống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vật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sự</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vừa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lòng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cả</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đời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sống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tinh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thần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rất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nhiều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định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nghĩa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về</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a:t>
            </a:r>
            <a:endParaRPr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6" name="Google Shape;186;p8"/>
          <p:cNvSpPr txBox="1"/>
          <p:nvPr/>
        </p:nvSpPr>
        <p:spPr>
          <a:xfrm>
            <a:off x="427224" y="2629243"/>
            <a:ext cx="10716756" cy="2895664"/>
          </a:xfrm>
          <a:prstGeom prst="rect">
            <a:avLst/>
          </a:prstGeom>
          <a:noFill/>
          <a:ln>
            <a:noFill/>
          </a:ln>
        </p:spPr>
        <p:txBody>
          <a:bodyPr spcFirstLastPara="1" wrap="square" lIns="91425" tIns="45700" rIns="91425" bIns="45700" anchor="t" anchorCtr="0">
            <a:spAutoFit/>
          </a:bodyPr>
          <a:lstStyle/>
          <a:p>
            <a:pPr marL="228600" marR="0" lvl="0" indent="0" algn="l" rtl="0">
              <a:lnSpc>
                <a:spcPct val="115000"/>
              </a:lnSpc>
              <a:spcBef>
                <a:spcPts val="0"/>
              </a:spcBef>
              <a:spcAft>
                <a:spcPts val="0"/>
              </a:spcAft>
              <a:buNone/>
            </a:pP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bối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cảnh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những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vấn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đề</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đang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nhắc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đến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mỗi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ngày,đã</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đến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cần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hiện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nghiêm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công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tác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ngôi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đúng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nghĩa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bắt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đầu</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từ</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các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mầm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non..Theo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Nghị</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quyết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29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về</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đổi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mới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căn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bản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toàn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diện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GD_ĐT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thì</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việc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đổi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mới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nâng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cao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lượng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chăm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sóc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ở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lứa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tuổi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mầm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non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sẽ</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nền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tảng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nâng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cao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lượng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dục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phổ</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thông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quá</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trình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tập</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suốt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đời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ý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nghĩa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rất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lớn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đối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mỗi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chúng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ta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đặc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biệt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đối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nhỏ</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gia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đình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cũng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cần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được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trong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xã</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hội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môi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trường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xã</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hội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của</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chính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Vậy</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phải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7" name="Google Shape;187;p8"/>
          <p:cNvSpPr txBox="1"/>
          <p:nvPr/>
        </p:nvSpPr>
        <p:spPr>
          <a:xfrm>
            <a:off x="1402291" y="5490788"/>
            <a:ext cx="8297838" cy="77200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giáo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viên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hiện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phong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trào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xây</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dựng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học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thực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sự</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ý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tưởng</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mà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rất</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tâm</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đắc</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và</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nhận</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thấy</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có</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tính</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khả</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thi</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062151"/>
                </a:solidFill>
                <a:latin typeface="Times New Roman" panose="02020603050405020304"/>
                <a:ea typeface="Times New Roman" panose="02020603050405020304"/>
                <a:cs typeface="Times New Roman" panose="02020603050405020304"/>
                <a:sym typeface="Times New Roman" panose="02020603050405020304"/>
              </a:rPr>
              <a:t>cao</a:t>
            </a:r>
            <a:r>
              <a:rPr lang="en-US"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rPr>
              <a:t>. </a:t>
            </a:r>
            <a:endParaRPr sz="2000" b="1" dirty="0">
              <a:solidFill>
                <a:srgbClr val="06215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88" name="Google Shape;188;p8" descr="Hình ảnh Ngón Tay Dưới , Ngón Tay Cái, Ngón Tay Biểu Tượng, Trái miễn phí  tải tập tin PNG PSDComment và Vector"/>
          <p:cNvPicPr preferRelativeResize="0"/>
          <p:nvPr/>
        </p:nvPicPr>
        <p:blipFill rotWithShape="1">
          <a:blip r:embed="rId8"/>
          <a:srcRect/>
          <a:stretch>
            <a:fillRect/>
          </a:stretch>
        </p:blipFill>
        <p:spPr>
          <a:xfrm>
            <a:off x="-24235" y="5136102"/>
            <a:ext cx="1477026" cy="14770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nodeType="withEffect">
                                  <p:stCondLst>
                                    <p:cond delay="50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500"/>
                                        <p:tgtEl>
                                          <p:spTgt spid="177"/>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500"/>
                                  </p:stCondLst>
                                  <p:childTnLst>
                                    <p:set>
                                      <p:cBhvr>
                                        <p:cTn id="15" dur="1" fill="hold">
                                          <p:stCondLst>
                                            <p:cond delay="0"/>
                                          </p:stCondLst>
                                        </p:cTn>
                                        <p:tgtEl>
                                          <p:spTgt spid="179"/>
                                        </p:tgtEl>
                                        <p:attrNameLst>
                                          <p:attrName>style.visibility</p:attrName>
                                        </p:attrNameLst>
                                      </p:cBhvr>
                                      <p:to>
                                        <p:strVal val="visible"/>
                                      </p:to>
                                    </p:set>
                                    <p:animEffect transition="in" filter="fade">
                                      <p:cBhvr>
                                        <p:cTn id="16" dur="500"/>
                                        <p:tgtEl>
                                          <p:spTgt spid="179"/>
                                        </p:tgtEl>
                                      </p:cBhvr>
                                    </p:animEffect>
                                  </p:childTnLst>
                                </p:cTn>
                              </p:par>
                              <p:par>
                                <p:cTn id="17" presetID="10" presetClass="entr" presetSubtype="0" fill="hold" nodeType="withEffect">
                                  <p:stCondLst>
                                    <p:cond delay="500"/>
                                  </p:stCondLst>
                                  <p:childTnLst>
                                    <p:set>
                                      <p:cBhvr>
                                        <p:cTn id="18" dur="1" fill="hold">
                                          <p:stCondLst>
                                            <p:cond delay="0"/>
                                          </p:stCondLst>
                                        </p:cTn>
                                        <p:tgtEl>
                                          <p:spTgt spid="180"/>
                                        </p:tgtEl>
                                        <p:attrNameLst>
                                          <p:attrName>style.visibility</p:attrName>
                                        </p:attrNameLst>
                                      </p:cBhvr>
                                      <p:to>
                                        <p:strVal val="visible"/>
                                      </p:to>
                                    </p:set>
                                    <p:animEffect transition="in" filter="fade">
                                      <p:cBhvr>
                                        <p:cTn id="19" dur="500"/>
                                        <p:tgtEl>
                                          <p:spTgt spid="1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1"/>
                                        </p:tgtEl>
                                        <p:attrNameLst>
                                          <p:attrName>style.visibility</p:attrName>
                                        </p:attrNameLst>
                                      </p:cBhvr>
                                      <p:to>
                                        <p:strVal val="visible"/>
                                      </p:to>
                                    </p:set>
                                    <p:animEffect transition="in" filter="fade">
                                      <p:cBhvr>
                                        <p:cTn id="24" dur="1000"/>
                                        <p:tgtEl>
                                          <p:spTgt spid="1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5"/>
                                        </p:tgtEl>
                                        <p:attrNameLst>
                                          <p:attrName>style.visibility</p:attrName>
                                        </p:attrNameLst>
                                      </p:cBhvr>
                                      <p:to>
                                        <p:strVal val="visible"/>
                                      </p:to>
                                    </p:set>
                                    <p:animEffect transition="in" filter="fade">
                                      <p:cBhvr>
                                        <p:cTn id="29" dur="2000"/>
                                        <p:tgtEl>
                                          <p:spTgt spid="18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6"/>
                                        </p:tgtEl>
                                        <p:attrNameLst>
                                          <p:attrName>style.visibility</p:attrName>
                                        </p:attrNameLst>
                                      </p:cBhvr>
                                      <p:to>
                                        <p:strVal val="visible"/>
                                      </p:to>
                                    </p:set>
                                    <p:animEffect transition="in" filter="fade">
                                      <p:cBhvr>
                                        <p:cTn id="34" dur="20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7"/>
                                        </p:tgtEl>
                                        <p:attrNameLst>
                                          <p:attrName>style.visibility</p:attrName>
                                        </p:attrNameLst>
                                      </p:cBhvr>
                                      <p:to>
                                        <p:strVal val="visible"/>
                                      </p:to>
                                    </p:set>
                                    <p:animEffect transition="in" filter="fade">
                                      <p:cBhvr>
                                        <p:cTn id="39" dur="2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9" descr="卡通背景天空漫画云"/>
          <p:cNvPicPr preferRelativeResize="0"/>
          <p:nvPr/>
        </p:nvPicPr>
        <p:blipFill rotWithShape="1">
          <a:blip r:embed="rId3"/>
          <a:srcRect/>
          <a:stretch>
            <a:fillRect/>
          </a:stretch>
        </p:blipFill>
        <p:spPr>
          <a:xfrm>
            <a:off x="33997" y="146965"/>
            <a:ext cx="12192000" cy="6849767"/>
          </a:xfrm>
          <a:prstGeom prst="rect">
            <a:avLst/>
          </a:prstGeom>
          <a:noFill/>
          <a:ln>
            <a:noFill/>
          </a:ln>
        </p:spPr>
      </p:pic>
      <p:pic>
        <p:nvPicPr>
          <p:cNvPr id="195" name="Google Shape;195;p9"/>
          <p:cNvPicPr preferRelativeResize="0"/>
          <p:nvPr/>
        </p:nvPicPr>
        <p:blipFill rotWithShape="1">
          <a:blip r:embed="rId4"/>
          <a:srcRect/>
          <a:stretch>
            <a:fillRect/>
          </a:stretch>
        </p:blipFill>
        <p:spPr>
          <a:xfrm>
            <a:off x="1153425" y="2077393"/>
            <a:ext cx="8078870" cy="4227461"/>
          </a:xfrm>
          <a:prstGeom prst="rect">
            <a:avLst/>
          </a:prstGeom>
          <a:noFill/>
          <a:ln>
            <a:noFill/>
          </a:ln>
        </p:spPr>
      </p:pic>
      <p:sp>
        <p:nvSpPr>
          <p:cNvPr id="196" name="Google Shape;196;p9"/>
          <p:cNvSpPr txBox="1"/>
          <p:nvPr/>
        </p:nvSpPr>
        <p:spPr>
          <a:xfrm>
            <a:off x="2327192" y="2387288"/>
            <a:ext cx="6542730" cy="104387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3.1.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Tạo</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tiếng</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cười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vui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vẻ</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không</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khí</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thoải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mái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cho</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ngay</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khi</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trẻ</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đến</a:t>
            </a:r>
            <a:r>
              <a:rPr lang="en-US" sz="2800" b="1" dirty="0">
                <a:solidFill>
                  <a:srgbClr val="F52D04"/>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rgbClr val="F52D04"/>
                </a:solidFill>
                <a:latin typeface="Times New Roman" panose="02020603050405020304"/>
                <a:ea typeface="Times New Roman" panose="02020603050405020304"/>
                <a:cs typeface="Times New Roman" panose="02020603050405020304"/>
                <a:sym typeface="Times New Roman" panose="02020603050405020304"/>
              </a:rPr>
              <a:t>lớp</a:t>
            </a:r>
            <a:endParaRPr sz="2800" dirty="0">
              <a:solidFill>
                <a:srgbClr val="F52D04"/>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7" name="Google Shape;197;p9"/>
          <p:cNvSpPr txBox="1"/>
          <p:nvPr/>
        </p:nvSpPr>
        <p:spPr>
          <a:xfrm>
            <a:off x="2197381" y="3715701"/>
            <a:ext cx="6134100" cy="181588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Vậy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gì</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thấy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phúc</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pháp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áp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dụng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chính</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tạo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tiếng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cười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khí</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thoải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mái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ngay</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lớp</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màn</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chào</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hỏi</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vô</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cùng</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thú</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vị</a:t>
            </a:r>
            <a:r>
              <a:rPr lang="en-US" sz="20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p>
          <a:p>
            <a:pPr marL="0" marR="0" lvl="0" indent="0" algn="just" rtl="0">
              <a:spcBef>
                <a:spcPts val="0"/>
              </a:spcBef>
              <a:spcAft>
                <a:spcPts val="0"/>
              </a:spcAft>
              <a:buNone/>
            </a:pP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98" name="Google Shape;198;p9"/>
          <p:cNvPicPr preferRelativeResize="0"/>
          <p:nvPr/>
        </p:nvPicPr>
        <p:blipFill rotWithShape="1">
          <a:blip r:embed="rId5"/>
          <a:srcRect/>
          <a:stretch>
            <a:fillRect/>
          </a:stretch>
        </p:blipFill>
        <p:spPr>
          <a:xfrm rot="3298018">
            <a:off x="805544" y="752890"/>
            <a:ext cx="569458" cy="540502"/>
          </a:xfrm>
          <a:prstGeom prst="rect">
            <a:avLst/>
          </a:prstGeom>
          <a:noFill/>
          <a:ln>
            <a:noFill/>
          </a:ln>
          <a:effectLst>
            <a:outerShdw blurRad="12700" dist="12700" dir="2700000" algn="tl" rotWithShape="0">
              <a:srgbClr val="000000">
                <a:alpha val="40000"/>
              </a:srgbClr>
            </a:outerShdw>
          </a:effectLst>
        </p:spPr>
      </p:pic>
      <p:pic>
        <p:nvPicPr>
          <p:cNvPr id="199" name="Google Shape;199;p9"/>
          <p:cNvPicPr preferRelativeResize="0"/>
          <p:nvPr/>
        </p:nvPicPr>
        <p:blipFill rotWithShape="1">
          <a:blip r:embed="rId6"/>
          <a:srcRect l="11611" t="229" r="59889" b="66438"/>
          <a:stretch>
            <a:fillRect/>
          </a:stretch>
        </p:blipFill>
        <p:spPr>
          <a:xfrm>
            <a:off x="8480507" y="634861"/>
            <a:ext cx="2511125" cy="2936988"/>
          </a:xfrm>
          <a:custGeom>
            <a:avLst/>
            <a:gdLst/>
            <a:ahLst/>
            <a:cxnLst/>
            <a:rect l="l" t="t" r="r" b="b"/>
            <a:pathLst>
              <a:path w="1954530" h="2286000" extrusionOk="0">
                <a:moveTo>
                  <a:pt x="800100" y="0"/>
                </a:moveTo>
                <a:lnTo>
                  <a:pt x="1874520" y="308610"/>
                </a:lnTo>
                <a:lnTo>
                  <a:pt x="1954530" y="1051560"/>
                </a:lnTo>
                <a:lnTo>
                  <a:pt x="1680210" y="1737360"/>
                </a:lnTo>
                <a:lnTo>
                  <a:pt x="1463040" y="2286000"/>
                </a:lnTo>
                <a:lnTo>
                  <a:pt x="605790" y="2228850"/>
                </a:lnTo>
                <a:lnTo>
                  <a:pt x="525780" y="1623060"/>
                </a:lnTo>
                <a:lnTo>
                  <a:pt x="0" y="594360"/>
                </a:lnTo>
                <a:lnTo>
                  <a:pt x="800100" y="0"/>
                </a:lnTo>
                <a:close/>
              </a:path>
            </a:pathLst>
          </a:custGeom>
          <a:noFill/>
          <a:ln>
            <a:noFill/>
          </a:ln>
          <a:effectLst>
            <a:outerShdw blurRad="25400" dist="25400" dir="2700000" algn="tl" rotWithShape="0">
              <a:srgbClr val="000000">
                <a:alpha val="40000"/>
              </a:srgbClr>
            </a:outerShdw>
          </a:effectLst>
        </p:spPr>
      </p:pic>
      <p:pic>
        <p:nvPicPr>
          <p:cNvPr id="200" name="Google Shape;200;p9"/>
          <p:cNvPicPr preferRelativeResize="0"/>
          <p:nvPr/>
        </p:nvPicPr>
        <p:blipFill rotWithShape="1">
          <a:blip r:embed="rId7"/>
          <a:srcRect l="51778" t="8395" r="35889" b="72938"/>
          <a:stretch>
            <a:fillRect/>
          </a:stretch>
        </p:blipFill>
        <p:spPr>
          <a:xfrm>
            <a:off x="1448390" y="1079511"/>
            <a:ext cx="845820" cy="1280160"/>
          </a:xfrm>
          <a:custGeom>
            <a:avLst/>
            <a:gdLst/>
            <a:ahLst/>
            <a:cxnLst/>
            <a:rect l="l" t="t" r="r" b="b"/>
            <a:pathLst>
              <a:path w="845820" h="1280160" extrusionOk="0">
                <a:moveTo>
                  <a:pt x="140973" y="0"/>
                </a:moveTo>
                <a:lnTo>
                  <a:pt x="704847" y="0"/>
                </a:lnTo>
                <a:cubicBezTo>
                  <a:pt x="782704" y="0"/>
                  <a:pt x="845820" y="63116"/>
                  <a:pt x="845820" y="140973"/>
                </a:cubicBezTo>
                <a:lnTo>
                  <a:pt x="845820" y="1139187"/>
                </a:lnTo>
                <a:cubicBezTo>
                  <a:pt x="845820" y="1217044"/>
                  <a:pt x="782704" y="1280160"/>
                  <a:pt x="704847" y="1280160"/>
                </a:cubicBezTo>
                <a:lnTo>
                  <a:pt x="140973" y="1280160"/>
                </a:lnTo>
                <a:cubicBezTo>
                  <a:pt x="63116" y="1280160"/>
                  <a:pt x="0" y="1217044"/>
                  <a:pt x="0" y="1139187"/>
                </a:cubicBezTo>
                <a:lnTo>
                  <a:pt x="0" y="140973"/>
                </a:lnTo>
                <a:cubicBezTo>
                  <a:pt x="0" y="63116"/>
                  <a:pt x="63116" y="0"/>
                  <a:pt x="140973" y="0"/>
                </a:cubicBezTo>
                <a:close/>
              </a:path>
            </a:pathLst>
          </a:custGeom>
          <a:noFill/>
          <a:ln>
            <a:noFill/>
          </a:ln>
          <a:effectLst>
            <a:outerShdw blurRad="25400" dist="25400" dir="2700000" algn="tl" rotWithShape="0">
              <a:srgbClr val="000000">
                <a:alpha val="40000"/>
              </a:srgbClr>
            </a:outerShdw>
          </a:effectLst>
        </p:spPr>
      </p:pic>
      <p:pic>
        <p:nvPicPr>
          <p:cNvPr id="201" name="Google Shape;201;p9"/>
          <p:cNvPicPr preferRelativeResize="0"/>
          <p:nvPr/>
        </p:nvPicPr>
        <p:blipFill rotWithShape="1">
          <a:blip r:embed="rId8"/>
          <a:srcRect l="35611" t="29562" r="55722" b="56104"/>
          <a:stretch>
            <a:fillRect/>
          </a:stretch>
        </p:blipFill>
        <p:spPr>
          <a:xfrm>
            <a:off x="8086240" y="4771329"/>
            <a:ext cx="1283951" cy="2123457"/>
          </a:xfrm>
          <a:custGeom>
            <a:avLst/>
            <a:gdLst/>
            <a:ahLst/>
            <a:cxnLst/>
            <a:rect l="l" t="t" r="r" b="b"/>
            <a:pathLst>
              <a:path w="594360" h="982980" extrusionOk="0">
                <a:moveTo>
                  <a:pt x="99062" y="0"/>
                </a:moveTo>
                <a:lnTo>
                  <a:pt x="495298" y="0"/>
                </a:lnTo>
                <a:cubicBezTo>
                  <a:pt x="550008" y="0"/>
                  <a:pt x="594360" y="44352"/>
                  <a:pt x="594360" y="99062"/>
                </a:cubicBezTo>
                <a:lnTo>
                  <a:pt x="594360" y="883918"/>
                </a:lnTo>
                <a:cubicBezTo>
                  <a:pt x="594360" y="938628"/>
                  <a:pt x="550008" y="982980"/>
                  <a:pt x="495298" y="982980"/>
                </a:cubicBezTo>
                <a:lnTo>
                  <a:pt x="99062" y="982980"/>
                </a:lnTo>
                <a:cubicBezTo>
                  <a:pt x="44352" y="982980"/>
                  <a:pt x="0" y="938628"/>
                  <a:pt x="0" y="883918"/>
                </a:cubicBezTo>
                <a:lnTo>
                  <a:pt x="0" y="99062"/>
                </a:lnTo>
                <a:cubicBezTo>
                  <a:pt x="0" y="44352"/>
                  <a:pt x="44352" y="0"/>
                  <a:pt x="99062" y="0"/>
                </a:cubicBezTo>
                <a:close/>
              </a:path>
            </a:pathLst>
          </a:custGeom>
          <a:noFill/>
          <a:ln>
            <a:noFill/>
          </a:ln>
          <a:effectLst>
            <a:outerShdw blurRad="25400" dist="25400" dir="2700000" algn="tl" rotWithShape="0">
              <a:srgbClr val="000000">
                <a:alpha val="40000"/>
              </a:srgbClr>
            </a:outerShdw>
          </a:effectLst>
        </p:spPr>
      </p:pic>
      <p:pic>
        <p:nvPicPr>
          <p:cNvPr id="202" name="Google Shape;202;p9"/>
          <p:cNvPicPr preferRelativeResize="0"/>
          <p:nvPr/>
        </p:nvPicPr>
        <p:blipFill rotWithShape="1">
          <a:blip r:embed="rId5"/>
          <a:srcRect/>
          <a:stretch>
            <a:fillRect/>
          </a:stretch>
        </p:blipFill>
        <p:spPr>
          <a:xfrm rot="3298018">
            <a:off x="9836075" y="5484208"/>
            <a:ext cx="569458" cy="540502"/>
          </a:xfrm>
          <a:prstGeom prst="rect">
            <a:avLst/>
          </a:prstGeom>
          <a:noFill/>
          <a:ln>
            <a:noFill/>
          </a:ln>
          <a:effectLst>
            <a:outerShdw blurRad="12700" dist="12700" dir="2700000" algn="tl" rotWithShape="0">
              <a:srgbClr val="000000">
                <a:alpha val="40000"/>
              </a:srgbClr>
            </a:outerShdw>
          </a:effectLst>
        </p:spPr>
      </p:pic>
      <p:pic>
        <p:nvPicPr>
          <p:cNvPr id="203" name="Google Shape;203;p9"/>
          <p:cNvPicPr preferRelativeResize="0"/>
          <p:nvPr/>
        </p:nvPicPr>
        <p:blipFill rotWithShape="1">
          <a:blip r:embed="rId5"/>
          <a:srcRect/>
          <a:stretch>
            <a:fillRect/>
          </a:stretch>
        </p:blipFill>
        <p:spPr>
          <a:xfrm rot="3298018">
            <a:off x="1070586" y="5387317"/>
            <a:ext cx="569458" cy="540502"/>
          </a:xfrm>
          <a:prstGeom prst="rect">
            <a:avLst/>
          </a:prstGeom>
          <a:noFill/>
          <a:ln>
            <a:noFill/>
          </a:ln>
          <a:effectLst>
            <a:outerShdw blurRad="12700" dist="12700" dir="2700000" algn="tl" rotWithShape="0">
              <a:srgbClr val="000000">
                <a:alpha val="40000"/>
              </a:srgbClr>
            </a:outerShdw>
          </a:effectLst>
        </p:spPr>
      </p:pic>
      <p:grpSp>
        <p:nvGrpSpPr>
          <p:cNvPr id="204" name="Google Shape;204;p9"/>
          <p:cNvGrpSpPr/>
          <p:nvPr/>
        </p:nvGrpSpPr>
        <p:grpSpPr>
          <a:xfrm>
            <a:off x="3276600" y="162221"/>
            <a:ext cx="3352800" cy="1380080"/>
            <a:chOff x="3276600" y="162221"/>
            <a:chExt cx="3352800" cy="1380080"/>
          </a:xfrm>
        </p:grpSpPr>
        <p:sp>
          <p:nvSpPr>
            <p:cNvPr id="205" name="Google Shape;205;p9"/>
            <p:cNvSpPr/>
            <p:nvPr/>
          </p:nvSpPr>
          <p:spPr>
            <a:xfrm>
              <a:off x="3276600" y="162221"/>
              <a:ext cx="3352800" cy="1380080"/>
            </a:xfrm>
            <a:prstGeom prst="cloud">
              <a:avLst/>
            </a:prstGeom>
            <a:solidFill>
              <a:srgbClr val="FDA795"/>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206" name="Google Shape;206;p9"/>
            <p:cNvSpPr txBox="1"/>
            <p:nvPr/>
          </p:nvSpPr>
          <p:spPr>
            <a:xfrm>
              <a:off x="3889936" y="430461"/>
              <a:ext cx="2126128" cy="89255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rgbClr val="FFFF00"/>
                  </a:solidFill>
                  <a:latin typeface="Times New Roman" panose="02020603050405020304"/>
                  <a:ea typeface="Times New Roman" panose="02020603050405020304"/>
                  <a:cs typeface="Times New Roman" panose="02020603050405020304"/>
                  <a:sym typeface="Times New Roman" panose="02020603050405020304"/>
                </a:rPr>
                <a:t>3. BIỆN PHÁP THỰC HIỆN</a:t>
              </a:r>
              <a:endParaRPr sz="2000" b="1">
                <a:solidFill>
                  <a:srgbClr val="FFFF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1800">
                <a:solidFill>
                  <a:srgbClr val="7F7F7F"/>
                </a:solidFill>
                <a:latin typeface="Oi"/>
                <a:ea typeface="Oi"/>
                <a:cs typeface="Oi"/>
                <a:sym typeface="O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nodeType="withEffect">
                                  <p:stCondLst>
                                    <p:cond delay="500"/>
                                  </p:stCondLst>
                                  <p:childTnLst>
                                    <p:set>
                                      <p:cBhvr>
                                        <p:cTn id="12" dur="1" fill="hold">
                                          <p:stCondLst>
                                            <p:cond delay="0"/>
                                          </p:stCondLst>
                                        </p:cTn>
                                        <p:tgtEl>
                                          <p:spTgt spid="200"/>
                                        </p:tgtEl>
                                        <p:attrNameLst>
                                          <p:attrName>style.visibility</p:attrName>
                                        </p:attrNameLst>
                                      </p:cBhvr>
                                      <p:to>
                                        <p:strVal val="visible"/>
                                      </p:to>
                                    </p:set>
                                    <p:animEffect transition="in" filter="fade">
                                      <p:cBhvr>
                                        <p:cTn id="13" dur="500"/>
                                        <p:tgtEl>
                                          <p:spTgt spid="200"/>
                                        </p:tgtEl>
                                      </p:cBhvr>
                                    </p:animEffect>
                                  </p:childTnLst>
                                </p:cTn>
                              </p:par>
                              <p:par>
                                <p:cTn id="14" presetID="10" presetClass="entr" presetSubtype="0" fill="hold" nodeType="with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fade">
                                      <p:cBhvr>
                                        <p:cTn id="16" dur="500"/>
                                        <p:tgtEl>
                                          <p:spTgt spid="201"/>
                                        </p:tgtEl>
                                      </p:cBhvr>
                                    </p:animEffect>
                                  </p:childTnLst>
                                </p:cTn>
                              </p:par>
                              <p:par>
                                <p:cTn id="17" presetID="10" presetClass="entr" presetSubtype="0" fill="hold" nodeType="withEffect">
                                  <p:stCondLst>
                                    <p:cond delay="50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par>
                                <p:cTn id="20" presetID="10" presetClass="entr" presetSubtype="0" fill="hold" nodeType="withEffect">
                                  <p:stCondLst>
                                    <p:cond delay="50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10"/>
        <p:cNvGrpSpPr/>
        <p:nvPr/>
      </p:nvGrpSpPr>
      <p:grpSpPr>
        <a:xfrm>
          <a:off x="0" y="0"/>
          <a:ext cx="0" cy="0"/>
          <a:chOff x="0" y="0"/>
          <a:chExt cx="0" cy="0"/>
        </a:xfrm>
      </p:grpSpPr>
      <p:sp>
        <p:nvSpPr>
          <p:cNvPr id="211" name="Google Shape;211;p10"/>
          <p:cNvSpPr txBox="1"/>
          <p:nvPr/>
        </p:nvSpPr>
        <p:spPr>
          <a:xfrm>
            <a:off x="1295400" y="1676400"/>
            <a:ext cx="7239000" cy="293375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chọn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thức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chào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hỏi</a:t>
            </a:r>
            <a:endPar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15000"/>
              </a:lnSpc>
              <a:spcBef>
                <a:spcPts val="0"/>
              </a:spcBef>
              <a:spcAft>
                <a:spcPts val="0"/>
              </a:spcAft>
              <a:buNone/>
            </a:pP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ảnh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đập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tay,bắt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cụng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Tùy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lựa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chọn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đập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bắt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tay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trọng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nữa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nở</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nụ</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cười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thật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yêu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thương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Lúc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đứa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còn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nặng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nề</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rằng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sẽ</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cảm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được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không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khí</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thoải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mái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giống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bạn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thân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thiết</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nhau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Kèm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theo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khen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ngợi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phục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hơn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đến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điều</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động</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khích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lệ</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trẻ</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kịp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thời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Hôm</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nay con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kẹp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tóc</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xinh</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quá</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váy</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ai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mua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đẹp</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con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ba</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lô</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mới</a:t>
            </a:r>
            <a:r>
              <a:rPr lang="en-US" sz="1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p:tgtEl>
                                          <p:spTgt spid="211"/>
                                        </p:tgtEl>
                                        <p:attrNameLst>
                                          <p:attrName>ppt_w</p:attrName>
                                        </p:attrNameLst>
                                      </p:cBhvr>
                                      <p:tavLst>
                                        <p:tav tm="0">
                                          <p:val>
                                            <p:fltVal val="0"/>
                                          </p:val>
                                        </p:tav>
                                        <p:tav tm="100000">
                                          <p:val>
                                            <p:strVal val="#ppt_w"/>
                                          </p:val>
                                        </p:tav>
                                      </p:tavLst>
                                    </p:anim>
                                    <p:anim calcmode="lin" valueType="num">
                                      <p:cBhvr additive="base">
                                        <p:cTn id="8" dur="500"/>
                                        <p:tgtEl>
                                          <p:spTgt spid="2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3171</Words>
  <Application>Microsoft Office PowerPoint</Application>
  <PresentationFormat>Widescreen</PresentationFormat>
  <Paragraphs>158</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宋体</vt:lpstr>
      <vt:lpstr>Roboto Condensed Light</vt:lpstr>
      <vt:lpstr>Oi</vt:lpstr>
      <vt:lpstr>Calibri</vt:lpstr>
      <vt:lpstr>Microsoft YaHei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nguyetque</cp:lastModifiedBy>
  <cp:revision>34</cp:revision>
  <cp:lastPrinted>2022-10-25T08:59:38Z</cp:lastPrinted>
  <dcterms:created xsi:type="dcterms:W3CDTF">2022-01-08T16:14:00Z</dcterms:created>
  <dcterms:modified xsi:type="dcterms:W3CDTF">2024-11-11T05:07:33Z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6012F83415D841E4A7C07965C7D66750</vt:lpwstr>
  </property>
  <property fmtid="{D5CDD505-2E9C-101B-9397-08002B2CF9AE}" pid="3" name="KSOProductBuildVer">
    <vt:lpwstr>1033-11.2.0.10443</vt:lpwstr>
  </property>
</Properties>
</file>