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5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6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0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6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0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3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8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4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D2825-7ACF-4B06-A928-530CC1DB669B}" type="datetimeFigureOut">
              <a:rPr lang="en-US" smtClean="0"/>
              <a:t>06-Aug-24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6151-FD46-4842-BCE8-42C72DBD5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153" y="1755826"/>
            <a:ext cx="9313333" cy="3251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20- 25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20- 25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4 – 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7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Giáo dục trẻ biết đội mũ khi đi ngoài nắng, biết lễ phép, kính trọng và biết ơn các bác sĩ.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6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vi-VN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giới thiệu loại hình diễn rối, mời 2 trẻ lên sử dụng rối diễn bài thơ ( đã được cô ghi âm giọng trẻ đọc và bật cho trẻ diễn)</a:t>
            </a:r>
          </a:p>
          <a:p>
            <a:pPr algn="just"/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6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I.Mục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đich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Kiến thức: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nhớ tên bài thơ: “Làm bác sĩ”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hiểu nội dung bài thơ, biết các nhân vật trong thơ.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biết cách đọc thuộc bài thơ diễn cảm.</a:t>
            </a:r>
          </a:p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Kỹ năng: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Rèn cho trẻ kỹ năng đọc diễn cảm, đọc đúng nhịp điệu của bài thơ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nói đủ câu, mạch lạc, rõ ý khi trả lời các câu hỏi của cô qua nội dung bài thơ.</a:t>
            </a:r>
          </a:p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Thái độ: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Qua bài thơ trẻ biết được thêm về nghề bác sĩ, biết ơn các bác sĩ.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Giáo dục trẻ đi trời nắng biết đội mũ, nón.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Cô: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Bài giảng điện tử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thơ “Làm bác sĩ”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Trẻ: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Trang phục quần áo gon gàng, tâm lý thoải mái.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bộ trang phục bác sĩ ,  1 bộ trang phục mẹ.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Hộp đồ dùng bác sĩ.</a:t>
            </a: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khu để diễn và sân khấu rối.</a:t>
            </a: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Bộ rối thơ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b="1" dirty="0"/>
              <a:t>1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Ổn định tổ chức.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“trốn cô, thấy cô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con còn thấy trên bàn xuất hiện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túi có những đồ dùng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Bạn nào thích chơi góc bác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Có bài thơ, bài hát, câu chuyện nào về nghề bác sĩ mà con biết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2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THƠ: “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ctr">
              <a:buNone/>
            </a:pP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88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6013" y="5214937"/>
            <a:ext cx="6315076" cy="1643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 mẹ ngồi yên lặng</a:t>
            </a:r>
            <a:b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“bác sĩ” khám cho</a:t>
            </a:r>
            <a:b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 lại đi đầu nắng</a:t>
            </a:r>
            <a:b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 này là bệnh </a:t>
            </a:r>
            <a:r>
              <a:rPr lang="vi-VN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endParaRPr lang="vi-VN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1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7925" y="4857749"/>
            <a:ext cx="5095875" cy="1885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 smtClean="0">
                <a:solidFill>
                  <a:schemeClr val="bg1"/>
                </a:solidFill>
                <a:latin typeface="+mj-lt"/>
              </a:rPr>
              <a:t>Thuốc ngọt chứ không đắng</a:t>
            </a:r>
            <a:br>
              <a:rPr lang="vi-VN" b="1" dirty="0" smtClean="0">
                <a:solidFill>
                  <a:schemeClr val="bg1"/>
                </a:solidFill>
                <a:latin typeface="+mj-lt"/>
              </a:rPr>
            </a:br>
            <a:r>
              <a:rPr lang="vi-VN" b="1" dirty="0" smtClean="0">
                <a:solidFill>
                  <a:schemeClr val="bg1"/>
                </a:solidFill>
                <a:latin typeface="+mj-lt"/>
              </a:rPr>
              <a:t>Phải uống với nước sôi</a:t>
            </a:r>
            <a:br>
              <a:rPr lang="vi-VN" b="1" dirty="0" smtClean="0">
                <a:solidFill>
                  <a:schemeClr val="bg1"/>
                </a:solidFill>
                <a:latin typeface="+mj-lt"/>
              </a:rPr>
            </a:br>
            <a:r>
              <a:rPr lang="vi-VN" b="1" dirty="0" smtClean="0">
                <a:solidFill>
                  <a:schemeClr val="bg1"/>
                </a:solidFill>
                <a:latin typeface="+mj-lt"/>
              </a:rPr>
              <a:t>Nếu tiêm thì đau lắm</a:t>
            </a:r>
            <a:br>
              <a:rPr lang="vi-VN" b="1" dirty="0" smtClean="0">
                <a:solidFill>
                  <a:schemeClr val="bg1"/>
                </a:solidFill>
                <a:latin typeface="+mj-lt"/>
              </a:rPr>
            </a:br>
            <a:r>
              <a:rPr lang="vi-VN" b="1" dirty="0" smtClean="0">
                <a:solidFill>
                  <a:schemeClr val="bg1"/>
                </a:solidFill>
                <a:latin typeface="+mj-lt"/>
              </a:rPr>
              <a:t>Mẹ lại khóc nhè thôi</a:t>
            </a:r>
          </a:p>
          <a:p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705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186237"/>
            <a:ext cx="6781799" cy="1990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b="1" dirty="0" smtClean="0">
                <a:solidFill>
                  <a:srgbClr val="FF0000"/>
                </a:solidFill>
              </a:rPr>
              <a:t>Mẹ bỗng hỏi “bác sĩ”</a:t>
            </a:r>
            <a:br>
              <a:rPr lang="vi-VN" b="1" dirty="0" smtClean="0">
                <a:solidFill>
                  <a:srgbClr val="FF0000"/>
                </a:solidFill>
              </a:rPr>
            </a:br>
            <a:r>
              <a:rPr lang="vi-VN" b="1" dirty="0" smtClean="0">
                <a:solidFill>
                  <a:srgbClr val="FF0000"/>
                </a:solidFill>
              </a:rPr>
              <a:t>Sổ mũi uống thuốc gì?</a:t>
            </a:r>
            <a:br>
              <a:rPr lang="vi-VN" b="1" dirty="0" smtClean="0">
                <a:solidFill>
                  <a:srgbClr val="FF0000"/>
                </a:solidFill>
              </a:rPr>
            </a:br>
            <a:r>
              <a:rPr lang="vi-VN" b="1" dirty="0" smtClean="0">
                <a:solidFill>
                  <a:srgbClr val="FF0000"/>
                </a:solidFill>
              </a:rPr>
              <a:t>“Bác sĩ” chừng hiểu ý</a:t>
            </a:r>
            <a:br>
              <a:rPr lang="vi-VN" b="1" dirty="0" smtClean="0">
                <a:solidFill>
                  <a:srgbClr val="FF0000"/>
                </a:solidFill>
              </a:rPr>
            </a:br>
            <a:r>
              <a:rPr lang="vi-VN" b="1" dirty="0" smtClean="0">
                <a:solidFill>
                  <a:srgbClr val="FF0000"/>
                </a:solidFill>
              </a:rPr>
              <a:t>Uống sữa với bánh mỳ!</a:t>
            </a:r>
            <a:br>
              <a:rPr lang="vi-VN" b="1" dirty="0" smtClean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4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Bạn nhỏ trong bài thơ đóng vai làm ai?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Bác sĩ khám bệnh cho ai?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Bác sĩ đã nói rằng mẹ bị bệnh gì?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Bác sĩ dặn mẹ phải uống thuốc như thế nào?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mẹ hỏi “Sổ mũi uống thuốc gì?” thì bác sĩ trả lời thế nào?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4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421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I.Mục đich - Yêu cầu :</vt:lpstr>
      <vt:lpstr>II. Chuẩn bị: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</dc:creator>
  <cp:lastModifiedBy>Techsi.vn</cp:lastModifiedBy>
  <cp:revision>6</cp:revision>
  <dcterms:created xsi:type="dcterms:W3CDTF">2021-01-07T02:04:00Z</dcterms:created>
  <dcterms:modified xsi:type="dcterms:W3CDTF">2024-08-06T10:10:07Z</dcterms:modified>
</cp:coreProperties>
</file>