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4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A735-0244-4A11-B145-A71E96D526B7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6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1143000"/>
            <a:ext cx="6400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THẨM MỸ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6199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3886199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8" y="0"/>
            <a:ext cx="525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383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457200"/>
            <a:ext cx="624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pic>
        <p:nvPicPr>
          <p:cNvPr id="4" name="ChauYeuChuBoDoi-QuocKhanh_49hy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9"/>
            <a:ext cx="91440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533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oiDaoXa-VuThangLoi-25311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52400"/>
            <a:ext cx="632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31</Words>
  <Application>Microsoft Office PowerPoint</Application>
  <PresentationFormat>On-screen Show (4:3)</PresentationFormat>
  <Paragraphs>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Phong6_Tang2</cp:lastModifiedBy>
  <cp:revision>12</cp:revision>
  <dcterms:created xsi:type="dcterms:W3CDTF">2018-09-25T02:21:31Z</dcterms:created>
  <dcterms:modified xsi:type="dcterms:W3CDTF">2019-01-10T05:55:22Z</dcterms:modified>
</cp:coreProperties>
</file>