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1" r:id="rId2"/>
    <p:sldId id="283" r:id="rId3"/>
    <p:sldId id="284" r:id="rId4"/>
    <p:sldId id="28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1" y="-76200"/>
            <a:ext cx="9144000" cy="6934200"/>
          </a:xfrm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85344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Rau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00950" cy="7778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món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muống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ách làm các món ngon từ rau muống - MVie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05081"/>
            <a:ext cx="2840965" cy="21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làm món nộm rau muống ~ Mường khương quán | Nha hang ngon ho tay|  quan an ngon o lac long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016728"/>
            <a:ext cx="2840965" cy="18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4 món ăn từ rau muống trộn xào nấu canh đều ngon hơn nhà hàng |  websosanh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6467"/>
            <a:ext cx="2945989" cy="18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29674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Xào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464656"/>
            <a:ext cx="187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Nấu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canh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143" y="596076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Luộc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1036" name="Picture 12" descr="Chia sẻ cách luộc rau muống xanh ngon giòn hấp dẫn như ở tiệ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9" y="3819968"/>
            <a:ext cx="2689438" cy="214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5641" y="599133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Nộm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2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từ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cải</a:t>
            </a:r>
            <a:endParaRPr lang="en-US" dirty="0"/>
          </a:p>
        </p:txBody>
      </p:sp>
      <p:pic>
        <p:nvPicPr>
          <p:cNvPr id="2050" name="Picture 2" descr="Bật mí cách làm rau cải xào tỏi vừa giòn vừa ng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2803525" cy="187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nấu món canh ngao rau cải xanh thơm ngon thanh m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36"/>
            <a:ext cx="3175209" cy="2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u cải bó xôi luộ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58001" cy="20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63225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Nấu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canh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6496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Luộc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9647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Xào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món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từ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rau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mồng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tơi</a:t>
            </a:r>
            <a:endParaRPr lang="en-US" sz="4000" dirty="0"/>
          </a:p>
        </p:txBody>
      </p:sp>
      <p:pic>
        <p:nvPicPr>
          <p:cNvPr id="3074" name="Picture 2" descr="Hướng dẫn cách chế biến các món ăn ngon từ rau mùng tơi – Món ngon đơn giả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2748"/>
            <a:ext cx="2636929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món ngon từ rau mồng tơi trị yếu sinh 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5507"/>
            <a:ext cx="2740025" cy="20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U MỒNG TƠI LUỘC Rau mồng tơi nhặt bỏ lá và cọng già, đem rửa sạch. Luộc  sôi nước và thả rau vào luộc chín. | Thức ăn, Bếp, Nấu ă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26" y="3657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505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Xào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349230"/>
            <a:ext cx="133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Nấu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canh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867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Luộc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49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Các món ăn chế biến từ rau muống </vt:lpstr>
      <vt:lpstr>Các món ăn chế biến từ rau cải</vt:lpstr>
      <vt:lpstr>Các món ăn chế biến từ rau mồng tơi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60</cp:revision>
  <dcterms:created xsi:type="dcterms:W3CDTF">2009-06-14T10:18:10Z</dcterms:created>
  <dcterms:modified xsi:type="dcterms:W3CDTF">2021-05-06T05:30:49Z</dcterms:modified>
</cp:coreProperties>
</file>