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6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7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64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1295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KHÁM PHÁ KHOA HỌC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5146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.G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4495800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1" y="0"/>
            <a:ext cx="4648200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248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mu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5105400"/>
          </a:xfrm>
          <a:prstGeom prst="rect">
            <a:avLst/>
          </a:prstGeom>
          <a:noFill/>
        </p:spPr>
      </p:pic>
      <p:pic>
        <p:nvPicPr>
          <p:cNvPr id="12291" name="Picture 3" descr="C:\Users\admin\Desktop\Qua-tao-tren-tui-xach-16828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518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5181600"/>
            <a:ext cx="6515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4724399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464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4392613" cy="3581401"/>
          </a:xfrm>
          <a:prstGeom prst="rect">
            <a:avLst/>
          </a:prstGeom>
          <a:noFill/>
        </p:spPr>
      </p:pic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799" y="0"/>
            <a:ext cx="4759325" cy="3505200"/>
          </a:xfrm>
          <a:prstGeom prst="rect">
            <a:avLst/>
          </a:prstGeom>
          <a:noFill/>
        </p:spPr>
      </p:pic>
      <p:pic>
        <p:nvPicPr>
          <p:cNvPr id="14340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581400"/>
            <a:ext cx="5715000" cy="3276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096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Con </a:t>
            </a:r>
            <a:r>
              <a:rPr lang="en-US" sz="2400" b="1" dirty="0" err="1" smtClean="0">
                <a:solidFill>
                  <a:srgbClr val="00B050"/>
                </a:solidFill>
              </a:rPr>
              <a:t>nhìn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xem</a:t>
            </a:r>
            <a:r>
              <a:rPr lang="en-US" sz="2400" b="1" dirty="0" smtClean="0">
                <a:solidFill>
                  <a:srgbClr val="00B050"/>
                </a:solidFill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</a:rPr>
              <a:t>bên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trong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quả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xoài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có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gì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nào</a:t>
            </a:r>
            <a:r>
              <a:rPr lang="en-US" sz="2400" b="1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US" sz="2400" b="1" dirty="0" err="1" smtClean="0">
                <a:solidFill>
                  <a:srgbClr val="00B050"/>
                </a:solidFill>
              </a:rPr>
              <a:t>Qủa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xoài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có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vị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gì</a:t>
            </a:r>
            <a:r>
              <a:rPr lang="en-US" sz="2400" b="1" dirty="0" smtClean="0">
                <a:solidFill>
                  <a:srgbClr val="00B050"/>
                </a:solidFill>
              </a:rPr>
              <a:t>? </a:t>
            </a:r>
            <a:r>
              <a:rPr lang="en-US" sz="2400" b="1" dirty="0" err="1" smtClean="0">
                <a:solidFill>
                  <a:srgbClr val="00B050"/>
                </a:solidFill>
              </a:rPr>
              <a:t>Tác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dụng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của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quả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xoài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là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gì</a:t>
            </a:r>
            <a:r>
              <a:rPr lang="en-US" sz="2400" b="1" dirty="0" smtClean="0">
                <a:solidFill>
                  <a:srgbClr val="00B050"/>
                </a:solidFill>
              </a:rPr>
              <a:t>?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9932"/>
            <a:ext cx="4861574" cy="4848068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981200"/>
            <a:ext cx="43434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4648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36675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0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505200"/>
            <a:ext cx="5715000" cy="26828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5791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hay </a:t>
            </a:r>
            <a:r>
              <a:rPr lang="en-US" sz="2800" b="1" dirty="0" err="1" smtClean="0">
                <a:solidFill>
                  <a:srgbClr val="002060"/>
                </a:solidFill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Qủa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xét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thanh</a:t>
            </a:r>
            <a:r>
              <a:rPr lang="en-US" sz="2800" b="1" dirty="0" smtClean="0">
                <a:solidFill>
                  <a:srgbClr val="0000FF"/>
                </a:solidFill>
              </a:rPr>
              <a:t> long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264</Words>
  <Application>Microsoft Office PowerPoint</Application>
  <PresentationFormat>On-screen Show (4:3)</PresentationFormat>
  <Paragraphs>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Phong4T2</cp:lastModifiedBy>
  <cp:revision>29</cp:revision>
  <dcterms:created xsi:type="dcterms:W3CDTF">2012-02-06T13:30:08Z</dcterms:created>
  <dcterms:modified xsi:type="dcterms:W3CDTF">2019-04-03T05:57:09Z</dcterms:modified>
</cp:coreProperties>
</file>