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27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965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04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943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890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212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814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858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23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52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752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877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926A2-1BB3-4391-AEF0-7C74E27066FF}" type="datetimeFigureOut">
              <a:rPr lang="en-SG" smtClean="0"/>
              <a:t>28/10/2018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BC896-23BC-417F-97BB-55796F2771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787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chemeClr val="tx2"/>
                </a:solidFill>
              </a:rPr>
              <a:t>Làm quen văn học</a:t>
            </a:r>
            <a:br>
              <a:rPr lang="vi-VN" b="1" dirty="0" smtClean="0">
                <a:solidFill>
                  <a:schemeClr val="tx2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Truyện : Món quà của cô giáo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5" name="CoGiaoEmBeatInstrumental-V.A-36431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4638" y="436510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" y="0"/>
            <a:ext cx="9140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3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5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" y="0"/>
            <a:ext cx="9141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3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[Kể chuyện bé nghe]Món Quà Của Cô Giá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7536" cy="6813376"/>
          </a:xfrm>
        </p:spPr>
      </p:pic>
    </p:spTree>
    <p:extLst>
      <p:ext uri="{BB962C8B-B14F-4D97-AF65-F5344CB8AC3E}">
        <p14:creationId xmlns:p14="http://schemas.microsoft.com/office/powerpoint/2010/main" val="124302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</Words>
  <Application>Microsoft Office PowerPoint</Application>
  <PresentationFormat>On-screen Show (4:3)</PresentationFormat>
  <Paragraphs>1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Làm quen văn học Truyện : Món quà của cô giáo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văn học Truyện : Món quà của cô giáo</dc:title>
  <dc:creator>Admin</dc:creator>
  <cp:lastModifiedBy>Admin</cp:lastModifiedBy>
  <cp:revision>3</cp:revision>
  <dcterms:created xsi:type="dcterms:W3CDTF">2018-10-28T13:55:44Z</dcterms:created>
  <dcterms:modified xsi:type="dcterms:W3CDTF">2018-10-28T14:08:57Z</dcterms:modified>
</cp:coreProperties>
</file>