
<file path=[Content_Types].xml><?xml version="1.0" encoding="utf-8"?>
<Types xmlns="http://schemas.openxmlformats.org/package/2006/content-types">
  <Default Extension="mp3" ContentType="audio/mpeg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  <p:sldMasterId id="2147483744" r:id="rId3"/>
    <p:sldMasterId id="2147483756" r:id="rId4"/>
  </p:sldMasterIdLst>
  <p:sldIdLst>
    <p:sldId id="347" r:id="rId5"/>
    <p:sldId id="350" r:id="rId6"/>
    <p:sldId id="351" r:id="rId7"/>
    <p:sldId id="372" r:id="rId8"/>
    <p:sldId id="365" r:id="rId9"/>
    <p:sldId id="367" r:id="rId10"/>
    <p:sldId id="370" r:id="rId11"/>
    <p:sldId id="354" r:id="rId12"/>
    <p:sldId id="356" r:id="rId13"/>
    <p:sldId id="361" r:id="rId14"/>
    <p:sldId id="362" r:id="rId15"/>
    <p:sldId id="363" r:id="rId16"/>
    <p:sldId id="368" r:id="rId17"/>
    <p:sldId id="355" r:id="rId18"/>
    <p:sldId id="314" r:id="rId19"/>
  </p:sldIdLst>
  <p:sldSz cx="9144000" cy="5143500" type="screen16x9"/>
  <p:notesSz cx="6858000" cy="9144000"/>
  <p:defaultTextStyle>
    <a:defPPr>
      <a:defRPr lang="en-US"/>
    </a:defPPr>
    <a:lvl1pPr marL="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8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3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59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16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74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03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83898"/>
    <a:srgbClr val="F6FE8C"/>
    <a:srgbClr val="660066"/>
    <a:srgbClr val="E8F694"/>
    <a:srgbClr val="8DFDAA"/>
    <a:srgbClr val="B3B5FF"/>
    <a:srgbClr val="009900"/>
    <a:srgbClr val="66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1231" autoAdjust="0"/>
  </p:normalViewPr>
  <p:slideViewPr>
    <p:cSldViewPr>
      <p:cViewPr varScale="1">
        <p:scale>
          <a:sx n="82" d="100"/>
          <a:sy n="82" d="100"/>
        </p:scale>
        <p:origin x="41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3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50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04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6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3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16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99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8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65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88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86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0" indent="0">
              <a:buNone/>
              <a:defRPr sz="1500" b="1"/>
            </a:lvl2pPr>
            <a:lvl3pPr marL="685664" indent="0">
              <a:buNone/>
              <a:defRPr sz="1400" b="1"/>
            </a:lvl3pPr>
            <a:lvl4pPr marL="1028496" indent="0">
              <a:buNone/>
              <a:defRPr sz="1200" b="1"/>
            </a:lvl4pPr>
            <a:lvl5pPr marL="1371328" indent="0">
              <a:buNone/>
              <a:defRPr sz="1200" b="1"/>
            </a:lvl5pPr>
            <a:lvl6pPr marL="1714163" indent="0">
              <a:buNone/>
              <a:defRPr sz="1200" b="1"/>
            </a:lvl6pPr>
            <a:lvl7pPr marL="2056991" indent="0">
              <a:buNone/>
              <a:defRPr sz="1200" b="1"/>
            </a:lvl7pPr>
            <a:lvl8pPr marL="2399820" indent="0">
              <a:buNone/>
              <a:defRPr sz="1200" b="1"/>
            </a:lvl8pPr>
            <a:lvl9pPr marL="274265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0" indent="0">
              <a:buNone/>
              <a:defRPr sz="1500" b="1"/>
            </a:lvl2pPr>
            <a:lvl3pPr marL="685664" indent="0">
              <a:buNone/>
              <a:defRPr sz="1400" b="1"/>
            </a:lvl3pPr>
            <a:lvl4pPr marL="1028496" indent="0">
              <a:buNone/>
              <a:defRPr sz="1200" b="1"/>
            </a:lvl4pPr>
            <a:lvl5pPr marL="1371328" indent="0">
              <a:buNone/>
              <a:defRPr sz="1200" b="1"/>
            </a:lvl5pPr>
            <a:lvl6pPr marL="1714163" indent="0">
              <a:buNone/>
              <a:defRPr sz="1200" b="1"/>
            </a:lvl6pPr>
            <a:lvl7pPr marL="2056991" indent="0">
              <a:buNone/>
              <a:defRPr sz="1200" b="1"/>
            </a:lvl7pPr>
            <a:lvl8pPr marL="2399820" indent="0">
              <a:buNone/>
              <a:defRPr sz="1200" b="1"/>
            </a:lvl8pPr>
            <a:lvl9pPr marL="274265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25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46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38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30" indent="0">
              <a:buNone/>
              <a:defRPr sz="900"/>
            </a:lvl2pPr>
            <a:lvl3pPr marL="685664" indent="0">
              <a:buNone/>
              <a:defRPr sz="800"/>
            </a:lvl3pPr>
            <a:lvl4pPr marL="1028496" indent="0">
              <a:buNone/>
              <a:defRPr sz="700"/>
            </a:lvl4pPr>
            <a:lvl5pPr marL="1371328" indent="0">
              <a:buNone/>
              <a:defRPr sz="700"/>
            </a:lvl5pPr>
            <a:lvl6pPr marL="1714163" indent="0">
              <a:buNone/>
              <a:defRPr sz="700"/>
            </a:lvl6pPr>
            <a:lvl7pPr marL="2056991" indent="0">
              <a:buNone/>
              <a:defRPr sz="700"/>
            </a:lvl7pPr>
            <a:lvl8pPr marL="2399820" indent="0">
              <a:buNone/>
              <a:defRPr sz="700"/>
            </a:lvl8pPr>
            <a:lvl9pPr marL="274265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7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80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30" indent="0">
              <a:buNone/>
              <a:defRPr sz="2100"/>
            </a:lvl2pPr>
            <a:lvl3pPr marL="685664" indent="0">
              <a:buNone/>
              <a:defRPr sz="1800"/>
            </a:lvl3pPr>
            <a:lvl4pPr marL="1028496" indent="0">
              <a:buNone/>
              <a:defRPr sz="1500"/>
            </a:lvl4pPr>
            <a:lvl5pPr marL="1371328" indent="0">
              <a:buNone/>
              <a:defRPr sz="1500"/>
            </a:lvl5pPr>
            <a:lvl6pPr marL="1714163" indent="0">
              <a:buNone/>
              <a:defRPr sz="1500"/>
            </a:lvl6pPr>
            <a:lvl7pPr marL="2056991" indent="0">
              <a:buNone/>
              <a:defRPr sz="1500"/>
            </a:lvl7pPr>
            <a:lvl8pPr marL="2399820" indent="0">
              <a:buNone/>
              <a:defRPr sz="1500"/>
            </a:lvl8pPr>
            <a:lvl9pPr marL="274265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30" indent="0">
              <a:buNone/>
              <a:defRPr sz="900"/>
            </a:lvl2pPr>
            <a:lvl3pPr marL="685664" indent="0">
              <a:buNone/>
              <a:defRPr sz="800"/>
            </a:lvl3pPr>
            <a:lvl4pPr marL="1028496" indent="0">
              <a:buNone/>
              <a:defRPr sz="700"/>
            </a:lvl4pPr>
            <a:lvl5pPr marL="1371328" indent="0">
              <a:buNone/>
              <a:defRPr sz="700"/>
            </a:lvl5pPr>
            <a:lvl6pPr marL="1714163" indent="0">
              <a:buNone/>
              <a:defRPr sz="700"/>
            </a:lvl6pPr>
            <a:lvl7pPr marL="2056991" indent="0">
              <a:buNone/>
              <a:defRPr sz="700"/>
            </a:lvl7pPr>
            <a:lvl8pPr marL="2399820" indent="0">
              <a:buNone/>
              <a:defRPr sz="700"/>
            </a:lvl8pPr>
            <a:lvl9pPr marL="274265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04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08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9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59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06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20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19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6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92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7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8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4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14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57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08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39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38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43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60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301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88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87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68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84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157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9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30" indent="0">
              <a:buNone/>
              <a:defRPr sz="2400"/>
            </a:lvl3pPr>
            <a:lvl4pPr marL="1371192" indent="0">
              <a:buNone/>
              <a:defRPr sz="2000"/>
            </a:lvl4pPr>
            <a:lvl5pPr marL="1828259" indent="0">
              <a:buNone/>
              <a:defRPr sz="2000"/>
            </a:lvl5pPr>
            <a:lvl6pPr marL="2285316" indent="0">
              <a:buNone/>
              <a:defRPr sz="2000"/>
            </a:lvl6pPr>
            <a:lvl7pPr marL="2742374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19A6-427B-440D-BEBC-F5E435B6FCF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8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4" indent="-342794" algn="l" defTabSz="9141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3" indent="-285666" algn="l" defTabSz="9141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9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28" algn="l" defTabSz="91413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7" indent="-228528" algn="l" defTabSz="91413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6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68" tIns="34289" rIns="68568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68" tIns="34289" rIns="68568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64"/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64"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64"/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7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685664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26" indent="-257126" algn="l" defTabSz="6856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01" indent="-214273" algn="l" defTabSz="68566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81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10" indent="-171418" algn="l" defTabSz="685664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40" indent="-171418" algn="l" defTabSz="685664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74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6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38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73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4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6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8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63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91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2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5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9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685749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6857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8" algn="l" defTabSz="68574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gif"/><Relationship Id="rId11" Type="http://schemas.openxmlformats.org/officeDocument/2006/relationships/image" Target="../media/image23.jpeg"/><Relationship Id="rId5" Type="http://schemas.openxmlformats.org/officeDocument/2006/relationships/audio" Target="../media/audio2.wav"/><Relationship Id="rId10" Type="http://schemas.openxmlformats.org/officeDocument/2006/relationships/image" Target="../media/image22.jpg"/><Relationship Id="rId4" Type="http://schemas.openxmlformats.org/officeDocument/2006/relationships/audio" Target="../media/audio1.wav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gif"/><Relationship Id="rId11" Type="http://schemas.openxmlformats.org/officeDocument/2006/relationships/image" Target="../media/image26.jpeg"/><Relationship Id="rId5" Type="http://schemas.openxmlformats.org/officeDocument/2006/relationships/audio" Target="../media/audio2.wav"/><Relationship Id="rId10" Type="http://schemas.openxmlformats.org/officeDocument/2006/relationships/image" Target="../media/image25.jpeg"/><Relationship Id="rId4" Type="http://schemas.openxmlformats.org/officeDocument/2006/relationships/audio" Target="../media/audio1.wav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6.png"/><Relationship Id="rId12" Type="http://schemas.openxmlformats.org/officeDocument/2006/relationships/image" Target="../media/image29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gif"/><Relationship Id="rId11" Type="http://schemas.openxmlformats.org/officeDocument/2006/relationships/image" Target="../media/image19.jpg"/><Relationship Id="rId5" Type="http://schemas.openxmlformats.org/officeDocument/2006/relationships/audio" Target="../media/audio2.wav"/><Relationship Id="rId10" Type="http://schemas.openxmlformats.org/officeDocument/2006/relationships/image" Target="../media/image28.jpeg"/><Relationship Id="rId4" Type="http://schemas.openxmlformats.org/officeDocument/2006/relationships/audio" Target="../media/audio1.wav"/><Relationship Id="rId9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gif"/><Relationship Id="rId11" Type="http://schemas.openxmlformats.org/officeDocument/2006/relationships/image" Target="../media/image20.jpeg"/><Relationship Id="rId5" Type="http://schemas.openxmlformats.org/officeDocument/2006/relationships/audio" Target="../media/audio2.wav"/><Relationship Id="rId10" Type="http://schemas.openxmlformats.org/officeDocument/2006/relationships/image" Target="../media/image24.jpeg"/><Relationship Id="rId4" Type="http://schemas.openxmlformats.org/officeDocument/2006/relationships/audio" Target="../media/audio1.wav"/><Relationship Id="rId9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4.pn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gif"/><Relationship Id="rId11" Type="http://schemas.openxmlformats.org/officeDocument/2006/relationships/image" Target="../media/image20.jpeg"/><Relationship Id="rId5" Type="http://schemas.openxmlformats.org/officeDocument/2006/relationships/audio" Target="../media/audio2.wav"/><Relationship Id="rId10" Type="http://schemas.openxmlformats.org/officeDocument/2006/relationships/image" Target="../media/image19.jpg"/><Relationship Id="rId4" Type="http://schemas.openxmlformats.org/officeDocument/2006/relationships/audio" Target="../media/audio1.wav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B708-08CC-41DB-8A5B-6AF13BC79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AA56B-B760-45E0-AFF3-708D63A5E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8836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862A8-D4AD-498D-8B43-0F38E492E85E}"/>
              </a:ext>
            </a:extLst>
          </p:cNvPr>
          <p:cNvSpPr txBox="1"/>
          <p:nvPr/>
        </p:nvSpPr>
        <p:spPr>
          <a:xfrm>
            <a:off x="1066800" y="971550"/>
            <a:ext cx="7112618" cy="997736"/>
          </a:xfrm>
          <a:prstGeom prst="rect">
            <a:avLst/>
          </a:prstGeom>
          <a:noFill/>
        </p:spPr>
        <p:txBody>
          <a:bodyPr wrap="none" lIns="68567" tIns="34289" rIns="68567" bIns="34289" rtlCol="0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 defTabSz="685647"/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Lĩnh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vực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ph¸t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triÓn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nhËn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thøc</a:t>
            </a:r>
            <a:endParaRPr lang="en-US" sz="41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228600" y="1607085"/>
            <a:ext cx="8686800" cy="2793070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MGL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Panda 1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( 5 - 6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ctr" defTabSz="685647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 – 35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FD128-4444-45C6-A9D8-FEA2D66FB677}"/>
              </a:ext>
            </a:extLst>
          </p:cNvPr>
          <p:cNvSpPr txBox="1"/>
          <p:nvPr/>
        </p:nvSpPr>
        <p:spPr>
          <a:xfrm>
            <a:off x="0" y="33316"/>
            <a:ext cx="9144000" cy="561690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pPr algn="ctr" defTabSz="685647"/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 defTabSz="685647"/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QUẾ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Nhạc chào mừng">
            <a:hlinkClick r:id="" action="ppaction://media"/>
            <a:extLst>
              <a:ext uri="{FF2B5EF4-FFF2-40B4-BE49-F238E27FC236}">
                <a16:creationId xmlns:a16="http://schemas.microsoft.com/office/drawing/2014/main" id="{4728307B-6A97-41A2-BBA5-35711060CF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714750"/>
            <a:ext cx="4572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648"/>
            <a:ext cx="1553308" cy="155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0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91" y="1316756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5" y="1328780"/>
            <a:ext cx="1018852" cy="7159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1" y="1328780"/>
            <a:ext cx="1018852" cy="715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0032"/>
            <a:ext cx="1043469" cy="762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9" y="2310032"/>
            <a:ext cx="1043469" cy="762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38" y="2310032"/>
            <a:ext cx="1043469" cy="762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92" y="2310032"/>
            <a:ext cx="1043469" cy="762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26" y="2310032"/>
            <a:ext cx="1043469" cy="762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09" y="2310032"/>
            <a:ext cx="1043469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2" y="3257549"/>
            <a:ext cx="1223771" cy="8375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7" y="3257548"/>
            <a:ext cx="1223771" cy="83758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36" y="3257549"/>
            <a:ext cx="1223771" cy="83758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22" y="3257549"/>
            <a:ext cx="1223771" cy="83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632" y="1934146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1123950"/>
            <a:ext cx="1123950" cy="1123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82" y="1175678"/>
            <a:ext cx="1123950" cy="1123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4550"/>
            <a:ext cx="1123950" cy="1123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2114550"/>
            <a:ext cx="1123950" cy="11239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48" y="3105150"/>
            <a:ext cx="1123950" cy="11239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7" y="1737653"/>
            <a:ext cx="1123950" cy="1123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48" y="1299098"/>
            <a:ext cx="914400" cy="5988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48" y="1299097"/>
            <a:ext cx="914400" cy="5988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99096"/>
            <a:ext cx="914400" cy="5988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282830"/>
            <a:ext cx="914400" cy="5988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280" y="1282829"/>
            <a:ext cx="914400" cy="598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77" y="3022062"/>
            <a:ext cx="1163222" cy="10257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67" y="3046810"/>
            <a:ext cx="1163222" cy="10257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78" y="3032605"/>
            <a:ext cx="1163222" cy="102578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96" y="3028657"/>
            <a:ext cx="1163222" cy="102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41673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4583"/>
            <a:ext cx="1066800" cy="947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80975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.VnAvant" pitchFamily="34" charset="0"/>
              </a:rPr>
              <a:t>6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76550"/>
            <a:ext cx="1219199" cy="91643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49326" y="304237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.VnAvant" pitchFamily="34" charset="0"/>
              </a:rPr>
              <a:t>4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" y="3943350"/>
            <a:ext cx="1242190" cy="100278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49326" y="436135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.VnAvant" pitchFamily="34" charset="0"/>
              </a:rPr>
              <a:t>5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934146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.VnAvant" pitchFamily="34" charset="0"/>
              </a:rPr>
              <a:t>a) </a:t>
            </a:r>
            <a:r>
              <a:rPr lang="en-US" b="1" dirty="0" err="1" smtClean="0">
                <a:latin typeface=".VnAvant" pitchFamily="34" charset="0"/>
              </a:rPr>
              <a:t>Thªm</a:t>
            </a:r>
            <a:r>
              <a:rPr lang="en-US" b="1" dirty="0" smtClean="0">
                <a:latin typeface=".VnAvant" pitchFamily="34" charset="0"/>
              </a:rPr>
              <a:t> 1 </a:t>
            </a:r>
            <a:endParaRPr lang="en-US" b="1" dirty="0">
              <a:latin typeface=".VnAvant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809750"/>
            <a:ext cx="794528" cy="59722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00400" y="2673045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itchFamily="34" charset="0"/>
              </a:rPr>
              <a:t>b</a:t>
            </a:r>
            <a:r>
              <a:rPr lang="en-US" b="1" dirty="0" smtClean="0">
                <a:latin typeface=".VnAvant" pitchFamily="34" charset="0"/>
              </a:rPr>
              <a:t>) </a:t>
            </a:r>
            <a:r>
              <a:rPr lang="en-US" b="1" dirty="0" err="1" smtClean="0">
                <a:latin typeface=".VnAvant" pitchFamily="34" charset="0"/>
              </a:rPr>
              <a:t>Bít</a:t>
            </a:r>
            <a:r>
              <a:rPr lang="en-US" b="1" dirty="0" smtClean="0">
                <a:latin typeface=".VnAvant" pitchFamily="34" charset="0"/>
              </a:rPr>
              <a:t> 2                      , 1 </a:t>
            </a:r>
            <a:endParaRPr lang="en-US" b="1" dirty="0">
              <a:latin typeface=".VnAvant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08" y="2469884"/>
            <a:ext cx="873623" cy="77565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06970"/>
            <a:ext cx="1242190" cy="90805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271235" y="3574018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.VnAvant" pitchFamily="34" charset="0"/>
              </a:rPr>
              <a:t>c) </a:t>
            </a:r>
            <a:r>
              <a:rPr lang="en-US" b="1" dirty="0" err="1" smtClean="0">
                <a:latin typeface=".VnAvant" pitchFamily="34" charset="0"/>
              </a:rPr>
              <a:t>Bít</a:t>
            </a:r>
            <a:r>
              <a:rPr lang="en-US" b="1" dirty="0" smtClean="0">
                <a:latin typeface=".VnAvant" pitchFamily="34" charset="0"/>
              </a:rPr>
              <a:t> 1                      , 2 </a:t>
            </a:r>
            <a:endParaRPr lang="en-US" b="1" dirty="0">
              <a:latin typeface=".VnAvant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06" y="3405154"/>
            <a:ext cx="873623" cy="77565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304316"/>
            <a:ext cx="1242190" cy="90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614" y="3243446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180975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.VnAvant" pitchFamily="34" charset="0"/>
              </a:rPr>
              <a:t>4</a:t>
            </a:r>
            <a:endParaRPr lang="en-US" sz="32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49326" y="304237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.VnAvant" pitchFamily="34" charset="0"/>
              </a:rPr>
              <a:t>5</a:t>
            </a:r>
            <a:endParaRPr lang="en-US" sz="32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" y="3943350"/>
            <a:ext cx="1242190" cy="100278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49326" y="436135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</a:rPr>
              <a:t>6</a:t>
            </a:r>
            <a:endParaRPr lang="en-US" sz="32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934146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.VnAvant" pitchFamily="34" charset="0"/>
              </a:rPr>
              <a:t>a) </a:t>
            </a:r>
            <a:r>
              <a:rPr lang="en-US" b="1" dirty="0" err="1" smtClean="0">
                <a:solidFill>
                  <a:prstClr val="black"/>
                </a:solidFill>
                <a:latin typeface=".VnAvant" pitchFamily="34" charset="0"/>
              </a:rPr>
              <a:t>Bớt</a:t>
            </a:r>
            <a:r>
              <a:rPr lang="en-US" b="1" dirty="0" smtClean="0">
                <a:solidFill>
                  <a:prstClr val="black"/>
                </a:solidFill>
                <a:latin typeface=".VnAvant" pitchFamily="34" charset="0"/>
              </a:rPr>
              <a:t> 1 </a:t>
            </a:r>
            <a:endParaRPr lang="en-US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07112" y="2659041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b</a:t>
            </a:r>
            <a:r>
              <a:rPr lang="en-US" b="1" dirty="0" smtClean="0">
                <a:solidFill>
                  <a:prstClr val="black"/>
                </a:solidFill>
                <a:latin typeface=".VnAvant" pitchFamily="34" charset="0"/>
              </a:rPr>
              <a:t>) </a:t>
            </a:r>
            <a:r>
              <a:rPr lang="en-US" b="1" dirty="0" err="1" smtClean="0">
                <a:solidFill>
                  <a:prstClr val="black"/>
                </a:solidFill>
                <a:latin typeface=".VnAvant" pitchFamily="34" charset="0"/>
              </a:rPr>
              <a:t>Bít</a:t>
            </a:r>
            <a:r>
              <a:rPr lang="en-US" b="1" dirty="0" smtClean="0">
                <a:solidFill>
                  <a:prstClr val="black"/>
                </a:solidFill>
                <a:latin typeface=".VnAvant" pitchFamily="34" charset="0"/>
              </a:rPr>
              <a:t> 2                       </a:t>
            </a:r>
            <a:endParaRPr lang="en-US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71800" y="3435561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.VnAvant" pitchFamily="34" charset="0"/>
              </a:rPr>
              <a:t>c) </a:t>
            </a:r>
            <a:r>
              <a:rPr lang="en-US" b="1" dirty="0" err="1" smtClean="0">
                <a:solidFill>
                  <a:prstClr val="black"/>
                </a:solidFill>
                <a:latin typeface=".VnAvant" pitchFamily="34" charset="0"/>
              </a:rPr>
              <a:t>Thªm</a:t>
            </a:r>
            <a:r>
              <a:rPr lang="en-US" b="1" dirty="0" smtClean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2</a:t>
            </a:r>
            <a:r>
              <a:rPr lang="en-US" b="1" dirty="0" smtClean="0">
                <a:solidFill>
                  <a:prstClr val="black"/>
                </a:solidFill>
                <a:latin typeface=".VnAvant" pitchFamily="34" charset="0"/>
              </a:rPr>
              <a:t>                      , 1 </a:t>
            </a:r>
            <a:endParaRPr lang="en-US" b="1" dirty="0">
              <a:solidFill>
                <a:prstClr val="black"/>
              </a:solidFill>
              <a:latin typeface=".VnAvant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" y="1540162"/>
            <a:ext cx="1123950" cy="11239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3" y="3005415"/>
            <a:ext cx="1078456" cy="7994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93" y="1448560"/>
            <a:ext cx="1123950" cy="11239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073" y="2443968"/>
            <a:ext cx="1078456" cy="7994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06" y="3304316"/>
            <a:ext cx="1078456" cy="7994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40" y="307353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5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LoveIsLikeAFlower-Danbi_3w7n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7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4339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41214"/>
          </a:xfrm>
        </p:spPr>
      </p:pic>
      <p:sp>
        <p:nvSpPr>
          <p:cNvPr id="5" name="TextBox 4"/>
          <p:cNvSpPr txBox="1"/>
          <p:nvPr/>
        </p:nvSpPr>
        <p:spPr>
          <a:xfrm>
            <a:off x="1524000" y="3886200"/>
            <a:ext cx="7315200" cy="914400"/>
          </a:xfrm>
          <a:prstGeom prst="rect">
            <a:avLst/>
          </a:prstGeom>
          <a:noFill/>
        </p:spPr>
        <p:txBody>
          <a:bodyPr wrap="none" lIns="91416" tIns="45708" rIns="91416" bIns="45708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>
              <a:defRPr/>
            </a:pP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545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7CA7CBE-B5B4-4459-82C0-D989A422D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" y="685800"/>
            <a:ext cx="9118997" cy="44577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0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11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423"/>
            <a:ext cx="9144000" cy="45529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opeYou-V.A-364054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1059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1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86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35" y="361950"/>
            <a:ext cx="2114550" cy="2209800"/>
          </a:xfrm>
          <a:prstGeom prst="rect">
            <a:avLst/>
          </a:prstGeom>
        </p:spPr>
      </p:pic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235724" y="283898"/>
            <a:ext cx="2737979" cy="236590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 lIns="68570" tIns="34289" rIns="68570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3428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425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62" y="499105"/>
            <a:ext cx="2381250" cy="2071180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32656" y="260436"/>
            <a:ext cx="2676795" cy="2384953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 lIns="68570" tIns="34289" rIns="68570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3428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425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982" y="2856990"/>
            <a:ext cx="2439236" cy="2150012"/>
          </a:xfrm>
          <a:prstGeom prst="rect">
            <a:avLst/>
          </a:prstGeom>
        </p:spPr>
      </p:pic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6219092" y="2720493"/>
            <a:ext cx="2591126" cy="2412749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 wrap="square" lIns="68570" tIns="34289" rIns="68570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3428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425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813" y="361950"/>
            <a:ext cx="2253964" cy="2068692"/>
          </a:xfrm>
          <a:prstGeom prst="rect">
            <a:avLst/>
          </a:prstGeom>
        </p:spPr>
      </p:pic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6190840" y="260436"/>
            <a:ext cx="2619377" cy="2336894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 lIns="68570" tIns="34289" rIns="68570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3428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425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35" y="2861386"/>
            <a:ext cx="2715135" cy="2150012"/>
          </a:xfrm>
          <a:prstGeom prst="rect">
            <a:avLst/>
          </a:prstGeom>
        </p:spPr>
      </p:pic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235724" y="2750527"/>
            <a:ext cx="2737979" cy="2362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68570" tIns="34289" rIns="68570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3428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425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17" y="2851861"/>
            <a:ext cx="2488529" cy="2150012"/>
          </a:xfrm>
          <a:prstGeom prst="rect">
            <a:avLst/>
          </a:prstGeom>
        </p:spPr>
      </p:pic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257999" y="2724888"/>
            <a:ext cx="2676795" cy="2423007"/>
          </a:xfrm>
          <a:prstGeom prst="rect">
            <a:avLst/>
          </a:prstGeom>
          <a:solidFill>
            <a:srgbClr val="0000CC"/>
          </a:solidFill>
          <a:ln>
            <a:noFill/>
          </a:ln>
          <a:extLst/>
        </p:spPr>
        <p:txBody>
          <a:bodyPr wrap="square" lIns="68570" tIns="34289" rIns="68570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3428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425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43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C tạo nhó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34653" y="1200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5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C tạo nhó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34653" y="1200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669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423"/>
            <a:ext cx="9144000" cy="45529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opeYou-V.A-364054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1059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6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86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" y="0"/>
            <a:ext cx="9142828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3" y="1047753"/>
            <a:ext cx="9118997" cy="500135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21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705" y="1933973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1322441"/>
            <a:ext cx="1233488" cy="923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2246366"/>
            <a:ext cx="1233488" cy="923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7131" y="1936803"/>
            <a:ext cx="1233488" cy="923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288" y="1219786"/>
            <a:ext cx="1233488" cy="923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62" y="1407393"/>
            <a:ext cx="1590676" cy="9913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499" y="1185276"/>
            <a:ext cx="1590676" cy="9913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666" y="2406096"/>
            <a:ext cx="1590676" cy="991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69356"/>
            <a:ext cx="1078456" cy="79947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09" y="1245494"/>
            <a:ext cx="1078456" cy="79947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75" y="2068834"/>
            <a:ext cx="1078456" cy="7994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030312"/>
            <a:ext cx="1078456" cy="79947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28" y="2899588"/>
            <a:ext cx="1078456" cy="79947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564" y="3213486"/>
            <a:ext cx="1078456" cy="79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3481</TotalTime>
  <Words>269</Words>
  <Application>Microsoft Office PowerPoint</Application>
  <PresentationFormat>On-screen Show (16:9)</PresentationFormat>
  <Paragraphs>59</Paragraphs>
  <Slides>15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.VnAvant</vt:lpstr>
      <vt:lpstr>.VnTifani Heavy</vt:lpstr>
      <vt:lpstr>Arial</vt:lpstr>
      <vt:lpstr>Calibri</vt:lpstr>
      <vt:lpstr>Times New Roman</vt:lpstr>
      <vt:lpstr>Office Theme</vt:lpstr>
      <vt:lpstr>4_Office Theme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Namncbillionaire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MsrLy</cp:lastModifiedBy>
  <cp:revision>294</cp:revision>
  <dcterms:created xsi:type="dcterms:W3CDTF">2018-01-11T16:02:56Z</dcterms:created>
  <dcterms:modified xsi:type="dcterms:W3CDTF">2023-10-24T02:37:47Z</dcterms:modified>
</cp:coreProperties>
</file>