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8"/>
  </p:notesMasterIdLst>
  <p:sldIdLst>
    <p:sldId id="256" r:id="rId4"/>
    <p:sldId id="286" r:id="rId5"/>
    <p:sldId id="297" r:id="rId6"/>
    <p:sldId id="298" r:id="rId7"/>
    <p:sldId id="287" r:id="rId8"/>
    <p:sldId id="289" r:id="rId9"/>
    <p:sldId id="296" r:id="rId10"/>
    <p:sldId id="290" r:id="rId11"/>
    <p:sldId id="291" r:id="rId12"/>
    <p:sldId id="262" r:id="rId13"/>
    <p:sldId id="292" r:id="rId14"/>
    <p:sldId id="293" r:id="rId15"/>
    <p:sldId id="294" r:id="rId16"/>
    <p:sldId id="279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E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BDFA-43D4-427A-88A2-6A951BBF34F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D79F-955A-4EFF-AEA8-D61FBB90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D79F-955A-4EFF-AEA8-D61FBB9001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2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D79F-955A-4EFF-AEA8-D61FBB9001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2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D79F-955A-4EFF-AEA8-D61FBB9001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9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2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2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2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49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0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0749-4D00-4869-9396-E46190000903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E4D-DE77-48B7-AEDA-295DC065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8EEB-E33E-4842-83F8-5152576AB6DA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BFC4-A349-4241-A95B-0806EA9B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BD3B-F586-41C2-83F6-D327F231BE99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D59A-A50A-4D8E-809F-A0240C75A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7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678B-2258-4706-967D-B6388B930396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EEE5-E6EB-4900-9B1C-E2F75878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3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25-1FFB-465F-9DEC-BF3878852D2B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393D-31CA-401A-88A2-B147F001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A82-4B68-4698-A6BB-F4348F5B7940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10F9-18EE-4CFF-AB67-35D3BE3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77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EAB9-A73F-4660-9F89-572B9437E48E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59E3-D192-4DF5-A224-441475024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CA-2218-40FC-9C13-EDA4BC99A665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15E3-490F-41C5-A0A1-DDE48D429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5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760C-C4D3-43E7-9881-546A0F910D3D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C9D6-6A17-48B6-B86C-88F1316A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1BE9-8673-44BB-9B06-5FE29818AD91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0DAE-A0C3-4EB2-A6C8-4A0DC2DD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8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BE88-2590-4C9D-ABE2-3A34429DD994}" type="datetimeFigureOut">
              <a:rPr lang="en-US"/>
              <a:pPr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47F1-F0ED-4427-8CE4-5C6FC972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A87F7-F383-4909-8D5F-8C599619827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060C3B-91C4-4893-A1C6-A957BC5B6977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F79229-3A2F-4CF0-BF44-7A4092FCB2E9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ownloads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0620" y="1371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618" y="2743200"/>
            <a:ext cx="64235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30 – 35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455832" y="2902940"/>
            <a:ext cx="828661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prstClr val="black"/>
                </a:solidFill>
                <a:latin typeface=".VnArial" pitchFamily="34" charset="0"/>
                <a:cs typeface="Times New Roman" pitchFamily="18" charset="0"/>
              </a:rPr>
              <a:t>9</a:t>
            </a:r>
          </a:p>
        </p:txBody>
      </p:sp>
      <p:pic>
        <p:nvPicPr>
          <p:cNvPr id="24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5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31" y="2823249"/>
            <a:ext cx="8540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1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9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7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0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96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06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69" y="282324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6600" y="5562600"/>
            <a:ext cx="3087680" cy="1200329"/>
          </a:xfrm>
          <a:prstGeom prst="rect">
            <a:avLst/>
          </a:prstGeom>
          <a:solidFill>
            <a:srgbClr val="3E06C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.VnArial" pitchFamily="34" charset="0"/>
                <a:cs typeface="Times New Roman" pitchFamily="18" charset="0"/>
              </a:rPr>
              <a:t>113</a:t>
            </a:r>
            <a:endParaRPr lang="en-US" sz="7200" b="1" dirty="0">
              <a:solidFill>
                <a:srgbClr val="FFFF00"/>
              </a:solidFill>
              <a:latin typeface=".Vn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Ce cuu thu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52800" y="5549900"/>
            <a:ext cx="233203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 smtClean="0">
                <a:latin typeface=".VnArial" pitchFamily="34" charset="0"/>
                <a:cs typeface="Times New Roman" pitchFamily="18" charset="0"/>
              </a:rPr>
              <a:t>115</a:t>
            </a:r>
            <a:endParaRPr lang="en-US" sz="7200" b="1" dirty="0">
              <a:latin typeface=".Vn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xe cuu 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1369" y="5505271"/>
            <a:ext cx="258126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 smtClean="0">
                <a:latin typeface=".VnArial" pitchFamily="34" charset="0"/>
                <a:cs typeface="Times New Roman" pitchFamily="18" charset="0"/>
              </a:rPr>
              <a:t>114</a:t>
            </a:r>
            <a:endParaRPr lang="en-US" sz="7200" b="1" dirty="0">
              <a:latin typeface=".Vn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9900" y="5476964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CVĐ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" y="1"/>
            <a:ext cx="9141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3579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é tập đế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55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5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59252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856"/>
            <a:ext cx="9144000" cy="6871855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557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21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GADT\0056a21f30d7e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52450"/>
            <a:ext cx="8255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40386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HĐ1.Ôn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10.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trò chơi ôn số lượ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493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ình nền GADT\500_F_34669957_cHHdxVrQH2QN6acPsmvCPDFlJ7UVYP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19124"/>
            <a:ext cx="76073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ập Đếm - Karaoke - Nhạc Karaoke Thiếu Nhi Beat Chuẩ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12192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619124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Ý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 rot="10800000" flipV="1">
            <a:off x="1468438" y="3503613"/>
            <a:ext cx="893762" cy="585787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0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0800000" flipV="1">
            <a:off x="2660650" y="1952625"/>
            <a:ext cx="816768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10800000" flipV="1">
            <a:off x="2840038" y="4819650"/>
            <a:ext cx="817562" cy="58578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10800000" flipV="1">
            <a:off x="5764212" y="1797050"/>
            <a:ext cx="865187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0800000" flipV="1">
            <a:off x="4489450" y="606742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200" b="1" dirty="0" smtClean="0">
              <a:solidFill>
                <a:srgbClr val="00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0800000" flipV="1">
            <a:off x="4257674" y="33528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0800000" flipV="1">
            <a:off x="6400800" y="49530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800000" flipV="1">
            <a:off x="7391400" y="3212307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0800000" flipV="1">
            <a:off x="7543800" y="6096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0800000" flipV="1">
            <a:off x="4038600" y="4572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800000" flipV="1">
            <a:off x="700088" y="122237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80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0509 L -0.15938 -0.09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53593 0.1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0602 L -0.10226 0.128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-0.00486 L -0.03021 -0.28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9 -0.03333 L -0.11632 -0.471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111 L 0.00139 -0.0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11 L -0.15034 -0.309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6702 -0.05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037 L -0.09201 0.32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2037 L 0.37431 0.33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0.00139 L 0.82309 0.223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1" grpId="0" animBg="1"/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Nh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Biển số 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9900"/>
            <a:ext cx="81534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3F1E148-EA81-414D-AC7C-630503AB1A6A}"/>
  <p:tag name="ISPRING_RESOURCE_FOLDER" val="D:\DATA\BGĐT\Toán Ý nghĩa con số\LQVT\"/>
  <p:tag name="ISPRING_PRESENTATION_PATH" val="D:\DATA\BGĐT\Toán Ý nghĩa con số\LQVT.pptx"/>
  <p:tag name="ISPRING_PROJECT_VERSION" val="9.3"/>
  <p:tag name="ISPRING_PROJECT_FOLDER_UPDATED" val="1"/>
  <p:tag name="ISPRING_SCREEN_RECS_UPDATED" val="D:\DATA\BGĐT\Toán Ý nghĩa con số\LQVT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AEE9E915-9518-4637-8207-1D83760E747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DATA\BGĐT\Toán Ý nghĩa con số\LQVT\quiz\quiz1.quiz"/>
  <p:tag name="ISPRING_QUIZ_RELATIVE_PATH" val="LQVT\quiz\quiz1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DATA\BGĐT\Toán Ý nghĩa con số\LQVT\quiz\quiz2.quiz"/>
  <p:tag name="ISPRING_QUIZ_RELATIVE_PATH" val="LQVT\quiz\quiz2.quiz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119</Words>
  <Application>Microsoft Office PowerPoint</Application>
  <PresentationFormat>On-screen Show (4:3)</PresentationFormat>
  <Paragraphs>40</Paragraphs>
  <Slides>14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.VnArial</vt:lpstr>
      <vt:lpstr>.VnAvant</vt:lpstr>
      <vt:lpstr>Arial</vt:lpstr>
      <vt:lpstr>Calibri</vt:lpstr>
      <vt:lpstr>Segoe UI</vt:lpstr>
      <vt:lpstr>Segoe UI Semibold</vt:lpstr>
      <vt:lpstr>Times New Roman</vt:lpstr>
      <vt:lpstr>Office Theme</vt:lpstr>
      <vt:lpstr>4_Office Theme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81</cp:revision>
  <dcterms:created xsi:type="dcterms:W3CDTF">2018-01-22T14:53:30Z</dcterms:created>
  <dcterms:modified xsi:type="dcterms:W3CDTF">2022-01-10T10:00:56Z</dcterms:modified>
</cp:coreProperties>
</file>