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7" r:id="rId4"/>
    <p:sldId id="260" r:id="rId5"/>
    <p:sldId id="268" r:id="rId6"/>
    <p:sldId id="269" r:id="rId7"/>
    <p:sldId id="261" r:id="rId8"/>
    <p:sldId id="273" r:id="rId9"/>
    <p:sldId id="270" r:id="rId10"/>
    <p:sldId id="271" r:id="rId11"/>
    <p:sldId id="264" r:id="rId12"/>
    <p:sldId id="274"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0" autoAdjust="0"/>
    <p:restoredTop sz="94660"/>
  </p:normalViewPr>
  <p:slideViewPr>
    <p:cSldViewPr>
      <p:cViewPr varScale="1">
        <p:scale>
          <a:sx n="83" d="100"/>
          <a:sy n="83" d="100"/>
        </p:scale>
        <p:origin x="153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880671-8E21-4CDD-B165-8106A15278CC}" type="datetimeFigureOut">
              <a:rPr lang="en-US" smtClean="0"/>
              <a:pPr/>
              <a:t>07-Aug-24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80671-8E21-4CDD-B165-8106A15278CC}" type="datetimeFigureOut">
              <a:rPr lang="en-US" smtClean="0"/>
              <a:pPr/>
              <a:t>07-Aug-24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80671-8E21-4CDD-B165-8106A15278CC}" type="datetimeFigureOut">
              <a:rPr lang="en-US" smtClean="0"/>
              <a:pPr/>
              <a:t>07-Aug-24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80671-8E21-4CDD-B165-8106A15278CC}" type="datetimeFigureOut">
              <a:rPr lang="en-US" smtClean="0"/>
              <a:pPr/>
              <a:t>07-Aug-24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880671-8E21-4CDD-B165-8106A15278CC}" type="datetimeFigureOut">
              <a:rPr lang="en-US" smtClean="0"/>
              <a:pPr/>
              <a:t>07-Aug-24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880671-8E21-4CDD-B165-8106A15278CC}" type="datetimeFigureOut">
              <a:rPr lang="en-US" smtClean="0"/>
              <a:pPr/>
              <a:t>07-Aug-24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880671-8E21-4CDD-B165-8106A15278CC}" type="datetimeFigureOut">
              <a:rPr lang="en-US" smtClean="0"/>
              <a:pPr/>
              <a:t>07-Aug-24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880671-8E21-4CDD-B165-8106A15278CC}" type="datetimeFigureOut">
              <a:rPr lang="en-US" smtClean="0"/>
              <a:pPr/>
              <a:t>07-Aug-24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880671-8E21-4CDD-B165-8106A15278CC}" type="datetimeFigureOut">
              <a:rPr lang="en-US" smtClean="0"/>
              <a:pPr/>
              <a:t>07-Aug-24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80671-8E21-4CDD-B165-8106A15278CC}" type="datetimeFigureOut">
              <a:rPr lang="en-US" smtClean="0"/>
              <a:pPr/>
              <a:t>07-Aug-24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80671-8E21-4CDD-B165-8106A15278CC}" type="datetimeFigureOut">
              <a:rPr lang="en-US" smtClean="0"/>
              <a:pPr/>
              <a:t>07-Aug-24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A087B-73C3-44D1-ACEC-91C5DC8732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80671-8E21-4CDD-B165-8106A15278CC}" type="datetimeFigureOut">
              <a:rPr lang="en-US" smtClean="0"/>
              <a:pPr/>
              <a:t>07-Aug-24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A087B-73C3-44D1-ACEC-91C5DC8732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2.xml"/><Relationship Id="rId1" Type="http://schemas.openxmlformats.org/officeDocument/2006/relationships/audio" Target="file:///D:\H&#7896;I%20GI&#7842;NG%202018%20QUY&#202;N\Chicken%20Dance%20(1).mp3" TargetMode="Externa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audio" Target="file:///D:\H&#7896;I%20GI&#7842;NG%202018%20QUY&#202;N\gatrongthoikenok.mp3"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8915400" cy="1066799"/>
          </a:xfrm>
        </p:spPr>
        <p:txBody>
          <a:bodyPr>
            <a:noAutofit/>
          </a:bodyPr>
          <a:lstStyle/>
          <a:p>
            <a:r>
              <a:rPr lang="en-US" sz="2800" b="1" dirty="0" smtClean="0"/>
              <a:t/>
            </a:r>
            <a:br>
              <a:rPr lang="en-US" sz="2800" b="1" dirty="0" smtClean="0"/>
            </a:br>
            <a:r>
              <a:rPr lang="en-US" sz="2400" dirty="0" smtClean="0">
                <a:latin typeface="Times New Roman" pitchFamily="18" charset="0"/>
                <a:cs typeface="Times New Roman" pitchFamily="18" charset="0"/>
              </a:rPr>
              <a:t>UBND </a:t>
            </a:r>
            <a:r>
              <a:rPr lang="en-US" sz="2400" dirty="0">
                <a:latin typeface="Times New Roman" pitchFamily="18" charset="0"/>
                <a:cs typeface="Times New Roman" pitchFamily="18" charset="0"/>
              </a:rPr>
              <a:t>QUẬN LONG BIÊN</a:t>
            </a:r>
            <a:br>
              <a:rPr lang="en-US" sz="2400" dirty="0">
                <a:latin typeface="Times New Roman" pitchFamily="18" charset="0"/>
                <a:cs typeface="Times New Roman" pitchFamily="18" charset="0"/>
              </a:rPr>
            </a:br>
            <a:r>
              <a:rPr lang="en-US" sz="2400" b="1" dirty="0">
                <a:latin typeface="Times New Roman" pitchFamily="18" charset="0"/>
                <a:cs typeface="Times New Roman" pitchFamily="18" charset="0"/>
              </a:rPr>
              <a:t>TRƯỜNG MẦM NON </a:t>
            </a:r>
            <a:r>
              <a:rPr lang="en-US" sz="2400" b="1" dirty="0" err="1" smtClean="0">
                <a:latin typeface="Times New Roman" pitchFamily="18" charset="0"/>
                <a:cs typeface="Times New Roman" pitchFamily="18" charset="0"/>
              </a:rPr>
              <a:t>NGUY</a:t>
            </a:r>
            <a:r>
              <a:rPr lang="vi-VN" sz="2400" b="1" dirty="0" smtClean="0">
                <a:latin typeface="Times New Roman" pitchFamily="18" charset="0"/>
                <a:cs typeface="Times New Roman" pitchFamily="18" charset="0"/>
              </a:rPr>
              <a:t>ỆT QUẾ</a:t>
            </a:r>
            <a:endParaRPr lang="en-US" sz="2800" dirty="0"/>
          </a:p>
        </p:txBody>
      </p:sp>
      <p:sp>
        <p:nvSpPr>
          <p:cNvPr id="3" name="Subtitle 2"/>
          <p:cNvSpPr>
            <a:spLocks noGrp="1"/>
          </p:cNvSpPr>
          <p:nvPr>
            <p:ph type="subTitle" idx="1"/>
          </p:nvPr>
        </p:nvSpPr>
        <p:spPr>
          <a:xfrm>
            <a:off x="0" y="3200400"/>
            <a:ext cx="9144000" cy="3657600"/>
          </a:xfrm>
          <a:noFill/>
        </p:spPr>
        <p:txBody>
          <a:bodyPr>
            <a:normAutofit fontScale="25000" lnSpcReduction="20000"/>
          </a:bodyPr>
          <a:lstStyle/>
          <a:p>
            <a:endParaRPr lang="en-US" sz="2300" b="1" dirty="0" smtClean="0">
              <a:latin typeface="Times New Roman" pitchFamily="18" charset="0"/>
              <a:cs typeface="Times New Roman" pitchFamily="18" charset="0"/>
            </a:endParaRPr>
          </a:p>
          <a:p>
            <a:r>
              <a:rPr lang="en-US" sz="7200" b="1" dirty="0" smtClean="0">
                <a:solidFill>
                  <a:srgbClr val="002060"/>
                </a:solidFill>
                <a:latin typeface="Times New Roman" pitchFamily="18" charset="0"/>
                <a:cs typeface="Times New Roman" pitchFamily="18" charset="0"/>
              </a:rPr>
              <a:t>GIÁO </a:t>
            </a:r>
            <a:r>
              <a:rPr lang="en-US" sz="7200" b="1" dirty="0">
                <a:solidFill>
                  <a:srgbClr val="002060"/>
                </a:solidFill>
                <a:latin typeface="Times New Roman" pitchFamily="18" charset="0"/>
                <a:cs typeface="Times New Roman" pitchFamily="18" charset="0"/>
              </a:rPr>
              <a:t>ÁN</a:t>
            </a:r>
            <a:endParaRPr lang="en-US" sz="7200" dirty="0">
              <a:solidFill>
                <a:srgbClr val="002060"/>
              </a:solidFill>
              <a:latin typeface="Times New Roman" pitchFamily="18" charset="0"/>
              <a:cs typeface="Times New Roman" pitchFamily="18" charset="0"/>
            </a:endParaRPr>
          </a:p>
          <a:p>
            <a:r>
              <a:rPr lang="en-US" sz="7200" b="1" dirty="0">
                <a:solidFill>
                  <a:srgbClr val="002060"/>
                </a:solidFill>
                <a:latin typeface="Times New Roman" pitchFamily="18" charset="0"/>
                <a:cs typeface="Times New Roman" pitchFamily="18" charset="0"/>
              </a:rPr>
              <a:t>GIÁO DỤC ÂM </a:t>
            </a:r>
            <a:r>
              <a:rPr lang="en-US" sz="7200" b="1" dirty="0" smtClean="0">
                <a:solidFill>
                  <a:srgbClr val="002060"/>
                </a:solidFill>
                <a:latin typeface="Times New Roman" pitchFamily="18" charset="0"/>
                <a:cs typeface="Times New Roman" pitchFamily="18" charset="0"/>
              </a:rPr>
              <a:t>NHẠC</a:t>
            </a:r>
            <a:r>
              <a:rPr lang="en-US" sz="2900" dirty="0">
                <a:solidFill>
                  <a:srgbClr val="002060"/>
                </a:solidFill>
                <a:latin typeface="Times New Roman" pitchFamily="18" charset="0"/>
                <a:cs typeface="Times New Roman" pitchFamily="18" charset="0"/>
              </a:rPr>
              <a:t> </a:t>
            </a:r>
          </a:p>
          <a:p>
            <a:r>
              <a:rPr lang="en-US" sz="2900" dirty="0">
                <a:solidFill>
                  <a:srgbClr val="002060"/>
                </a:solidFill>
                <a:latin typeface="Times New Roman" pitchFamily="18" charset="0"/>
                <a:cs typeface="Times New Roman" pitchFamily="18" charset="0"/>
              </a:rPr>
              <a:t> </a:t>
            </a:r>
          </a:p>
          <a:p>
            <a:pPr marL="2743200" algn="l"/>
            <a:r>
              <a:rPr lang="en-US" sz="7200" dirty="0">
                <a:solidFill>
                  <a:srgbClr val="7030A0"/>
                </a:solidFill>
                <a:latin typeface="Times New Roman" pitchFamily="18" charset="0"/>
                <a:cs typeface="Times New Roman" pitchFamily="18" charset="0"/>
              </a:rPr>
              <a:t>       </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Đề</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tài</a:t>
            </a:r>
            <a:r>
              <a:rPr lang="en-US" sz="7200" dirty="0" smtClean="0">
                <a:solidFill>
                  <a:srgbClr val="7030A0"/>
                </a:solidFill>
                <a:latin typeface="Times New Roman" pitchFamily="18" charset="0"/>
                <a:cs typeface="Times New Roman" pitchFamily="18" charset="0"/>
              </a:rPr>
              <a:t>: VĐMH: “</a:t>
            </a:r>
            <a:r>
              <a:rPr lang="en-US" sz="7200" dirty="0" err="1" smtClean="0">
                <a:solidFill>
                  <a:srgbClr val="7030A0"/>
                </a:solidFill>
                <a:latin typeface="Times New Roman" pitchFamily="18" charset="0"/>
                <a:cs typeface="Times New Roman" pitchFamily="18" charset="0"/>
              </a:rPr>
              <a:t>Gà</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Trống</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thổi</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kèn</a:t>
            </a:r>
            <a:r>
              <a:rPr lang="en-US" sz="7200" dirty="0" smtClean="0">
                <a:solidFill>
                  <a:srgbClr val="7030A0"/>
                </a:solidFill>
                <a:latin typeface="Times New Roman" pitchFamily="18" charset="0"/>
                <a:cs typeface="Times New Roman" pitchFamily="18" charset="0"/>
              </a:rPr>
              <a:t>”.</a:t>
            </a:r>
          </a:p>
          <a:p>
            <a:pPr marL="2743200" algn="l"/>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Nghe</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hát</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Đàn</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gà</a:t>
            </a:r>
            <a:r>
              <a:rPr lang="en-US" sz="7200" dirty="0" smtClean="0">
                <a:solidFill>
                  <a:srgbClr val="7030A0"/>
                </a:solidFill>
                <a:latin typeface="Times New Roman" pitchFamily="18" charset="0"/>
                <a:cs typeface="Times New Roman" pitchFamily="18" charset="0"/>
              </a:rPr>
              <a:t> con”.</a:t>
            </a:r>
          </a:p>
          <a:p>
            <a:pPr marL="2743200" algn="l"/>
            <a:r>
              <a:rPr lang="en-US" sz="7200" dirty="0" smtClean="0">
                <a:solidFill>
                  <a:srgbClr val="7030A0"/>
                </a:solidFill>
                <a:latin typeface="Times New Roman" pitchFamily="18" charset="0"/>
                <a:cs typeface="Times New Roman" pitchFamily="18" charset="0"/>
              </a:rPr>
              <a:t>                    TCÂN: </a:t>
            </a:r>
            <a:r>
              <a:rPr lang="en-US" sz="7200" dirty="0" err="1" smtClean="0">
                <a:solidFill>
                  <a:srgbClr val="7030A0"/>
                </a:solidFill>
                <a:latin typeface="Times New Roman" pitchFamily="18" charset="0"/>
                <a:cs typeface="Times New Roman" pitchFamily="18" charset="0"/>
              </a:rPr>
              <a:t>Vũ</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điệu</a:t>
            </a:r>
            <a:r>
              <a:rPr lang="en-US" sz="7200" dirty="0" smtClean="0">
                <a:solidFill>
                  <a:srgbClr val="7030A0"/>
                </a:solidFill>
                <a:latin typeface="Times New Roman" pitchFamily="18" charset="0"/>
                <a:cs typeface="Times New Roman" pitchFamily="18" charset="0"/>
              </a:rPr>
              <a:t> </a:t>
            </a:r>
            <a:r>
              <a:rPr lang="en-US" sz="7200" dirty="0" err="1" smtClean="0">
                <a:solidFill>
                  <a:srgbClr val="7030A0"/>
                </a:solidFill>
                <a:latin typeface="Times New Roman" pitchFamily="18" charset="0"/>
                <a:cs typeface="Times New Roman" pitchFamily="18" charset="0"/>
              </a:rPr>
              <a:t>gà</a:t>
            </a:r>
            <a:r>
              <a:rPr lang="en-US" sz="7200" dirty="0" smtClean="0">
                <a:solidFill>
                  <a:srgbClr val="7030A0"/>
                </a:solidFill>
                <a:latin typeface="Times New Roman" pitchFamily="18" charset="0"/>
                <a:cs typeface="Times New Roman" pitchFamily="18" charset="0"/>
              </a:rPr>
              <a:t> con.</a:t>
            </a:r>
          </a:p>
          <a:p>
            <a:pPr marL="2743200" algn="l"/>
            <a:endParaRPr lang="en-US" sz="7200" dirty="0" smtClean="0">
              <a:solidFill>
                <a:srgbClr val="7030A0"/>
              </a:solidFill>
              <a:latin typeface="Times New Roman" pitchFamily="18" charset="0"/>
              <a:cs typeface="Times New Roman" pitchFamily="18" charset="0"/>
            </a:endParaRPr>
          </a:p>
          <a:p>
            <a:pPr marL="2743200" algn="l"/>
            <a:r>
              <a:rPr lang="en-US" sz="7200" dirty="0" smtClean="0">
                <a:solidFill>
                  <a:srgbClr val="7030A0"/>
                </a:solidFill>
                <a:latin typeface="Times New Roman" pitchFamily="18" charset="0"/>
                <a:cs typeface="Times New Roman" pitchFamily="18" charset="0"/>
              </a:rPr>
              <a:t>          </a:t>
            </a:r>
            <a:endParaRPr lang="en-US" sz="7200" dirty="0" smtClean="0">
              <a:solidFill>
                <a:srgbClr val="7030A0"/>
              </a:solidFill>
              <a:latin typeface="Times New Roman" pitchFamily="18" charset="0"/>
              <a:cs typeface="Times New Roman" pitchFamily="18" charset="0"/>
            </a:endParaRPr>
          </a:p>
          <a:p>
            <a:pPr marL="2743200" algn="l"/>
            <a:endParaRPr lang="en-US" sz="4900" dirty="0">
              <a:solidFill>
                <a:srgbClr val="7030A0"/>
              </a:solidFill>
              <a:latin typeface="Times New Roman" pitchFamily="18" charset="0"/>
              <a:cs typeface="Times New Roman" pitchFamily="18" charset="0"/>
            </a:endParaRPr>
          </a:p>
          <a:p>
            <a:pPr marL="2743200" algn="l"/>
            <a:endParaRPr lang="en-US" sz="4900" dirty="0" smtClean="0">
              <a:solidFill>
                <a:srgbClr val="7030A0"/>
              </a:solidFill>
              <a:latin typeface="Times New Roman" pitchFamily="18" charset="0"/>
              <a:cs typeface="Times New Roman" pitchFamily="18" charset="0"/>
            </a:endParaRPr>
          </a:p>
          <a:p>
            <a:pPr marL="2743200" algn="l"/>
            <a:endParaRPr lang="en-US" sz="4900" dirty="0">
              <a:solidFill>
                <a:srgbClr val="7030A0"/>
              </a:solidFill>
              <a:latin typeface="Times New Roman" pitchFamily="18" charset="0"/>
              <a:cs typeface="Times New Roman" pitchFamily="18" charset="0"/>
            </a:endParaRPr>
          </a:p>
          <a:p>
            <a:pPr marL="2743200" algn="l"/>
            <a:endParaRPr lang="en-US" sz="4900" dirty="0" smtClean="0">
              <a:solidFill>
                <a:srgbClr val="7030A0"/>
              </a:solidFill>
              <a:latin typeface="Times New Roman" pitchFamily="18" charset="0"/>
              <a:cs typeface="Times New Roman" pitchFamily="18" charset="0"/>
            </a:endParaRPr>
          </a:p>
          <a:p>
            <a:pPr marL="2743200" algn="l"/>
            <a:endParaRPr lang="en-US" sz="4200" dirty="0" smtClean="0">
              <a:latin typeface="Times New Roman" pitchFamily="18" charset="0"/>
              <a:cs typeface="Times New Roman" pitchFamily="18" charset="0"/>
            </a:endParaRPr>
          </a:p>
          <a:p>
            <a:pPr marL="2743200" algn="l"/>
            <a:endParaRPr lang="en-US" sz="4200" dirty="0" smtClean="0">
              <a:latin typeface="Times New Roman" pitchFamily="18" charset="0"/>
              <a:cs typeface="Times New Roman" pitchFamily="18" charset="0"/>
            </a:endParaRPr>
          </a:p>
          <a:p>
            <a:pPr marL="2743200" algn="l"/>
            <a:r>
              <a:rPr lang="en-US" sz="4200" dirty="0" smtClean="0">
                <a:latin typeface="Times New Roman" pitchFamily="18" charset="0"/>
                <a:cs typeface="Times New Roman" pitchFamily="18" charset="0"/>
              </a:rPr>
              <a:t>   </a:t>
            </a:r>
            <a:endParaRPr lang="en-US" sz="4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Cô</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chức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cá</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nhân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trẻ</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lên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vận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động</a:t>
            </a:r>
            <a:endParaRPr lang="en-US" sz="3200" dirty="0">
              <a:solidFill>
                <a:srgbClr val="FF0000"/>
              </a:solidFill>
            </a:endParaRPr>
          </a:p>
        </p:txBody>
      </p:sp>
      <p:pic>
        <p:nvPicPr>
          <p:cNvPr id="4" name="gatrongthoikenok.mp3">
            <a:hlinkClick r:id="" action="ppaction://media"/>
          </p:cNvPr>
          <p:cNvPicPr>
            <a:picLocks noGrp="1" noRot="1" noChangeAspect="1"/>
          </p:cNvPicPr>
          <p:nvPr>
            <p:ph idx="1"/>
            <a:audioFile r:link="rId1"/>
          </p:nvPr>
        </p:nvPicPr>
        <p:blipFill>
          <a:blip r:embed="rId4"/>
          <a:stretch>
            <a:fillRect/>
          </a:stretch>
        </p:blipFill>
        <p:spPr>
          <a:xfrm>
            <a:off x="8077200" y="5562600"/>
            <a:ext cx="838200" cy="838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l"/>
            <a:r>
              <a:rPr lang="en-US" b="1" i="1" dirty="0">
                <a:solidFill>
                  <a:srgbClr val="FF0000"/>
                </a:solidFill>
                <a:latin typeface="Times New Roman" pitchFamily="18" charset="0"/>
                <a:cs typeface="Times New Roman" pitchFamily="18" charset="0"/>
              </a:rPr>
              <a:t>2.3.Trò </a:t>
            </a:r>
            <a:r>
              <a:rPr lang="en-US" b="1" i="1" dirty="0" err="1">
                <a:solidFill>
                  <a:srgbClr val="FF0000"/>
                </a:solidFill>
                <a:latin typeface="Times New Roman" pitchFamily="18" charset="0"/>
                <a:cs typeface="Times New Roman" pitchFamily="18" charset="0"/>
              </a:rPr>
              <a:t>chơi</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Vũ</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điệu</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gà</a:t>
            </a:r>
            <a:r>
              <a:rPr lang="en-US" b="1" i="1" dirty="0">
                <a:solidFill>
                  <a:srgbClr val="FF0000"/>
                </a:solidFill>
                <a:latin typeface="Times New Roman" pitchFamily="18" charset="0"/>
                <a:cs typeface="Times New Roman" pitchFamily="18" charset="0"/>
              </a:rPr>
              <a:t> con.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715000"/>
          </a:xfrm>
        </p:spPr>
        <p:txBody>
          <a:bodyPr>
            <a:normAutofit fontScale="92500" lnSpcReduction="10000"/>
          </a:bodyPr>
          <a:lstStyle/>
          <a:p>
            <a:pPr lvl="0" algn="just"/>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trò</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gà</a:t>
            </a:r>
            <a:r>
              <a:rPr lang="en-US" dirty="0">
                <a:latin typeface="Times New Roman" pitchFamily="18" charset="0"/>
                <a:cs typeface="Times New Roman" pitchFamily="18" charset="0"/>
              </a:rPr>
              <a:t> con.</a:t>
            </a:r>
          </a:p>
          <a:p>
            <a:pPr lvl="0" algn="just"/>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sẽ sử dụng các bộ phận trên cơ thể để vận động theo giai điệu của đoạn nhạc, khi nhạc nhanh thì vận động nhanh, khi nhạc chậm thì vận động chậm, khi nhạc kết thúc thì chúng ta dừng lại. K</a:t>
            </a:r>
            <a:r>
              <a:rPr lang="en-US" dirty="0" err="1">
                <a:latin typeface="Times New Roman" pitchFamily="18" charset="0"/>
                <a:cs typeface="Times New Roman" pitchFamily="18" charset="0"/>
              </a:rPr>
              <a:t>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lvl="0" algn="just"/>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lớp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nhạc</a:t>
            </a:r>
            <a:r>
              <a:rPr lang="en-US" dirty="0">
                <a:latin typeface="Times New Roman" pitchFamily="18" charset="0"/>
                <a:cs typeface="Times New Roman" pitchFamily="18" charset="0"/>
              </a:rPr>
              <a:t>.</a:t>
            </a:r>
          </a:p>
          <a:p>
            <a:pPr lvl="0" algn="just"/>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2-3 </a:t>
            </a:r>
            <a:r>
              <a:rPr lang="en-US" dirty="0" err="1">
                <a:latin typeface="Times New Roman" pitchFamily="18" charset="0"/>
                <a:cs typeface="Times New Roman" pitchFamily="18" charset="0"/>
              </a:rPr>
              <a:t>lần</a:t>
            </a:r>
            <a:r>
              <a:rPr lang="en-US" dirty="0">
                <a:latin typeface="Times New Roman" pitchFamily="18" charset="0"/>
                <a:cs typeface="Times New Roman" pitchFamily="18" charset="0"/>
              </a:rPr>
              <a:t>.</a:t>
            </a:r>
          </a:p>
          <a:p>
            <a:pPr lvl="0" algn="just"/>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chú</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đ</a:t>
            </a:r>
            <a:r>
              <a:rPr lang="en-US" dirty="0" err="1">
                <a:latin typeface="Times New Roman" pitchFamily="18" charset="0"/>
                <a:cs typeface="Times New Roman" pitchFamily="18" charset="0"/>
              </a:rPr>
              <a:t>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solidFill>
                  <a:srgbClr val="FF0000"/>
                </a:solidFill>
                <a:latin typeface="Times New Roman" pitchFamily="18" charset="0"/>
                <a:cs typeface="Times New Roman" pitchFamily="18" charset="0"/>
              </a:rPr>
              <a:t>Trò</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chơi</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Vũ</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điệu</a:t>
            </a:r>
            <a:r>
              <a:rPr lang="en-US" b="1" i="1" dirty="0" smtClean="0">
                <a:solidFill>
                  <a:srgbClr val="FF0000"/>
                </a:solidFill>
                <a:latin typeface="Times New Roman" pitchFamily="18" charset="0"/>
                <a:cs typeface="Times New Roman" pitchFamily="18" charset="0"/>
              </a:rPr>
              <a:t> </a:t>
            </a:r>
            <a:r>
              <a:rPr lang="en-US" b="1" i="1" dirty="0" err="1" smtClean="0">
                <a:solidFill>
                  <a:srgbClr val="FF0000"/>
                </a:solidFill>
                <a:latin typeface="Times New Roman" pitchFamily="18" charset="0"/>
                <a:cs typeface="Times New Roman" pitchFamily="18" charset="0"/>
              </a:rPr>
              <a:t>gà</a:t>
            </a:r>
            <a:r>
              <a:rPr lang="en-US" b="1" i="1" dirty="0" smtClean="0">
                <a:solidFill>
                  <a:srgbClr val="FF0000"/>
                </a:solidFill>
                <a:latin typeface="Times New Roman" pitchFamily="18" charset="0"/>
                <a:cs typeface="Times New Roman" pitchFamily="18" charset="0"/>
              </a:rPr>
              <a:t> con</a:t>
            </a:r>
            <a:endParaRPr lang="en-US" dirty="0"/>
          </a:p>
        </p:txBody>
      </p:sp>
      <p:pic>
        <p:nvPicPr>
          <p:cNvPr id="4" name="Chicken Dance (1).mp3">
            <a:hlinkClick r:id="" action="ppaction://media"/>
          </p:cNvPr>
          <p:cNvPicPr>
            <a:picLocks noGrp="1" noRot="1" noChangeAspect="1"/>
          </p:cNvPicPr>
          <p:nvPr>
            <p:ph idx="1"/>
            <a:audioFile r:link="rId1"/>
          </p:nvPr>
        </p:nvPicPr>
        <p:blipFill>
          <a:blip r:embed="rId4"/>
          <a:stretch>
            <a:fillRect/>
          </a:stretch>
        </p:blipFill>
        <p:spPr>
          <a:xfrm>
            <a:off x="4267200" y="5867400"/>
            <a:ext cx="709612" cy="7096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6272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534400" cy="6172200"/>
          </a:xfrm>
        </p:spPr>
        <p:txBody>
          <a:bodyPr>
            <a:normAutofit/>
          </a:bodyPr>
          <a:lstStyle/>
          <a:p>
            <a:pPr lvl="0" algn="just"/>
            <a:r>
              <a:rPr lang="en-US" u="sng" dirty="0" err="1" smtClean="0">
                <a:solidFill>
                  <a:srgbClr val="002060"/>
                </a:solidFill>
                <a:latin typeface="Times New Roman" pitchFamily="18" charset="0"/>
                <a:cs typeface="Times New Roman" pitchFamily="18" charset="0"/>
              </a:rPr>
              <a:t>Cô</a:t>
            </a:r>
            <a:r>
              <a:rPr lang="en-US" u="sng" dirty="0" smtClean="0">
                <a:solidFill>
                  <a:srgbClr val="002060"/>
                </a:solidFill>
                <a:latin typeface="Times New Roman" pitchFamily="18" charset="0"/>
                <a:cs typeface="Times New Roman" pitchFamily="18" charset="0"/>
              </a:rPr>
              <a:t> </a:t>
            </a:r>
            <a:r>
              <a:rPr lang="en-US" u="sng" dirty="0">
                <a:solidFill>
                  <a:srgbClr val="002060"/>
                </a:solidFill>
                <a:latin typeface="Times New Roman" pitchFamily="18" charset="0"/>
                <a:cs typeface="Times New Roman" pitchFamily="18" charset="0"/>
              </a:rPr>
              <a:t>VĐMH </a:t>
            </a:r>
            <a:r>
              <a:rPr lang="en-US" u="sng" dirty="0" err="1">
                <a:solidFill>
                  <a:srgbClr val="002060"/>
                </a:solidFill>
                <a:latin typeface="Times New Roman" pitchFamily="18" charset="0"/>
                <a:cs typeface="Times New Roman" pitchFamily="18" charset="0"/>
              </a:rPr>
              <a:t>mẫu</a:t>
            </a:r>
            <a:r>
              <a:rPr lang="en-US" u="sng"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lvl="0" algn="just">
              <a:buNone/>
            </a:pP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VĐMH </a:t>
            </a:r>
            <a:r>
              <a:rPr lang="en-US" dirty="0" err="1">
                <a:solidFill>
                  <a:srgbClr val="FF0000"/>
                </a:solidFill>
                <a:latin typeface="Times New Roman" pitchFamily="18" charset="0"/>
                <a:cs typeface="Times New Roman" pitchFamily="18" charset="0"/>
              </a:rPr>
              <a:t>lần</a:t>
            </a:r>
            <a:r>
              <a:rPr lang="en-US" dirty="0">
                <a:solidFill>
                  <a:srgbClr val="FF0000"/>
                </a:solidFill>
                <a:latin typeface="Times New Roman" pitchFamily="18" charset="0"/>
                <a:cs typeface="Times New Roman" pitchFamily="18" charset="0"/>
              </a:rPr>
              <a:t> 1: </a:t>
            </a:r>
            <a:r>
              <a:rPr lang="en-US" dirty="0" err="1">
                <a:solidFill>
                  <a:srgbClr val="FF0000"/>
                </a:solidFill>
                <a:latin typeface="Times New Roman" pitchFamily="18" charset="0"/>
                <a:cs typeface="Times New Roman" pitchFamily="18" charset="0"/>
              </a:rPr>
              <a:t>Có</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sử</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dụng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nhạc</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đệm</a:t>
            </a:r>
            <a:r>
              <a:rPr lang="en-US" dirty="0">
                <a:solidFill>
                  <a:srgbClr val="FF0000"/>
                </a:solidFill>
                <a:latin typeface="Times New Roman" pitchFamily="18" charset="0"/>
                <a:cs typeface="Times New Roman" pitchFamily="18" charset="0"/>
              </a:rPr>
              <a:t>.</a:t>
            </a:r>
          </a:p>
          <a:p>
            <a:pPr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vừa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minh </a:t>
            </a:r>
            <a:r>
              <a:rPr lang="en-US" dirty="0" err="1">
                <a:latin typeface="Times New Roman" pitchFamily="18" charset="0"/>
                <a:cs typeface="Times New Roman" pitchFamily="18" charset="0"/>
              </a:rPr>
              <a:t>họa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tác</a:t>
            </a:r>
            <a:r>
              <a:rPr lang="en-US" dirty="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pic>
        <p:nvPicPr>
          <p:cNvPr id="4" name="gatrongthoikenok.mp3">
            <a:hlinkClick r:id="" action="ppaction://media"/>
          </p:cNvPr>
          <p:cNvPicPr>
            <a:picLocks noRot="1" noChangeAspect="1"/>
          </p:cNvPicPr>
          <p:nvPr>
            <a:audioFile r:link="rId1"/>
          </p:nvPr>
        </p:nvPicPr>
        <p:blipFill>
          <a:blip r:embed="rId4"/>
          <a:stretch>
            <a:fillRect/>
          </a:stretch>
        </p:blipFill>
        <p:spPr>
          <a:xfrm>
            <a:off x="457200" y="5638800"/>
            <a:ext cx="762000" cy="762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lvl="0" algn="just"/>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VĐMH </a:t>
            </a:r>
            <a:r>
              <a:rPr lang="en-US" dirty="0" err="1" smtClean="0">
                <a:solidFill>
                  <a:srgbClr val="FF0000"/>
                </a:solidFill>
                <a:latin typeface="Times New Roman" pitchFamily="18" charset="0"/>
                <a:cs typeface="Times New Roman" pitchFamily="18" charset="0"/>
              </a:rPr>
              <a:t>lần</a:t>
            </a:r>
            <a:r>
              <a:rPr lang="en-US" dirty="0" smtClean="0">
                <a:solidFill>
                  <a:srgbClr val="FF0000"/>
                </a:solidFill>
                <a:latin typeface="Times New Roman" pitchFamily="18" charset="0"/>
                <a:cs typeface="Times New Roman" pitchFamily="18" charset="0"/>
              </a:rPr>
              <a:t> 2: </a:t>
            </a:r>
            <a:r>
              <a:rPr lang="en-US" dirty="0" err="1" smtClean="0">
                <a:solidFill>
                  <a:srgbClr val="FF0000"/>
                </a:solidFill>
                <a:latin typeface="Times New Roman" pitchFamily="18" charset="0"/>
                <a:cs typeface="Times New Roman" pitchFamily="18" charset="0"/>
              </a:rPr>
              <a:t>Có</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sử</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dụng</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đệm</a:t>
            </a:r>
            <a:endParaRPr lang="en-US" dirty="0" smtClean="0">
              <a:solidFill>
                <a:srgbClr val="FF0000"/>
              </a:solidFill>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Các con có muốn VĐMH cùng cô không?</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endParaRPr lang="en-US" dirty="0"/>
          </a:p>
        </p:txBody>
      </p:sp>
      <p:pic>
        <p:nvPicPr>
          <p:cNvPr id="4" name="gatrongthoikenok.mp3">
            <a:hlinkClick r:id="" action="ppaction://media"/>
          </p:cNvPr>
          <p:cNvPicPr>
            <a:picLocks noRot="1" noChangeAspect="1"/>
          </p:cNvPicPr>
          <p:nvPr>
            <a:audioFile r:link="rId1"/>
          </p:nvPr>
        </p:nvPicPr>
        <p:blipFill>
          <a:blip r:embed="rId4"/>
          <a:stretch>
            <a:fillRect/>
          </a:stretch>
        </p:blipFill>
        <p:spPr>
          <a:xfrm>
            <a:off x="7543800" y="5562600"/>
            <a:ext cx="1066800"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3000" r="-1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Cô</a:t>
            </a:r>
            <a:r>
              <a:rPr lang="en-US" dirty="0" smtClean="0">
                <a:solidFill>
                  <a:srgbClr val="7030A0"/>
                </a:solidFill>
                <a:latin typeface="Times New Roman" pitchFamily="18" charset="0"/>
                <a:cs typeface="Times New Roman" pitchFamily="18" charset="0"/>
              </a:rPr>
              <a:t> </a:t>
            </a:r>
            <a:r>
              <a:rPr lang="en-US" dirty="0" err="1">
                <a:solidFill>
                  <a:srgbClr val="7030A0"/>
                </a:solidFill>
                <a:latin typeface="Times New Roman" pitchFamily="18" charset="0"/>
                <a:cs typeface="Times New Roman" pitchFamily="18" charset="0"/>
              </a:rPr>
              <a:t>tổ</a:t>
            </a:r>
            <a:r>
              <a:rPr lang="en-US" dirty="0">
                <a:solidFill>
                  <a:srgbClr val="7030A0"/>
                </a:solidFill>
                <a:latin typeface="Times New Roman" pitchFamily="18" charset="0"/>
                <a:cs typeface="Times New Roman" pitchFamily="18" charset="0"/>
              </a:rPr>
              <a:t> </a:t>
            </a:r>
            <a:r>
              <a:rPr lang="en-US" dirty="0" err="1">
                <a:solidFill>
                  <a:srgbClr val="7030A0"/>
                </a:solidFill>
                <a:latin typeface="Times New Roman" pitchFamily="18" charset="0"/>
                <a:cs typeface="Times New Roman" pitchFamily="18" charset="0"/>
              </a:rPr>
              <a:t>chức</a:t>
            </a:r>
            <a:r>
              <a:rPr lang="en-US" dirty="0">
                <a:solidFill>
                  <a:srgbClr val="7030A0"/>
                </a:solidFill>
                <a:latin typeface="Times New Roman" pitchFamily="18" charset="0"/>
                <a:cs typeface="Times New Roman" pitchFamily="18" charset="0"/>
              </a:rPr>
              <a:t> </a:t>
            </a:r>
            <a:r>
              <a:rPr lang="en-US" dirty="0" err="1">
                <a:solidFill>
                  <a:srgbClr val="7030A0"/>
                </a:solidFill>
                <a:latin typeface="Times New Roman" pitchFamily="18" charset="0"/>
                <a:cs typeface="Times New Roman" pitchFamily="18" charset="0"/>
              </a:rPr>
              <a:t>cho</a:t>
            </a:r>
            <a:r>
              <a:rPr lang="en-US" dirty="0">
                <a:solidFill>
                  <a:srgbClr val="7030A0"/>
                </a:solidFill>
                <a:latin typeface="Times New Roman" pitchFamily="18" charset="0"/>
                <a:cs typeface="Times New Roman" pitchFamily="18" charset="0"/>
              </a:rPr>
              <a:t> </a:t>
            </a:r>
            <a:r>
              <a:rPr lang="en-US" dirty="0" err="1">
                <a:solidFill>
                  <a:srgbClr val="7030A0"/>
                </a:solidFill>
                <a:latin typeface="Times New Roman" pitchFamily="18" charset="0"/>
                <a:cs typeface="Times New Roman" pitchFamily="18" charset="0"/>
              </a:rPr>
              <a:t>trẻ</a:t>
            </a:r>
            <a:r>
              <a:rPr lang="en-US" dirty="0">
                <a:solidFill>
                  <a:srgbClr val="7030A0"/>
                </a:solidFill>
                <a:latin typeface="Times New Roman" pitchFamily="18" charset="0"/>
                <a:cs typeface="Times New Roman" pitchFamily="18" charset="0"/>
              </a:rPr>
              <a:t> </a:t>
            </a:r>
            <a:r>
              <a:rPr lang="vi-VN" dirty="0" smtClean="0">
                <a:solidFill>
                  <a:srgbClr val="7030A0"/>
                </a:solidFill>
                <a:latin typeface="Times New Roman" pitchFamily="18" charset="0"/>
                <a:cs typeface="Times New Roman" pitchFamily="18" charset="0"/>
              </a:rPr>
              <a:t>VĐMH</a:t>
            </a:r>
            <a:r>
              <a:rPr lang="en-US" dirty="0"/>
              <a:t/>
            </a:r>
            <a:br>
              <a:rPr lang="en-US" dirty="0"/>
            </a:br>
            <a:endParaRPr lang="en-US" dirty="0"/>
          </a:p>
        </p:txBody>
      </p:sp>
      <p:sp>
        <p:nvSpPr>
          <p:cNvPr id="3" name="Content Placeholder 2"/>
          <p:cNvSpPr>
            <a:spLocks noGrp="1"/>
          </p:cNvSpPr>
          <p:nvPr>
            <p:ph idx="1"/>
          </p:nvPr>
        </p:nvSpPr>
        <p:spPr>
          <a:xfrm>
            <a:off x="457200" y="1219200"/>
            <a:ext cx="8229600" cy="5410200"/>
          </a:xfrm>
        </p:spPr>
        <p:txBody>
          <a:bodyPr>
            <a:normAutofit/>
          </a:bodyPr>
          <a:lstStyle/>
          <a:p>
            <a:pPr lvl="0" algn="just"/>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tổ</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chức</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cho</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cả</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lớp</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vận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động</a:t>
            </a:r>
            <a:r>
              <a:rPr lang="en-US" dirty="0">
                <a:solidFill>
                  <a:srgbClr val="FF0000"/>
                </a:solidFill>
                <a:latin typeface="Times New Roman" pitchFamily="18" charset="0"/>
                <a:cs typeface="Times New Roman" pitchFamily="18" charset="0"/>
              </a:rPr>
              <a:t>. </a:t>
            </a:r>
          </a:p>
          <a:p>
            <a:pPr lvl="0" algn="just">
              <a:buNone/>
            </a:pPr>
            <a:endParaRPr lang="en-US" dirty="0">
              <a:latin typeface="Times New Roman" pitchFamily="18" charset="0"/>
              <a:cs typeface="Times New Roman" pitchFamily="18" charset="0"/>
            </a:endParaRPr>
          </a:p>
        </p:txBody>
      </p:sp>
      <p:pic>
        <p:nvPicPr>
          <p:cNvPr id="5" name="gatrongthoikenok.mp3">
            <a:hlinkClick r:id="" action="ppaction://media"/>
          </p:cNvPr>
          <p:cNvPicPr>
            <a:picLocks noRot="1" noChangeAspect="1"/>
          </p:cNvPicPr>
          <p:nvPr>
            <a:audioFile r:link="rId1"/>
          </p:nvPr>
        </p:nvPicPr>
        <p:blipFill>
          <a:blip r:embed="rId4"/>
          <a:stretch>
            <a:fillRect/>
          </a:stretch>
        </p:blipFill>
        <p:spPr>
          <a:xfrm>
            <a:off x="6934200" y="51816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48249"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Autofit/>
          </a:bodyPr>
          <a:lstStyle/>
          <a:p>
            <a:pPr lvl="0"/>
            <a:r>
              <a:rPr lang="en-US" sz="3200" dirty="0" smtClean="0">
                <a:solidFill>
                  <a:srgbClr val="FF0000"/>
                </a:solidFill>
                <a:latin typeface="Times New Roman" pitchFamily="18" charset="0"/>
                <a:cs typeface="Times New Roman" pitchFamily="18" charset="0"/>
              </a:rPr>
              <a:t/>
            </a:r>
            <a:br>
              <a:rPr lang="en-US" sz="3200" dirty="0" smtClean="0">
                <a:solidFill>
                  <a:srgbClr val="FF0000"/>
                </a:solidFill>
                <a:latin typeface="Times New Roman" pitchFamily="18" charset="0"/>
                <a:cs typeface="Times New Roman" pitchFamily="18" charset="0"/>
              </a:rPr>
            </a:b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Cô</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chức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cả</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lớp</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vận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động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tương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tự</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lần</a:t>
            </a:r>
            <a:r>
              <a:rPr lang="en-US" sz="3200" dirty="0" smtClean="0">
                <a:solidFill>
                  <a:srgbClr val="FF0000"/>
                </a:solidFill>
                <a:latin typeface="Times New Roman" pitchFamily="18" charset="0"/>
                <a:cs typeface="Times New Roman" pitchFamily="18" charset="0"/>
              </a:rPr>
              <a:t> 1. </a:t>
            </a:r>
            <a:br>
              <a:rPr lang="en-US" sz="3200" dirty="0" smtClean="0">
                <a:solidFill>
                  <a:srgbClr val="FF0000"/>
                </a:solidFill>
                <a:latin typeface="Times New Roman" pitchFamily="18" charset="0"/>
                <a:cs typeface="Times New Roman" pitchFamily="18" charset="0"/>
              </a:rPr>
            </a:br>
            <a:endParaRPr lang="en-US" sz="3200" dirty="0">
              <a:solidFill>
                <a:srgbClr val="FF0000"/>
              </a:solidFill>
            </a:endParaRPr>
          </a:p>
        </p:txBody>
      </p:sp>
      <p:pic>
        <p:nvPicPr>
          <p:cNvPr id="4" name="gatrongthoikenok.mp3">
            <a:hlinkClick r:id="" action="ppaction://media"/>
          </p:cNvPr>
          <p:cNvPicPr>
            <a:picLocks noGrp="1" noRot="1" noChangeAspect="1"/>
          </p:cNvPicPr>
          <p:nvPr>
            <p:ph idx="1"/>
            <a:audioFile r:link="rId1"/>
          </p:nvPr>
        </p:nvPicPr>
        <p:blipFill>
          <a:blip r:embed="rId4"/>
          <a:stretch>
            <a:fillRect/>
          </a:stretch>
        </p:blipFill>
        <p:spPr>
          <a:xfrm>
            <a:off x="7391400" y="4953000"/>
            <a:ext cx="862012" cy="8620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782762"/>
          </a:xfrm>
        </p:spPr>
        <p:txBody>
          <a:bodyPr>
            <a:normAutofit/>
          </a:bodyPr>
          <a:lstStyle/>
          <a:p>
            <a:pPr algn="l"/>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Cô</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chức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cho</a:t>
            </a:r>
            <a:r>
              <a:rPr lang="en-US" sz="3200" dirty="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a:t>
            </a:r>
            <a:r>
              <a:rPr lang="en-US" sz="3200" dirty="0" smtClean="0">
                <a:solidFill>
                  <a:srgbClr val="FF0000"/>
                </a:solidFill>
                <a:latin typeface="Times New Roman" pitchFamily="18" charset="0"/>
                <a:cs typeface="Times New Roman" pitchFamily="18" charset="0"/>
              </a:rPr>
              <a:t> 1 </a:t>
            </a:r>
            <a:r>
              <a:rPr lang="en-US" sz="3200" dirty="0" err="1" smtClean="0">
                <a:solidFill>
                  <a:srgbClr val="FF0000"/>
                </a:solidFill>
                <a:latin typeface="Times New Roman" pitchFamily="18" charset="0"/>
                <a:cs typeface="Times New Roman" pitchFamily="18" charset="0"/>
              </a:rPr>
              <a:t>vận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động</a:t>
            </a:r>
            <a:endParaRPr lang="en-US" sz="3200" dirty="0">
              <a:solidFill>
                <a:srgbClr val="FF0000"/>
              </a:solidFill>
            </a:endParaRPr>
          </a:p>
        </p:txBody>
      </p:sp>
      <p:pic>
        <p:nvPicPr>
          <p:cNvPr id="6" name="gatrongthoikenok.mp3">
            <a:hlinkClick r:id="" action="ppaction://media"/>
          </p:cNvPr>
          <p:cNvPicPr>
            <a:picLocks noGrp="1" noRot="1" noChangeAspect="1"/>
          </p:cNvPicPr>
          <p:nvPr>
            <p:ph idx="1"/>
            <a:audioFile r:link="rId1"/>
          </p:nvPr>
        </p:nvPicPr>
        <p:blipFill>
          <a:blip r:embed="rId4"/>
          <a:stretch>
            <a:fillRect/>
          </a:stretch>
        </p:blipFill>
        <p:spPr>
          <a:xfrm>
            <a:off x="7924800" y="5334000"/>
            <a:ext cx="557212" cy="5572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8249"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lvl="0" algn="just">
              <a:buNone/>
            </a:pPr>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tổ</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chức</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cho</a:t>
            </a:r>
            <a:r>
              <a:rPr lang="en-US" dirty="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tổ</a:t>
            </a:r>
            <a:r>
              <a:rPr lang="en-US" dirty="0" smtClean="0">
                <a:solidFill>
                  <a:srgbClr val="FF0000"/>
                </a:solidFill>
                <a:latin typeface="Times New Roman" pitchFamily="18" charset="0"/>
                <a:cs typeface="Times New Roman" pitchFamily="18" charset="0"/>
              </a:rPr>
              <a:t> 2 </a:t>
            </a:r>
            <a:r>
              <a:rPr lang="en-US" dirty="0" err="1" smtClean="0">
                <a:solidFill>
                  <a:srgbClr val="FF0000"/>
                </a:solidFill>
                <a:latin typeface="Times New Roman" pitchFamily="18" charset="0"/>
                <a:cs typeface="Times New Roman" pitchFamily="18" charset="0"/>
              </a:rPr>
              <a:t>vận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động</a:t>
            </a:r>
            <a:r>
              <a:rPr lang="en-US" dirty="0" smtClean="0">
                <a:solidFill>
                  <a:srgbClr val="FF0000"/>
                </a:solidFill>
                <a:latin typeface="Times New Roman" pitchFamily="18" charset="0"/>
                <a:cs typeface="Times New Roman" pitchFamily="18" charset="0"/>
              </a:rPr>
              <a:t>.</a:t>
            </a:r>
          </a:p>
          <a:p>
            <a:pPr lvl="0" algn="just">
              <a:buNone/>
            </a:pPr>
            <a:endParaRPr lang="en-US" dirty="0">
              <a:solidFill>
                <a:srgbClr val="FF0000"/>
              </a:solidFill>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pic>
        <p:nvPicPr>
          <p:cNvPr id="4" name="gatrongthoikenok.mp3">
            <a:hlinkClick r:id="" action="ppaction://media"/>
          </p:cNvPr>
          <p:cNvPicPr>
            <a:picLocks noRot="1" noChangeAspect="1"/>
          </p:cNvPicPr>
          <p:nvPr>
            <a:audioFile r:link="rId1"/>
          </p:nvPr>
        </p:nvPicPr>
        <p:blipFill>
          <a:blip r:embed="rId4"/>
          <a:stretch>
            <a:fillRect/>
          </a:stretch>
        </p:blipFill>
        <p:spPr>
          <a:xfrm>
            <a:off x="533400" y="44958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lvl="0"/>
            <a:r>
              <a:rPr lang="en-US" dirty="0" err="1" smtClean="0">
                <a:solidFill>
                  <a:srgbClr val="FF0000"/>
                </a:solidFill>
                <a:latin typeface="Times New Roman" pitchFamily="18" charset="0"/>
                <a:cs typeface="Times New Roman" pitchFamily="18" charset="0"/>
              </a:rPr>
              <a:t>Cô</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tổ</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chức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cho</a:t>
            </a:r>
            <a:r>
              <a:rPr lang="en-US" dirty="0" smtClean="0">
                <a:solidFill>
                  <a:srgbClr val="FF0000"/>
                </a:solidFill>
                <a:latin typeface="Times New Roman" pitchFamily="18" charset="0"/>
                <a:cs typeface="Times New Roman" pitchFamily="18" charset="0"/>
              </a:rPr>
              <a:t> to 3 </a:t>
            </a:r>
            <a:r>
              <a:rPr lang="en-US" dirty="0" err="1" smtClean="0">
                <a:solidFill>
                  <a:srgbClr val="FF0000"/>
                </a:solidFill>
                <a:latin typeface="Times New Roman" pitchFamily="18" charset="0"/>
                <a:cs typeface="Times New Roman" pitchFamily="18" charset="0"/>
              </a:rPr>
              <a:t>vận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động</a:t>
            </a:r>
            <a:endParaRPr lang="en-US" dirty="0" smtClean="0">
              <a:solidFill>
                <a:srgbClr val="FF0000"/>
              </a:solidFill>
              <a:latin typeface="Times New Roman" pitchFamily="18" charset="0"/>
              <a:cs typeface="Times New Roman" pitchFamily="18" charset="0"/>
            </a:endParaRPr>
          </a:p>
          <a:p>
            <a:endParaRPr lang="en-US" dirty="0"/>
          </a:p>
        </p:txBody>
      </p:sp>
      <p:pic>
        <p:nvPicPr>
          <p:cNvPr id="4" name="gatrongthoikenok.mp3">
            <a:hlinkClick r:id="" action="ppaction://media"/>
          </p:cNvPr>
          <p:cNvPicPr>
            <a:picLocks noRot="1" noChangeAspect="1"/>
          </p:cNvPicPr>
          <p:nvPr>
            <a:audioFile r:link="rId1"/>
          </p:nvPr>
        </p:nvPicPr>
        <p:blipFill>
          <a:blip r:embed="rId4"/>
          <a:stretch>
            <a:fillRect/>
          </a:stretch>
        </p:blipFill>
        <p:spPr>
          <a:xfrm>
            <a:off x="2743200" y="4876800"/>
            <a:ext cx="685800" cy="685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824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l"/>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Cô</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tổ</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chức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cho</a:t>
            </a:r>
            <a:r>
              <a:rPr lang="en-US" sz="2800" dirty="0" smtClean="0">
                <a:solidFill>
                  <a:srgbClr val="FF0000"/>
                </a:solidFill>
                <a:latin typeface="Times New Roman" pitchFamily="18" charset="0"/>
                <a:cs typeface="Times New Roman" pitchFamily="18" charset="0"/>
              </a:rPr>
              <a:t> 2-3 </a:t>
            </a:r>
            <a:r>
              <a:rPr lang="en-US" sz="2800" dirty="0" err="1" smtClean="0">
                <a:solidFill>
                  <a:srgbClr val="FF0000"/>
                </a:solidFill>
                <a:latin typeface="Times New Roman" pitchFamily="18" charset="0"/>
                <a:cs typeface="Times New Roman" pitchFamily="18" charset="0"/>
              </a:rPr>
              <a:t>nhóm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trẻ</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động</a:t>
            </a: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endParaRPr lang="en-US" sz="2800" dirty="0">
              <a:solidFill>
                <a:srgbClr val="FF0000"/>
              </a:solidFill>
            </a:endParaRPr>
          </a:p>
        </p:txBody>
      </p:sp>
      <p:pic>
        <p:nvPicPr>
          <p:cNvPr id="4" name="gatrongthoikenok.mp3">
            <a:hlinkClick r:id="" action="ppaction://media"/>
          </p:cNvPr>
          <p:cNvPicPr>
            <a:picLocks noGrp="1" noRot="1" noChangeAspect="1"/>
          </p:cNvPicPr>
          <p:nvPr>
            <p:ph idx="1"/>
            <a:audioFile r:link="rId1"/>
          </p:nvPr>
        </p:nvPicPr>
        <p:blipFill>
          <a:blip r:embed="rId4"/>
          <a:stretch>
            <a:fillRect/>
          </a:stretch>
        </p:blipFill>
        <p:spPr>
          <a:xfrm>
            <a:off x="7848600" y="5410200"/>
            <a:ext cx="709612" cy="709612"/>
          </a:xfrm>
          <a:prstGeom prst="rect">
            <a:avLst/>
          </a:prstGeom>
        </p:spPr>
      </p:pic>
      <p:pic>
        <p:nvPicPr>
          <p:cNvPr id="5" name="gatrongthoikenok.mp3">
            <a:hlinkClick r:id="" action="ppaction://media"/>
          </p:cNvPr>
          <p:cNvPicPr>
            <a:picLocks noRot="1" noChangeAspect="1"/>
          </p:cNvPicPr>
          <p:nvPr>
            <a:audioFile r:link="rId1"/>
          </p:nvPr>
        </p:nvPicPr>
        <p:blipFill>
          <a:blip r:embed="rId4"/>
          <a:stretch>
            <a:fillRect/>
          </a:stretch>
        </p:blipFill>
        <p:spPr>
          <a:xfrm>
            <a:off x="6629400" y="5486400"/>
            <a:ext cx="5334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48249" fill="hold"/>
                                        <p:tgtEl>
                                          <p:spTgt spid="4"/>
                                        </p:tgtEl>
                                      </p:cBhvr>
                                    </p:cmd>
                                  </p:childTnLst>
                                </p:cTn>
                              </p:par>
                            </p:childTnLst>
                          </p:cTn>
                        </p:par>
                      </p:childTnLst>
                    </p:cTn>
                  </p:par>
                  <p:par>
                    <p:cTn id="12" fill="hold">
                      <p:stCondLst>
                        <p:cond delay="indefinite"/>
                      </p:stCondLst>
                      <p:childTnLst>
                        <p:par>
                          <p:cTn id="13" fill="hold">
                            <p:stCondLst>
                              <p:cond delay="0"/>
                            </p:stCondLst>
                            <p:childTnLst>
                              <p:par>
                                <p:cTn id="14" presetID="1" presetClass="mediacall" presetSubtype="0" fill="hold" nodeType="clickEffect">
                                  <p:stCondLst>
                                    <p:cond delay="0"/>
                                  </p:stCondLst>
                                  <p:childTnLst>
                                    <p:cmd type="call" cmd="playFrom(0.0)">
                                      <p:cBhvr>
                                        <p:cTn id="15" dur="48249"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282</Words>
  <Application>Microsoft Office PowerPoint</Application>
  <PresentationFormat>On-screen Show (4:3)</PresentationFormat>
  <Paragraphs>37</Paragraphs>
  <Slides>13</Slides>
  <Notes>0</Notes>
  <HiddenSlides>0</HiddenSlides>
  <MMClips>11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 UBND QUẬN LONG BIÊN TRƯỜNG MẦM NON NGUYỆT QUẾ</vt:lpstr>
      <vt:lpstr>PowerPoint Presentation</vt:lpstr>
      <vt:lpstr>PowerPoint Presentation</vt:lpstr>
      <vt:lpstr>* Cô tổ chức cho trẻ VĐMH </vt:lpstr>
      <vt:lpstr>  Cô tổ chức cho cả lớp vận động tương tự lần 1.  </vt:lpstr>
      <vt:lpstr> Cô tổ chức cho tổ 1 vận động</vt:lpstr>
      <vt:lpstr>PowerPoint Presentation</vt:lpstr>
      <vt:lpstr>PowerPoint Presentation</vt:lpstr>
      <vt:lpstr> Cô tổ chức cho 2-3 nhóm trẻ lên vận động </vt:lpstr>
      <vt:lpstr> Cô tổ chức cho cá nhân trẻ lên vận động</vt:lpstr>
      <vt:lpstr>2.3.Trò chơi: Vũ điệu gà con.</vt:lpstr>
      <vt:lpstr>Trò chơi: Vũ điệu gà con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UBND QUẬN LONG BIÊN TRƯỜNG MẦM NON GIA THƯỢNG</dc:title>
  <dc:creator>Welcome</dc:creator>
  <cp:lastModifiedBy>Techsi.vn</cp:lastModifiedBy>
  <cp:revision>26</cp:revision>
  <dcterms:created xsi:type="dcterms:W3CDTF">2018-10-30T07:10:58Z</dcterms:created>
  <dcterms:modified xsi:type="dcterms:W3CDTF">2024-08-07T07:37:19Z</dcterms:modified>
</cp:coreProperties>
</file>