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5" r:id="rId3"/>
    <p:sldId id="279" r:id="rId4"/>
    <p:sldId id="280" r:id="rId5"/>
    <p:sldId id="281" r:id="rId6"/>
    <p:sldId id="282" r:id="rId7"/>
    <p:sldId id="283" r:id="rId8"/>
    <p:sldId id="284" r:id="rId9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B7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8" autoAdjust="0"/>
    <p:restoredTop sz="99801" autoAdjust="0"/>
  </p:normalViewPr>
  <p:slideViewPr>
    <p:cSldViewPr>
      <p:cViewPr varScale="1">
        <p:scale>
          <a:sx n="68" d="100"/>
          <a:sy n="68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74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12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210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21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80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37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96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3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095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7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12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F4590-30E7-4527-9E78-4833E8BC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16FC8-22E8-45FE-AF80-BFF7E0960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9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6663" y="248807"/>
            <a:ext cx="899958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QUẬN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LONG </a:t>
            </a: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BIÊN</a:t>
            </a:r>
            <a:endParaRPr kumimoji="0" lang="en-US" sz="2800" b="1" i="0" u="none" strike="noStrike" kern="120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</a:t>
            </a:r>
            <a:r>
              <a:rPr kumimoji="0" lang="en-US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NON </a:t>
            </a:r>
            <a:r>
              <a:rPr lang="en-US" sz="2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NGUYỆT</a:t>
            </a:r>
            <a:r>
              <a:rPr lang="en-U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QUẾ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37E30-9434-45CA-ACD5-0A36896C2538}"/>
              </a:ext>
            </a:extLst>
          </p:cNvPr>
          <p:cNvSpPr txBox="1"/>
          <p:nvPr/>
        </p:nvSpPr>
        <p:spPr>
          <a:xfrm>
            <a:off x="2667370" y="3490609"/>
            <a:ext cx="7182023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–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20cm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MGL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( 5 – 6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</a:t>
            </a:r>
          </a:p>
          <a:p>
            <a:pPr marL="0" marR="0" lvl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862A8-D4AD-498D-8B43-0F38E492E85E}"/>
              </a:ext>
            </a:extLst>
          </p:cNvPr>
          <p:cNvSpPr txBox="1"/>
          <p:nvPr/>
        </p:nvSpPr>
        <p:spPr>
          <a:xfrm>
            <a:off x="2379988" y="2238539"/>
            <a:ext cx="7939668" cy="1552542"/>
          </a:xfrm>
          <a:prstGeom prst="rect">
            <a:avLst/>
          </a:prstGeom>
          <a:noFill/>
        </p:spPr>
        <p:txBody>
          <a:bodyPr wrap="none" lIns="68571" tIns="34289" rIns="68571" bIns="34289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marL="0" marR="0" lvl="0" indent="0" algn="l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1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76" y="851365"/>
            <a:ext cx="2013209" cy="20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9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TDGH Đập, bắt bóng bằng hai tay\Tệp nguồn\jjjjhjh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" y="-1484361"/>
            <a:ext cx="12193200" cy="83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327" y="502026"/>
            <a:ext cx="8191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</p:txBody>
      </p:sp>
      <p:pic>
        <p:nvPicPr>
          <p:cNvPr id="2" name="Thể dục buổi s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GĐT\TDGH Đập, bắt bóng bằng hai tay\Tệp nguồn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4"/>
            <a:ext cx="12192000" cy="68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0"/>
            <a:ext cx="2735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2.Khởi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Khởi động thể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TDGH Đập, bắt bóng bằng hai tay\Tệp nguồn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250"/>
            <a:ext cx="619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HĐ1:Bài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BTPT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GĐT\TDGH Đập, bắt bóng bằng hai tay\Tệp nguồn\stock-vector-kids-and-frame-993929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" y="12879"/>
            <a:ext cx="12170535" cy="684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600200"/>
            <a:ext cx="979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HĐ2: VĐCB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 – 20 cm ”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ả Gì - Karaoke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GĐT\TDGH Đập, bắt bóng bằng hai tay\Tệp nguồn\mam non tre em mau giao vector png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76"/>
            <a:ext cx="12192000" cy="68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6742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HĐ3: TC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icken dance ha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653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GĐT\TDGH Đập, bắt bóng bằng hai tay\Tệp nguồn\jjjjhjh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91057"/>
            <a:ext cx="12192000" cy="10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HĐ4: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-Karaoke HD- Cò Lả - Dân ca đồng bằng Bắc Bộ- ♫♫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840" y="44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7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94</Words>
  <Application>Microsoft Office PowerPoint</Application>
  <PresentationFormat>Widescreen</PresentationFormat>
  <Paragraphs>13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MsrLy</cp:lastModifiedBy>
  <cp:revision>88</cp:revision>
  <dcterms:created xsi:type="dcterms:W3CDTF">2017-09-08T00:30:58Z</dcterms:created>
  <dcterms:modified xsi:type="dcterms:W3CDTF">2023-11-13T01:36:15Z</dcterms:modified>
</cp:coreProperties>
</file>