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89" r:id="rId3"/>
    <p:sldId id="288" r:id="rId4"/>
    <p:sldId id="278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270" y="84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9DE-0329-4633-928A-6228EC640FC2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F321-B7C3-4FCF-85E6-92F51E64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08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9DE-0329-4633-928A-6228EC640FC2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F321-B7C3-4FCF-85E6-92F51E64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3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9DE-0329-4633-928A-6228EC640FC2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F321-B7C3-4FCF-85E6-92F51E64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3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9DE-0329-4633-928A-6228EC640FC2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F321-B7C3-4FCF-85E6-92F51E64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12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9DE-0329-4633-928A-6228EC640FC2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F321-B7C3-4FCF-85E6-92F51E64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74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9DE-0329-4633-928A-6228EC640FC2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F321-B7C3-4FCF-85E6-92F51E64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4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9DE-0329-4633-928A-6228EC640FC2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F321-B7C3-4FCF-85E6-92F51E64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902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9DE-0329-4633-928A-6228EC640FC2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F321-B7C3-4FCF-85E6-92F51E64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7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9DE-0329-4633-928A-6228EC640FC2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F321-B7C3-4FCF-85E6-92F51E64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3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9DE-0329-4633-928A-6228EC640FC2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F321-B7C3-4FCF-85E6-92F51E64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83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9DE-0329-4633-928A-6228EC640FC2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F321-B7C3-4FCF-85E6-92F51E64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0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939DE-0329-4633-928A-6228EC640FC2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FF321-B7C3-4FCF-85E6-92F51E64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21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BGĐT\BG Tạo hình Thổi màu tranh hoa\Tệp nguồn\hinh-nen-cho-powerpoint-2007-dep-nha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" y="1732"/>
            <a:ext cx="9140536" cy="5141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06987" y="1732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/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MẦM NON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NGUYỆT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QUẾ</a:t>
            </a:r>
            <a:endPara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1855939"/>
            <a:ext cx="6368309" cy="646583"/>
          </a:xfrm>
          <a:prstGeom prst="rect">
            <a:avLst/>
          </a:prstGeom>
          <a:noFill/>
        </p:spPr>
        <p:txBody>
          <a:bodyPr wrap="none" rtlCol="0">
            <a:prstTxWarp prst="textDeflateBottom">
              <a:avLst>
                <a:gd name="adj" fmla="val 66989"/>
              </a:avLst>
            </a:prstTxWarp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  <a:latin typeface=".VnAvant" panose="020B7200000000000000" pitchFamily="34" charset="0"/>
              </a:rPr>
              <a:t>Lĩnh</a:t>
            </a:r>
            <a:r>
              <a:rPr lang="en-US" sz="54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vực</a:t>
            </a:r>
            <a:r>
              <a:rPr lang="en-US" sz="5400" b="1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ph¸t</a:t>
            </a:r>
            <a:r>
              <a:rPr lang="en-US" sz="5400" b="1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triÓn</a:t>
            </a:r>
            <a:r>
              <a:rPr lang="en-US" sz="5400" b="1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thÈm</a:t>
            </a:r>
            <a:r>
              <a:rPr lang="en-US" sz="5400" b="1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.VnAvant" panose="020B7200000000000000" pitchFamily="34" charset="0"/>
              </a:rPr>
              <a:t>mỹ</a:t>
            </a:r>
            <a:endParaRPr lang="en-US" sz="54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900" y="1449231"/>
            <a:ext cx="335566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ắt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dán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MGL ( 5 - 6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  <a:p>
            <a:pPr algn="ctr"/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30 – 35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55003" y="3240639"/>
            <a:ext cx="13388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368548"/>
            <a:ext cx="1810683" cy="1810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19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438150"/>
            <a:ext cx="5029200" cy="4096070"/>
          </a:xfrm>
        </p:spPr>
      </p:pic>
    </p:spTree>
    <p:extLst>
      <p:ext uri="{BB962C8B-B14F-4D97-AF65-F5344CB8AC3E}">
        <p14:creationId xmlns:p14="http://schemas.microsoft.com/office/powerpoint/2010/main" val="135615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600" y="-9525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01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59"/>
            <a:ext cx="9144000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71800" y="135255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1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1436</TotalTime>
  <Words>52</Words>
  <Application>Microsoft Office PowerPoint</Application>
  <PresentationFormat>On-screen Show (16:9)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.VnAvant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Namncbillionaire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MsrLy</cp:lastModifiedBy>
  <cp:revision>48</cp:revision>
  <dcterms:created xsi:type="dcterms:W3CDTF">2018-01-02T07:10:39Z</dcterms:created>
  <dcterms:modified xsi:type="dcterms:W3CDTF">2024-01-25T02:03:47Z</dcterms:modified>
</cp:coreProperties>
</file>