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32ED-8A11-48CF-A35C-1F6F8AE0301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3508-AB0E-4A1F-87FD-BED00588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41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32ED-8A11-48CF-A35C-1F6F8AE0301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3508-AB0E-4A1F-87FD-BED00588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8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32ED-8A11-48CF-A35C-1F6F8AE0301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3508-AB0E-4A1F-87FD-BED00588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32ED-8A11-48CF-A35C-1F6F8AE0301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3508-AB0E-4A1F-87FD-BED00588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32ED-8A11-48CF-A35C-1F6F8AE0301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3508-AB0E-4A1F-87FD-BED00588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3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32ED-8A11-48CF-A35C-1F6F8AE0301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3508-AB0E-4A1F-87FD-BED00588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32ED-8A11-48CF-A35C-1F6F8AE0301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3508-AB0E-4A1F-87FD-BED00588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2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32ED-8A11-48CF-A35C-1F6F8AE0301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3508-AB0E-4A1F-87FD-BED00588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0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32ED-8A11-48CF-A35C-1F6F8AE0301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3508-AB0E-4A1F-87FD-BED00588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32ED-8A11-48CF-A35C-1F6F8AE0301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3508-AB0E-4A1F-87FD-BED00588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9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32ED-8A11-48CF-A35C-1F6F8AE0301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3508-AB0E-4A1F-87FD-BED00588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1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F32ED-8A11-48CF-A35C-1F6F8AE0301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B3508-AB0E-4A1F-87FD-BED005884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88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66811" y="0"/>
            <a:ext cx="5822950" cy="62388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b="1" dirty="0" err="1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endParaRPr lang="en-US" b="1" dirty="0">
              <a:ln w="0"/>
              <a:solidFill>
                <a:srgbClr val="0000CC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999" y="284170"/>
            <a:ext cx="1952573" cy="19525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432843" y="1897857"/>
            <a:ext cx="7326313" cy="1669688"/>
          </a:xfrm>
          <a:prstGeom prst="rect">
            <a:avLst/>
          </a:prstGeom>
          <a:noFill/>
        </p:spPr>
        <p:txBody>
          <a:bodyPr lIns="68580" tIns="34290" rIns="68580" bIns="3429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endParaRPr lang="en-US" sz="24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b="1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b="1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000" b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000" b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2000" b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000" b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b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sz="2000" b="1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err="1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b="1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b="1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b="1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b="1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( 5 – 6 </a:t>
            </a:r>
            <a:r>
              <a:rPr lang="en-US" b="1" dirty="0" err="1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b="1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17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tangle 4"/>
          <p:cNvSpPr/>
          <p:nvPr/>
        </p:nvSpPr>
        <p:spPr>
          <a:xfrm>
            <a:off x="3038475" y="53181"/>
            <a:ext cx="5822950" cy="62388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b="1" dirty="0" err="1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endParaRPr lang="en-US" b="1" dirty="0">
              <a:ln w="0"/>
              <a:solidFill>
                <a:srgbClr val="0000CC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999" y="284170"/>
            <a:ext cx="1952573" cy="19525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432843" y="1897857"/>
            <a:ext cx="7326313" cy="1669688"/>
          </a:xfrm>
          <a:prstGeom prst="rect">
            <a:avLst/>
          </a:prstGeom>
          <a:noFill/>
        </p:spPr>
        <p:txBody>
          <a:bodyPr lIns="68580" tIns="34290" rIns="68580" bIns="3429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endParaRPr lang="en-US" sz="24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b="1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b="1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b="1" dirty="0" err="1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000" b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000" b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b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sz="2000" b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endParaRPr lang="en-US" sz="2000" b="1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err="1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b="1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b="1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b="1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b="1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Panda ( 5 – 6 </a:t>
            </a:r>
            <a:r>
              <a:rPr lang="en-US" b="1" dirty="0" err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b="1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b="1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10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4504"/>
            <a:ext cx="5251268" cy="314814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368" y="1"/>
            <a:ext cx="5624650" cy="32526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257" y="3856808"/>
            <a:ext cx="6087292" cy="284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37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87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MsrLy</dc:creator>
  <cp:lastModifiedBy>MsrLy</cp:lastModifiedBy>
  <cp:revision>6</cp:revision>
  <dcterms:created xsi:type="dcterms:W3CDTF">2023-09-20T02:07:16Z</dcterms:created>
  <dcterms:modified xsi:type="dcterms:W3CDTF">2023-10-05T02:17:53Z</dcterms:modified>
</cp:coreProperties>
</file>