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739" r:id="rId2"/>
  </p:sldMasterIdLst>
  <p:sldIdLst>
    <p:sldId id="268" r:id="rId3"/>
    <p:sldId id="310" r:id="rId4"/>
    <p:sldId id="312" r:id="rId5"/>
    <p:sldId id="309" r:id="rId6"/>
    <p:sldId id="311" r:id="rId7"/>
    <p:sldId id="313" r:id="rId8"/>
    <p:sldId id="270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AAE1"/>
    <a:srgbClr val="934BC9"/>
    <a:srgbClr val="38E0E8"/>
    <a:srgbClr val="FB8FB0"/>
    <a:srgbClr val="0000FF"/>
    <a:srgbClr val="FF0066"/>
    <a:srgbClr val="D3D735"/>
    <a:srgbClr val="FEFCFD"/>
    <a:srgbClr val="D34DA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60" autoAdjust="0"/>
  </p:normalViewPr>
  <p:slideViewPr>
    <p:cSldViewPr>
      <p:cViewPr varScale="1">
        <p:scale>
          <a:sx n="77" d="100"/>
          <a:sy n="77" d="100"/>
        </p:scale>
        <p:origin x="648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A859D85-E2E6-4838-AC2E-0CCCEE46DA9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8100309"/>
      </p:ext>
    </p:extLst>
  </p:cSld>
  <p:clrMapOvr>
    <a:masterClrMapping/>
  </p:clrMapOvr>
  <p:transition spd="slow" advClick="0" advTm="1200000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58EA8A-59A6-43F9-9D54-26F6F976BC4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2111825"/>
      </p:ext>
    </p:extLst>
  </p:cSld>
  <p:clrMapOvr>
    <a:masterClrMapping/>
  </p:clrMapOvr>
  <p:transition spd="slow" advClick="0" advTm="1200000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1E5D41B-BB6D-48D3-AF47-B27CB80E57D4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363104"/>
      </p:ext>
    </p:extLst>
  </p:cSld>
  <p:clrMapOvr>
    <a:masterClrMapping/>
  </p:clrMapOvr>
  <p:transition spd="slow" advClick="0" advTm="1200000"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120CC2-9E13-46BD-95D8-51CA6DCB3913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7517260"/>
      </p:ext>
    </p:extLst>
  </p:cSld>
  <p:clrMapOvr>
    <a:masterClrMapping/>
  </p:clrMapOvr>
  <p:transition spd="slow" advClick="0" advTm="1200000">
    <p:newsfla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2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0032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0119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85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9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6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54810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4575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4" indent="0">
              <a:buNone/>
              <a:defRPr sz="2000" b="1"/>
            </a:lvl2pPr>
            <a:lvl3pPr marL="914198" indent="0">
              <a:buNone/>
              <a:defRPr sz="1800" b="1"/>
            </a:lvl3pPr>
            <a:lvl4pPr marL="1371294" indent="0">
              <a:buNone/>
              <a:defRPr sz="1600" b="1"/>
            </a:lvl4pPr>
            <a:lvl5pPr marL="1828394" indent="0">
              <a:buNone/>
              <a:defRPr sz="1600" b="1"/>
            </a:lvl5pPr>
            <a:lvl6pPr marL="2285487" indent="0">
              <a:buNone/>
              <a:defRPr sz="1600" b="1"/>
            </a:lvl6pPr>
            <a:lvl7pPr marL="2742581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4" indent="0">
              <a:buNone/>
              <a:defRPr sz="2000" b="1"/>
            </a:lvl2pPr>
            <a:lvl3pPr marL="914198" indent="0">
              <a:buNone/>
              <a:defRPr sz="1800" b="1"/>
            </a:lvl3pPr>
            <a:lvl4pPr marL="1371294" indent="0">
              <a:buNone/>
              <a:defRPr sz="1600" b="1"/>
            </a:lvl4pPr>
            <a:lvl5pPr marL="1828394" indent="0">
              <a:buNone/>
              <a:defRPr sz="1600" b="1"/>
            </a:lvl5pPr>
            <a:lvl6pPr marL="2285487" indent="0">
              <a:buNone/>
              <a:defRPr sz="1600" b="1"/>
            </a:lvl6pPr>
            <a:lvl7pPr marL="2742581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61990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92833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769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5E8C2E9-18C9-4C8C-B940-8E6F5B50694B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8659200"/>
      </p:ext>
    </p:extLst>
  </p:cSld>
  <p:clrMapOvr>
    <a:masterClrMapping/>
  </p:clrMapOvr>
  <p:transition spd="slow" advClick="0" advTm="1200000">
    <p:newsfla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094" indent="0">
              <a:buNone/>
              <a:defRPr sz="1200"/>
            </a:lvl2pPr>
            <a:lvl3pPr marL="914198" indent="0">
              <a:buNone/>
              <a:defRPr sz="1000"/>
            </a:lvl3pPr>
            <a:lvl4pPr marL="1371294" indent="0">
              <a:buNone/>
              <a:defRPr sz="900"/>
            </a:lvl4pPr>
            <a:lvl5pPr marL="1828394" indent="0">
              <a:buNone/>
              <a:defRPr sz="900"/>
            </a:lvl5pPr>
            <a:lvl6pPr marL="2285487" indent="0">
              <a:buNone/>
              <a:defRPr sz="900"/>
            </a:lvl6pPr>
            <a:lvl7pPr marL="2742581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93413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094" indent="0">
              <a:buNone/>
              <a:defRPr sz="2800"/>
            </a:lvl2pPr>
            <a:lvl3pPr marL="914198" indent="0">
              <a:buNone/>
              <a:defRPr sz="2400"/>
            </a:lvl3pPr>
            <a:lvl4pPr marL="1371294" indent="0">
              <a:buNone/>
              <a:defRPr sz="2000"/>
            </a:lvl4pPr>
            <a:lvl5pPr marL="1828394" indent="0">
              <a:buNone/>
              <a:defRPr sz="2000"/>
            </a:lvl5pPr>
            <a:lvl6pPr marL="2285487" indent="0">
              <a:buNone/>
              <a:defRPr sz="2000"/>
            </a:lvl6pPr>
            <a:lvl7pPr marL="2742581" indent="0">
              <a:buNone/>
              <a:defRPr sz="2000"/>
            </a:lvl7pPr>
            <a:lvl8pPr marL="3199680" indent="0">
              <a:buNone/>
              <a:defRPr sz="2000"/>
            </a:lvl8pPr>
            <a:lvl9pPr marL="3656777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094" indent="0">
              <a:buNone/>
              <a:defRPr sz="1200"/>
            </a:lvl2pPr>
            <a:lvl3pPr marL="914198" indent="0">
              <a:buNone/>
              <a:defRPr sz="1000"/>
            </a:lvl3pPr>
            <a:lvl4pPr marL="1371294" indent="0">
              <a:buNone/>
              <a:defRPr sz="900"/>
            </a:lvl4pPr>
            <a:lvl5pPr marL="1828394" indent="0">
              <a:buNone/>
              <a:defRPr sz="900"/>
            </a:lvl5pPr>
            <a:lvl6pPr marL="2285487" indent="0">
              <a:buNone/>
              <a:defRPr sz="900"/>
            </a:lvl6pPr>
            <a:lvl7pPr marL="2742581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19768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79329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6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91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2C3BA2-03D2-48E7-BB94-B2CE6A0C38FB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7722544"/>
      </p:ext>
    </p:extLst>
  </p:cSld>
  <p:clrMapOvr>
    <a:masterClrMapping/>
  </p:clrMapOvr>
  <p:transition spd="slow" advClick="0" advTm="1200000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9008B8A-35D4-4905-A840-797D0A74143E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454934"/>
      </p:ext>
    </p:extLst>
  </p:cSld>
  <p:clrMapOvr>
    <a:masterClrMapping/>
  </p:clrMapOvr>
  <p:transition spd="slow" advClick="0" advTm="1200000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5386E6-D733-4D3E-9734-F4714E241F31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6696350"/>
      </p:ext>
    </p:extLst>
  </p:cSld>
  <p:clrMapOvr>
    <a:masterClrMapping/>
  </p:clrMapOvr>
  <p:transition spd="slow" advClick="0" advTm="1200000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0C3A3F-6280-43F9-A5ED-0E771EB8F1F9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6275375"/>
      </p:ext>
    </p:extLst>
  </p:cSld>
  <p:clrMapOvr>
    <a:masterClrMapping/>
  </p:clrMapOvr>
  <p:transition spd="slow" advClick="0" advTm="1200000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8C5E83-E527-4D8C-AD26-DF8038487F41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39340"/>
      </p:ext>
    </p:extLst>
  </p:cSld>
  <p:clrMapOvr>
    <a:masterClrMapping/>
  </p:clrMapOvr>
  <p:transition spd="slow" advClick="0" advTm="1200000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70CB93-A7CD-4A64-A508-351AE4D163FE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3995996"/>
      </p:ext>
    </p:extLst>
  </p:cSld>
  <p:clrMapOvr>
    <a:masterClrMapping/>
  </p:clrMapOvr>
  <p:transition spd="slow" advClick="0" advTm="1200000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D2D9845-2548-4AC9-B7D9-528296C0AD34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7753707"/>
      </p:ext>
    </p:extLst>
  </p:cSld>
  <p:clrMapOvr>
    <a:masterClrMapping/>
  </p:clrMapOvr>
  <p:transition spd="slow" advClick="0" advTm="1200000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2743E6-F758-4327-BEE5-3127FA36F311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0225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ransition>
    <p:randomBa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22" tIns="45711" rIns="91422" bIns="457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5"/>
            <a:ext cx="8229600" cy="3394472"/>
          </a:xfrm>
          <a:prstGeom prst="rect">
            <a:avLst/>
          </a:prstGeom>
        </p:spPr>
        <p:txBody>
          <a:bodyPr vert="horz" lIns="91422" tIns="45711" rIns="91422" bIns="457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70"/>
            <a:ext cx="2133600" cy="27384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70"/>
            <a:ext cx="2895600" cy="27384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70"/>
            <a:ext cx="2133600" cy="27384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9152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ctr" defTabSz="91419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21" indent="-342821" algn="l" defTabSz="91419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87" indent="-285687" algn="l" defTabSz="91419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44" indent="-228546" algn="l" defTabSz="91419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40" indent="-228546" algn="l" defTabSz="91419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40" indent="-228546" algn="l" defTabSz="91419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33" indent="-228546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34" indent="-228546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31" indent="-228546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27" indent="-228546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4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8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4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4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87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81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0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77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2225"/>
            <a:ext cx="9144000" cy="5445125"/>
          </a:xfrm>
        </p:spPr>
      </p:pic>
      <p:sp>
        <p:nvSpPr>
          <p:cNvPr id="5" name="Rectangle 4"/>
          <p:cNvSpPr/>
          <p:nvPr/>
        </p:nvSpPr>
        <p:spPr>
          <a:xfrm>
            <a:off x="1660525" y="142875"/>
            <a:ext cx="5822950" cy="62388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PHÒNG GIÁO DỤC VÀ ĐÀO TẠO QUẬN LONG BIÊN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 MẦM NON </a:t>
            </a:r>
            <a:r>
              <a:rPr lang="en-US" b="1" dirty="0" err="1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NGUYỆT</a:t>
            </a:r>
            <a:r>
              <a:rPr lang="en-US" b="1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QUẾ</a:t>
            </a:r>
            <a:endParaRPr kumimoji="0" lang="en-US" sz="1800" b="1" i="0" u="none" strike="noStrike" kern="1200" cap="none" spc="0" normalizeH="0" baseline="0" noProof="0" dirty="0">
              <a:ln w="0"/>
              <a:solidFill>
                <a:srgbClr val="0000CC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66813" y="1906588"/>
            <a:ext cx="6958012" cy="3023905"/>
          </a:xfrm>
          <a:prstGeom prst="rect">
            <a:avLst/>
          </a:prstGeom>
          <a:noFill/>
        </p:spPr>
        <p:txBody>
          <a:bodyPr lIns="68580" tIns="34290" rIns="68580" bIns="34290">
            <a:spAutoFit/>
          </a:bodyPr>
          <a:lstStyle/>
          <a:p>
            <a:pPr algn="ctr" eaLnBrk="1" hangingPunct="1">
              <a:defRPr/>
            </a:pPr>
            <a:r>
              <a:rPr lang="en-US" sz="2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2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endParaRPr lang="en-US" sz="24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en-US" sz="24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endParaRPr lang="en-US" b="1" dirty="0" smtClean="0">
              <a:ln w="0"/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en-US" b="1" dirty="0">
              <a:ln w="0"/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( 5 – 6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algn="ctr" eaLnBrk="1" hangingPunct="1">
              <a:defRPr/>
            </a:pP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</a:p>
          <a:p>
            <a:pPr algn="ctr" eaLnBrk="1" hangingPunct="1">
              <a:defRPr/>
            </a:pP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Lan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endParaRPr lang="en-US" b="1" dirty="0" smtClean="0">
              <a:ln w="0"/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en-US" b="1" dirty="0">
              <a:ln w="0"/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2023 - 2024</a:t>
            </a:r>
          </a:p>
          <a:p>
            <a:pPr algn="ctr" eaLnBrk="1" hangingPunct="1">
              <a:defRPr/>
            </a:pPr>
            <a:endParaRPr lang="en-US" b="1" dirty="0">
              <a:ln w="0"/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481190"/>
            <a:ext cx="1710971" cy="1710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330932"/>
      </p:ext>
    </p:extLst>
  </p:cSld>
  <p:clrMapOvr>
    <a:masterClrMapping/>
  </p:clrMapOvr>
  <p:transition spd="slow" advClick="0" advTm="1200000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875"/>
            <a:ext cx="9144000" cy="5158375"/>
          </a:xfrm>
        </p:spPr>
      </p:pic>
    </p:spTree>
    <p:extLst>
      <p:ext uri="{BB962C8B-B14F-4D97-AF65-F5344CB8AC3E}">
        <p14:creationId xmlns:p14="http://schemas.microsoft.com/office/powerpoint/2010/main" val="1192301173"/>
      </p:ext>
    </p:extLst>
  </p:cSld>
  <p:clrMapOvr>
    <a:masterClrMapping/>
  </p:clrMapOvr>
  <p:transition spd="slow" advClick="0" advTm="1200000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658" y="0"/>
            <a:ext cx="9159658" cy="5143500"/>
          </a:xfrm>
        </p:spPr>
      </p:pic>
    </p:spTree>
    <p:extLst>
      <p:ext uri="{BB962C8B-B14F-4D97-AF65-F5344CB8AC3E}">
        <p14:creationId xmlns:p14="http://schemas.microsoft.com/office/powerpoint/2010/main" val="2383086101"/>
      </p:ext>
    </p:extLst>
  </p:cSld>
  <p:clrMapOvr>
    <a:masterClrMapping/>
  </p:clrMapOvr>
  <p:transition spd="slow" advClick="0" advTm="1200000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835"/>
            <a:ext cx="9144000" cy="5117665"/>
          </a:xfrm>
        </p:spPr>
      </p:pic>
    </p:spTree>
    <p:extLst>
      <p:ext uri="{BB962C8B-B14F-4D97-AF65-F5344CB8AC3E}">
        <p14:creationId xmlns:p14="http://schemas.microsoft.com/office/powerpoint/2010/main" val="2934753417"/>
      </p:ext>
    </p:extLst>
  </p:cSld>
  <p:clrMapOvr>
    <a:masterClrMapping/>
  </p:clrMapOvr>
  <p:transition spd="slow" advClick="0" advTm="1200000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655"/>
            <a:ext cx="9144000" cy="5153155"/>
          </a:xfrm>
        </p:spPr>
      </p:pic>
    </p:spTree>
    <p:extLst>
      <p:ext uri="{BB962C8B-B14F-4D97-AF65-F5344CB8AC3E}">
        <p14:creationId xmlns:p14="http://schemas.microsoft.com/office/powerpoint/2010/main" val="418914649"/>
      </p:ext>
    </p:extLst>
  </p:cSld>
  <p:clrMapOvr>
    <a:masterClrMapping/>
  </p:clrMapOvr>
  <p:transition spd="slow" advClick="0" advTm="1200000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61268"/>
            <a:ext cx="4267200" cy="255587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9" y="-15332"/>
            <a:ext cx="4267200" cy="25612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989" y="1"/>
            <a:ext cx="4843396" cy="25612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2561268"/>
            <a:ext cx="4862186" cy="2595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302444"/>
      </p:ext>
    </p:extLst>
  </p:cSld>
  <p:clrMapOvr>
    <a:masterClrMapping/>
  </p:clrMapOvr>
  <p:transition spd="slow" advClick="0" advTm="1200000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"/>
            <a:ext cx="9144000" cy="5141214"/>
          </a:xfrm>
        </p:spPr>
      </p:pic>
      <p:sp>
        <p:nvSpPr>
          <p:cNvPr id="5" name="TextBox 4"/>
          <p:cNvSpPr txBox="1"/>
          <p:nvPr/>
        </p:nvSpPr>
        <p:spPr>
          <a:xfrm>
            <a:off x="1524000" y="3886200"/>
            <a:ext cx="7315200" cy="914400"/>
          </a:xfrm>
          <a:prstGeom prst="rect">
            <a:avLst/>
          </a:prstGeom>
          <a:noFill/>
        </p:spPr>
        <p:txBody>
          <a:bodyPr wrap="none" lIns="91422" tIns="45711" rIns="91422" bIns="45711">
            <a:prstTxWarp prst="textDeflateBottom">
              <a:avLst>
                <a:gd name="adj" fmla="val 66989"/>
              </a:avLst>
            </a:prstTxWarp>
            <a:spAutoFit/>
          </a:bodyPr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F7030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Xin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7030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F7030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chân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7030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F7030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thành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7030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F7030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cảm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7030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F7030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ơn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7030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83087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</TotalTime>
  <Words>63</Words>
  <Application>Microsoft Office PowerPoint</Application>
  <PresentationFormat>On-screen Show (16:9)</PresentationFormat>
  <Paragraphs>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Default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MsrLy</cp:lastModifiedBy>
  <cp:revision>56</cp:revision>
  <dcterms:created xsi:type="dcterms:W3CDTF">2020-11-09T13:55:56Z</dcterms:created>
  <dcterms:modified xsi:type="dcterms:W3CDTF">2023-11-30T05:51:35Z</dcterms:modified>
</cp:coreProperties>
</file>