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9" r:id="rId2"/>
  </p:sldMasterIdLst>
  <p:sldIdLst>
    <p:sldId id="268" r:id="rId3"/>
    <p:sldId id="310" r:id="rId4"/>
    <p:sldId id="312" r:id="rId5"/>
    <p:sldId id="309" r:id="rId6"/>
    <p:sldId id="311" r:id="rId7"/>
    <p:sldId id="313" r:id="rId8"/>
    <p:sldId id="27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AE1"/>
    <a:srgbClr val="934BC9"/>
    <a:srgbClr val="38E0E8"/>
    <a:srgbClr val="FB8FB0"/>
    <a:srgbClr val="0000FF"/>
    <a:srgbClr val="FF0066"/>
    <a:srgbClr val="D3D735"/>
    <a:srgbClr val="FEFCFD"/>
    <a:srgbClr val="D34DA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77" d="100"/>
          <a:sy n="77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859D85-E2E6-4838-AC2E-0CCCEE46DA9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100309"/>
      </p:ext>
    </p:extLst>
  </p:cSld>
  <p:clrMapOvr>
    <a:masterClrMapping/>
  </p:clrMapOvr>
  <p:transition spd="slow" advClick="0" advTm="120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58EA8A-59A6-43F9-9D54-26F6F976BC4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11825"/>
      </p:ext>
    </p:extLst>
  </p:cSld>
  <p:clrMapOvr>
    <a:masterClrMapping/>
  </p:clrMapOvr>
  <p:transition spd="slow" advClick="0" advTm="120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E5D41B-BB6D-48D3-AF47-B27CB80E57D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63104"/>
      </p:ext>
    </p:extLst>
  </p:cSld>
  <p:clrMapOvr>
    <a:masterClrMapping/>
  </p:clrMapOvr>
  <p:transition spd="slow" advClick="0" advTm="120000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120CC2-9E13-46BD-95D8-51CA6DCB391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517260"/>
      </p:ext>
    </p:extLst>
  </p:cSld>
  <p:clrMapOvr>
    <a:masterClrMapping/>
  </p:clrMapOvr>
  <p:transition spd="slow" advClick="0" advTm="120000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4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032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11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481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575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199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283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E8C2E9-18C9-4C8C-B940-8E6F5B50694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59200"/>
      </p:ext>
    </p:extLst>
  </p:cSld>
  <p:clrMapOvr>
    <a:masterClrMapping/>
  </p:clrMapOvr>
  <p:transition spd="slow" advClick="0" advTm="1200000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1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34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94" indent="0">
              <a:buNone/>
              <a:defRPr sz="2800"/>
            </a:lvl2pPr>
            <a:lvl3pPr marL="914198" indent="0">
              <a:buNone/>
              <a:defRPr sz="2400"/>
            </a:lvl3pPr>
            <a:lvl4pPr marL="1371294" indent="0">
              <a:buNone/>
              <a:defRPr sz="2000"/>
            </a:lvl4pPr>
            <a:lvl5pPr marL="1828394" indent="0">
              <a:buNone/>
              <a:defRPr sz="2000"/>
            </a:lvl5pPr>
            <a:lvl6pPr marL="2285487" indent="0">
              <a:buNone/>
              <a:defRPr sz="2000"/>
            </a:lvl6pPr>
            <a:lvl7pPr marL="2742581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976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932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91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2C3BA2-03D2-48E7-BB94-B2CE6A0C38F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22544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008B8A-35D4-4905-A840-797D0A74143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54934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5386E6-D733-4D3E-9734-F4714E241F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6963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0C3A3F-6280-43F9-A5ED-0E771EB8F1F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75375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8C5E83-E527-4D8C-AD26-DF8038487F4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39340"/>
      </p:ext>
    </p:extLst>
  </p:cSld>
  <p:clrMapOvr>
    <a:masterClrMapping/>
  </p:clrMapOvr>
  <p:transition spd="slow" advClick="0" advTm="120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70CB93-A7CD-4A64-A508-351AE4D163F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995996"/>
      </p:ext>
    </p:extLst>
  </p:cSld>
  <p:clrMapOvr>
    <a:masterClrMapping/>
  </p:clrMapOvr>
  <p:transition spd="slow" advClick="0" advTm="120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2D9845-2548-4AC9-B7D9-528296C0AD3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53707"/>
      </p:ext>
    </p:extLst>
  </p:cSld>
  <p:clrMapOvr>
    <a:masterClrMapping/>
  </p:clrMapOvr>
  <p:transition spd="slow" advClick="0" advTm="120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743E6-F758-4327-BEE5-3127FA36F31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22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1" indent="-342821" algn="l" defTabSz="9141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7" indent="-285687" algn="l" defTabSz="9141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46" algn="l" defTabSz="9141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0" indent="-228546" algn="l" defTabSz="9141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3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1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27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1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225"/>
            <a:ext cx="9144000" cy="5445125"/>
          </a:xfrm>
        </p:spPr>
      </p:pic>
      <p:sp>
        <p:nvSpPr>
          <p:cNvPr id="5" name="Rectangle 4"/>
          <p:cNvSpPr/>
          <p:nvPr/>
        </p:nvSpPr>
        <p:spPr>
          <a:xfrm>
            <a:off x="1660525" y="142875"/>
            <a:ext cx="582295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MẦM NON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kumimoji="0" lang="en-US" sz="1800" b="1" i="0" u="none" strike="noStrike" kern="1200" cap="none" spc="0" normalizeH="0" baseline="0" noProof="0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813" y="1906588"/>
            <a:ext cx="6958012" cy="302390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endParaRPr lang="en-US" b="1" dirty="0" smtClean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( 5 – 6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</a:p>
          <a:p>
            <a:pPr algn="ctr" eaLnBrk="1" hangingPunct="1">
              <a:defRPr/>
            </a:pP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b="1" dirty="0" smtClean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2023 - 2024</a:t>
            </a: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81190"/>
            <a:ext cx="1710971" cy="171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3093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75"/>
            <a:ext cx="9144000" cy="5158375"/>
          </a:xfrm>
        </p:spPr>
      </p:pic>
    </p:spTree>
    <p:extLst>
      <p:ext uri="{BB962C8B-B14F-4D97-AF65-F5344CB8AC3E}">
        <p14:creationId xmlns:p14="http://schemas.microsoft.com/office/powerpoint/2010/main" val="1192301173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58" y="0"/>
            <a:ext cx="9159658" cy="5143500"/>
          </a:xfrm>
        </p:spPr>
      </p:pic>
    </p:spTree>
    <p:extLst>
      <p:ext uri="{BB962C8B-B14F-4D97-AF65-F5344CB8AC3E}">
        <p14:creationId xmlns:p14="http://schemas.microsoft.com/office/powerpoint/2010/main" val="238308610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35"/>
            <a:ext cx="9144000" cy="5117665"/>
          </a:xfrm>
        </p:spPr>
      </p:pic>
    </p:spTree>
    <p:extLst>
      <p:ext uri="{BB962C8B-B14F-4D97-AF65-F5344CB8AC3E}">
        <p14:creationId xmlns:p14="http://schemas.microsoft.com/office/powerpoint/2010/main" val="2934753417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55"/>
            <a:ext cx="9144000" cy="5153155"/>
          </a:xfrm>
        </p:spPr>
      </p:pic>
    </p:spTree>
    <p:extLst>
      <p:ext uri="{BB962C8B-B14F-4D97-AF65-F5344CB8AC3E}">
        <p14:creationId xmlns:p14="http://schemas.microsoft.com/office/powerpoint/2010/main" val="418914649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1268"/>
            <a:ext cx="4267200" cy="25558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" y="-15332"/>
            <a:ext cx="4267200" cy="256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89" y="1"/>
            <a:ext cx="4843396" cy="256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561268"/>
            <a:ext cx="4862186" cy="259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02444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41214"/>
          </a:xfrm>
        </p:spPr>
      </p:pic>
      <p:sp>
        <p:nvSpPr>
          <p:cNvPr id="5" name="TextBox 4"/>
          <p:cNvSpPr txBox="1"/>
          <p:nvPr/>
        </p:nvSpPr>
        <p:spPr>
          <a:xfrm>
            <a:off x="1524000" y="3886200"/>
            <a:ext cx="7315200" cy="914400"/>
          </a:xfrm>
          <a:prstGeom prst="rect">
            <a:avLst/>
          </a:prstGeom>
          <a:noFill/>
        </p:spPr>
        <p:txBody>
          <a:bodyPr wrap="none" lIns="91422" tIns="45711" rIns="91422" bIns="45711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Xin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chân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308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63</Words>
  <Application>Microsoft Office PowerPoint</Application>
  <PresentationFormat>On-screen Show (16:9)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MsrLy</cp:lastModifiedBy>
  <cp:revision>56</cp:revision>
  <dcterms:created xsi:type="dcterms:W3CDTF">2020-11-09T13:55:56Z</dcterms:created>
  <dcterms:modified xsi:type="dcterms:W3CDTF">2023-11-30T05:51:35Z</dcterms:modified>
</cp:coreProperties>
</file>