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0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3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3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7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4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0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7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8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939DE-0329-4633-928A-6228EC640FC2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2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BGĐT\BG Tạo hình Thổi màu tranh hoa\Tệp nguồn\hinh-nen-cho-powerpoint-2007-dep-nha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" y="1732"/>
            <a:ext cx="9140536" cy="514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516948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TRÀNG 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599" y="1276350"/>
            <a:ext cx="7232099" cy="878470"/>
          </a:xfrm>
          <a:prstGeom prst="rect">
            <a:avLst/>
          </a:prstGeom>
          <a:noFill/>
        </p:spPr>
        <p:txBody>
          <a:bodyPr wrap="none" rtlCol="0">
            <a:prstTxWarp prst="textDeflateBottom">
              <a:avLst>
                <a:gd name="adj" fmla="val 66989"/>
              </a:avLst>
            </a:prstTxWarp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Lĩnh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vực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ph¸t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triÓn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thÈm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mü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3719" y="2154821"/>
            <a:ext cx="77027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MGL ( 5 - 6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30 – 35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5003" y="3240639"/>
            <a:ext cx="38652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Ly</a:t>
            </a:r>
          </a:p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Yến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161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59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135255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73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Namncbillionaire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MsrLy</cp:lastModifiedBy>
  <cp:revision>40</cp:revision>
  <dcterms:created xsi:type="dcterms:W3CDTF">2018-01-02T07:10:39Z</dcterms:created>
  <dcterms:modified xsi:type="dcterms:W3CDTF">2020-12-29T01:36:06Z</dcterms:modified>
</cp:coreProperties>
</file>