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78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0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3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7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4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0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8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939DE-0329-4633-928A-6228EC640FC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2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723900" y="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NGUYỆT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QUẾ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1047750"/>
            <a:ext cx="5410201" cy="533400"/>
          </a:xfrm>
          <a:prstGeom prst="rect">
            <a:avLst/>
          </a:prstGeom>
          <a:noFill/>
        </p:spPr>
        <p:txBody>
          <a:bodyPr wrap="none" rtlCol="0">
            <a:prstTxWarp prst="textDeflateBottom">
              <a:avLst>
                <a:gd name="adj" fmla="val 66989"/>
              </a:avLst>
            </a:prstTxWarp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Lĩnh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vực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ph¸t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triÓn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thÈm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mü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6971" y="1733550"/>
            <a:ext cx="33910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MGL ( 5 - 6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30 – 35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3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95450"/>
            <a:ext cx="9144000" cy="6838950"/>
          </a:xfrm>
        </p:spPr>
      </p:pic>
    </p:spTree>
    <p:extLst>
      <p:ext uri="{BB962C8B-B14F-4D97-AF65-F5344CB8AC3E}">
        <p14:creationId xmlns:p14="http://schemas.microsoft.com/office/powerpoint/2010/main" val="333144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59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135255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49</Words>
  <Application>Microsoft Office PowerPoint</Application>
  <PresentationFormat>On-screen Show (16:9)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.VnAvant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Namncbillionaire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MsrLy</cp:lastModifiedBy>
  <cp:revision>39</cp:revision>
  <dcterms:created xsi:type="dcterms:W3CDTF">2018-01-02T07:10:39Z</dcterms:created>
  <dcterms:modified xsi:type="dcterms:W3CDTF">2023-09-15T02:47:10Z</dcterms:modified>
</cp:coreProperties>
</file>