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9" r:id="rId4"/>
    <p:sldId id="268" r:id="rId5"/>
    <p:sldId id="256" r:id="rId6"/>
    <p:sldId id="257" r:id="rId7"/>
    <p:sldId id="261" r:id="rId8"/>
    <p:sldId id="258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9" r:id="rId18"/>
    <p:sldId id="281" r:id="rId19"/>
    <p:sldId id="278" r:id="rId20"/>
    <p:sldId id="282" r:id="rId21"/>
    <p:sldId id="283" r:id="rId22"/>
    <p:sldId id="28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FF0000"/>
    <a:srgbClr val="0000CC"/>
    <a:srgbClr val="CC6600"/>
    <a:srgbClr val="FFCC00"/>
    <a:srgbClr val="9900CC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22-Mar-24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22-Mar-24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22-Mar-24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22-Mar-24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22-Mar-24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22-Mar-24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22-Mar-24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22-Mar-24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22-Mar-24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22-Mar-24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22-Mar-24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F598-A2E5-40A0-B479-B807127C5AF7}" type="datetimeFigureOut">
              <a:rPr lang="en-US" smtClean="0"/>
              <a:t>22-Mar-24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300+ thiết kế hình nền powerpoint đẹp Đạt tiêu chuẩn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2" y="-26236"/>
            <a:ext cx="12220533" cy="68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5952" y="581895"/>
            <a:ext cx="5721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</a:p>
        </p:txBody>
      </p:sp>
      <p:sp>
        <p:nvSpPr>
          <p:cNvPr id="6" name="Rectangle 5"/>
          <p:cNvSpPr/>
          <p:nvPr/>
        </p:nvSpPr>
        <p:spPr>
          <a:xfrm>
            <a:off x="2451655" y="2329335"/>
            <a:ext cx="7385676" cy="2156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5400" b="1" cap="none" spc="0" dirty="0">
              <a:ln w="12700" cmpd="sng">
                <a:solidFill>
                  <a:srgbClr val="0000CC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620" y="3241197"/>
            <a:ext cx="4634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4 -5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8651" y="5956663"/>
            <a:ext cx="7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6780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984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538" y="2421374"/>
            <a:ext cx="6341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Bài thơ viết về điều gì ?</a:t>
            </a:r>
            <a:endParaRPr lang="en-US" sz="48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36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áng Tạo Trường Học Học Tập Bảng đen, Kiến ​​thức, Học Tập, Nền 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4913" y="2264818"/>
            <a:ext cx="85552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Trong bài thơ bố bạn Tuấn làm gì?</a:t>
            </a:r>
            <a:endParaRPr lang="en-US" sz="4400" b="1">
              <a:solidFill>
                <a:srgbClr val="FFC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Còn bố bạn Hùng làm gì?</a:t>
            </a:r>
            <a:endParaRPr lang="en-US" sz="4400" b="1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456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892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chool Board of education Classroom, school, class, rectangle, school  Supplies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5555" y="2055813"/>
            <a:ext cx="8059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+mj-lt"/>
                <a:ea typeface="MS Mincho"/>
              </a:rPr>
              <a:t>Bạn Tuấn và bạn Hùng như nào khi nghe bố kể về công việc của mình?</a:t>
            </a:r>
            <a:endParaRPr lang="en-US" sz="4400" b="1">
              <a:solidFill>
                <a:srgbClr val="FFC000"/>
              </a:solidFill>
              <a:effectLst/>
              <a:latin typeface="+mj-lt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70154946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Làm Trò Chơi Ô Chữ Trên Powerpoint Nhanh Và Đẹp, Hướng Dẫn Làm Trò  Chơi Ô Chữ Trê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0653" y="1690688"/>
            <a:ext cx="6153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Các bạn đã ước sau này được làm nghề gì?</a:t>
            </a:r>
            <a:endParaRPr lang="en-US" sz="40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002684464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005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993" y="2586994"/>
            <a:ext cx="7245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Thế rồi hai bạn đã làm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gì?</a:t>
            </a:r>
          </a:p>
        </p:txBody>
      </p:sp>
    </p:spTree>
    <p:extLst>
      <p:ext uri="{BB962C8B-B14F-4D97-AF65-F5344CB8AC3E}">
        <p14:creationId xmlns:p14="http://schemas.microsoft.com/office/powerpoint/2010/main" val="10338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4753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2422" y="2413503"/>
            <a:ext cx="7454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Tuấn đã đóng vai gì?Còn Hùng đóng vai gì?</a:t>
            </a:r>
            <a:endParaRPr lang="en-US" sz="4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ôi Mười Một Nền Hoạt Hình Cuốn Sách Bút | Nền PSD Tải xuống miễn phí - 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645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6606" y="235131"/>
            <a:ext cx="4153988" cy="718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23161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Cong cong như một vầng trăng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Có mũi có lưỡi có răng không mồm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Nhà nông gần gũi sớm hôm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Siêng năng hễ thấy cỏ liền cắt ngay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en-US" sz="2800" b="1">
                <a:solidFill>
                  <a:srgbClr val="9900CC"/>
                </a:solidFill>
                <a:latin typeface="Times New Roman" panose="02020603050405020304" pitchFamily="18" charset="0"/>
              </a:rPr>
              <a:t>Là dụng cụ gì?</a:t>
            </a:r>
            <a:endParaRPr lang="en-US" sz="2800" b="1">
              <a:solidFill>
                <a:srgbClr val="99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5686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6207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2775" y="2055813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8880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834" y="117693"/>
            <a:ext cx="7559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Bố Hùng đốt lửa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Từng nghe bố kể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Qua lắm vùng quê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Hùng, Tuấn rất mê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25594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4937" y="89044"/>
            <a:ext cx="91788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ngế nhỏ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 Buộc níu vào nhau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Cu Tuấn làm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Chạy khắp lòng nhà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 Thích! Thích</a:t>
            </a:r>
            <a:endParaRPr lang="en-US" sz="4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vi-V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Quỳnh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4211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26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 Làm nghề như bố- Cùng nhau đọc thơ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277"/>
          <a:stretch/>
        </p:blipFill>
        <p:spPr bwMode="auto">
          <a:xfrm>
            <a:off x="0" y="0"/>
            <a:ext cx="120308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592" y="6194316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***Tác giả : Thu Quỳnh****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9500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197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537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5763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257801" y="618565"/>
            <a:ext cx="5419164" cy="21209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lòng nhà</a:t>
            </a:r>
            <a:b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kêu:Thích!Thích!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3949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496"/>
            <a:ext cx="12192000" cy="68142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00855" y="2209690"/>
            <a:ext cx="7425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2794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235</Words>
  <Application>Microsoft Office PowerPoint</Application>
  <PresentationFormat>Widescreen</PresentationFormat>
  <Paragraphs>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32</cp:revision>
  <dcterms:created xsi:type="dcterms:W3CDTF">2022-11-13T04:05:14Z</dcterms:created>
  <dcterms:modified xsi:type="dcterms:W3CDTF">2024-03-22T10:26:05Z</dcterms:modified>
</cp:coreProperties>
</file>