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0233-D411-40EC-83BA-0363C9FC25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EDC755-C3E7-4E93-99DA-7137D1FF4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3C761-6840-46FD-99B9-CB0051CD1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70F9D-1568-41F4-BFDB-EFA4A2A3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34756-D5E9-4525-967E-D69A4B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3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790D-27EC-4B57-8BEF-43E5E037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BF8C1-924C-42E6-BC9B-B7B9D95C3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22E08-F0BE-4D51-A5B0-AED94ED0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501FA-5354-4B37-9742-F1379FFB9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55E09-F10C-4218-B9E0-2DD31C0D8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5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DF238D-892F-4023-938E-FA6605952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8A5245-3DFE-4745-974D-1E6BFBDDA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30B48-7A78-4068-8F69-FED584592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731CE-8A26-468F-A342-E449455A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A77B3-C3C1-4C61-9CBA-F353D15A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8103B-608E-42CA-9D1D-EF7292CD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8D31B-A12A-4A45-B532-E8E2F8E6D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3E0CC-911E-4664-9E01-8D7BAE632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5D15-AD38-4AAD-B4A5-AFDCEA2D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854C5-2B01-40AF-B723-1EB40F1C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2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0AAFA-1B8C-4D15-92B1-9C6104946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B5CE5-8D16-415C-9A96-53EBDA585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DE4AA-A73E-4979-8D1A-0CAECC237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C18DB-1A19-400F-BB5C-B2814E42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B5AD2-70D5-4F0A-9158-77EF40DB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2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93064-F4C3-4DEB-8A96-63778567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6557B-7716-4D1D-AF54-7D8BAC1BD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3B5DC-BAC1-4A3D-9812-A7C31E8A7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97CE8-6273-4FD5-AFB3-51B30A03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5FF31-4AA2-4491-AD60-CD3414AE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FB871-CC13-47D0-AAC2-96CB6DC10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3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57B15-8E43-408E-B95E-C8767F2FF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1D06C-5EC1-40AC-9E24-8BCFAB2C1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3217A-5941-4E03-A895-D2D88AC92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6DEB20-7384-4C12-B3E6-180FFA09B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1D152B-C8F7-4D8B-AD2E-9269AA279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B865A6-CF89-4AE1-99A3-6D802D3B0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A834D-5585-48C4-A679-EAF38F238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9944C9-B9F7-4BA6-B0BF-2260BA1A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6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2DB7F-4CDB-498B-9912-CBB432BE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E2B522-474B-4FB1-A882-4B2E01587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2605C-5526-4412-A761-FBB54C75F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8E24D-7E50-4A98-8512-6034E5786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0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F279FA-5D20-430E-BD70-B217B9B37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6F269-AD9A-481A-AE0A-4966CF62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DBFC0-B366-445B-B6EA-610B6287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0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133BA-FBF6-4E92-B767-8147936D6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B0DD8-58BB-4562-9CFD-420861223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CAF505-5B85-4D1B-9A5F-D81042F1D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3FCF0-DD9D-4F42-9A1A-F7B5CE68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CA2F3-7DA0-40DD-B6CA-BC4908CF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C3E34-9CA8-47C7-8FEE-338180CB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9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1E6F6-F831-45A2-8971-E86C782C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0EFFA-4D42-47D0-99A7-8FFD9681B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2FFFD-A0CA-4B4F-A464-1946EF51F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6F357-CF6F-48AE-A4CA-BCEE3ECAC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39A1C-344B-4F3D-99AA-6314919F0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0B0C-2084-46CA-8DE7-39073C99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0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BFD5E-151A-4D10-8C9D-58D29E341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38722-FC62-4059-A8A3-3B2A4FBE2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83600-4228-4DCF-9BEC-74F599B7F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61FA-E6E5-4097-9E91-028A22BE62AC}" type="datetimeFigureOut">
              <a:rPr lang="en-US" smtClean="0"/>
              <a:t>07-May-24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EAB5F-5548-44EC-93D7-DCC0805EE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AFBD7-3495-4CA6-AE49-E524C279C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E68F9-F7F3-4FD1-A647-BE3C1943D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9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30A38C-BFF0-4451-8876-0328A77266D6}"/>
              </a:ext>
            </a:extLst>
          </p:cNvPr>
          <p:cNvSpPr txBox="1"/>
          <p:nvPr/>
        </p:nvSpPr>
        <p:spPr>
          <a:xfrm>
            <a:off x="1655379" y="1016043"/>
            <a:ext cx="94120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  <a:latin typeface="+mj-lt"/>
              </a:rPr>
              <a:t>Kỹ</a:t>
            </a:r>
            <a:r>
              <a:rPr lang="en-US" sz="7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+mj-lt"/>
              </a:rPr>
              <a:t>năng</a:t>
            </a:r>
            <a:r>
              <a:rPr lang="en-US" sz="72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+mj-lt"/>
              </a:rPr>
              <a:t>sống</a:t>
            </a:r>
            <a:r>
              <a:rPr lang="en-US" sz="7200" b="1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/>
            <a:r>
              <a:rPr lang="en-US" sz="7200" b="1" dirty="0" err="1" smtClean="0">
                <a:solidFill>
                  <a:srgbClr val="FF0000"/>
                </a:solidFill>
                <a:effectLst/>
                <a:latin typeface="+mj-lt"/>
              </a:rPr>
              <a:t>Nói</a:t>
            </a:r>
            <a:r>
              <a:rPr lang="en-US" sz="7200" b="1" dirty="0" smtClean="0">
                <a:solidFill>
                  <a:srgbClr val="FF0000"/>
                </a:solidFill>
                <a:effectLst/>
                <a:latin typeface="+mj-lt"/>
              </a:rPr>
              <a:t> “ </a:t>
            </a:r>
            <a:r>
              <a:rPr lang="en-US" sz="7200" b="1" dirty="0" err="1" smtClean="0">
                <a:solidFill>
                  <a:srgbClr val="FF0000"/>
                </a:solidFill>
                <a:effectLst/>
                <a:latin typeface="+mj-lt"/>
              </a:rPr>
              <a:t>Không</a:t>
            </a:r>
            <a:r>
              <a:rPr lang="en-US" sz="7200" b="1" dirty="0" smtClean="0">
                <a:solidFill>
                  <a:srgbClr val="FF0000"/>
                </a:solidFill>
                <a:effectLst/>
                <a:latin typeface="+mj-lt"/>
              </a:rPr>
              <a:t>” </a:t>
            </a:r>
            <a:r>
              <a:rPr lang="en-US" sz="7200" b="1" dirty="0" err="1" smtClean="0">
                <a:solidFill>
                  <a:srgbClr val="FF0000"/>
                </a:solidFill>
                <a:effectLst/>
                <a:latin typeface="+mj-lt"/>
              </a:rPr>
              <a:t>khi</a:t>
            </a:r>
            <a:r>
              <a:rPr lang="en-US" sz="7200" b="1" dirty="0" smtClean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effectLst/>
                <a:latin typeface="+mj-lt"/>
              </a:rPr>
              <a:t>nào</a:t>
            </a:r>
            <a:endParaRPr lang="vi-VN" sz="7200" b="1" dirty="0">
              <a:solidFill>
                <a:srgbClr val="FF0000"/>
              </a:solidFill>
              <a:effectLst/>
              <a:latin typeface="+mj-lt"/>
            </a:endParaRPr>
          </a:p>
          <a:p>
            <a:r>
              <a:rPr lang="vi-VN" sz="3600" dirty="0"/>
              <a:t/>
            </a:r>
            <a:br>
              <a:rPr lang="vi-VN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160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DC3184-5C61-41E6-BC45-5C04EB9B101C}"/>
              </a:ext>
            </a:extLst>
          </p:cNvPr>
          <p:cNvSpPr txBox="1"/>
          <p:nvPr/>
        </p:nvSpPr>
        <p:spPr>
          <a:xfrm>
            <a:off x="3572651" y="0"/>
            <a:ext cx="5285421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5400" b="1" dirty="0">
                <a:solidFill>
                  <a:srgbClr val="000000"/>
                </a:solidFill>
                <a:latin typeface="Times New Roman"/>
              </a:rPr>
              <a:t>Người lạ cho kẹo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Dell\Downloads\do-choi-tre-em-picnictoy-day-be-ung-xu-voi-nguoi-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651" y="1665007"/>
            <a:ext cx="5344736" cy="424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26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7169D11-0150-4540-9E57-A87FB9E06C75}"/>
              </a:ext>
            </a:extLst>
          </p:cNvPr>
          <p:cNvSpPr txBox="1"/>
          <p:nvPr/>
        </p:nvSpPr>
        <p:spPr>
          <a:xfrm>
            <a:off x="222622" y="0"/>
            <a:ext cx="121110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r>
              <a:rPr lang="vi-VN" sz="4000" dirty="0">
                <a:solidFill>
                  <a:srgbClr val="000000"/>
                </a:solidFill>
                <a:latin typeface="Times New Roman"/>
              </a:rPr>
              <a:t>Đi tham quan và một bạn rủ tách ra khỏi lớp để chơi riêng</a:t>
            </a:r>
            <a:endParaRPr lang="vi-VN" sz="4000" dirty="0"/>
          </a:p>
          <a:p>
            <a:r>
              <a:rPr lang="vi-VN" sz="4000" dirty="0"/>
              <a:t/>
            </a:r>
            <a:br>
              <a:rPr lang="vi-VN" sz="4000" dirty="0"/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Dell\Downloads\nhung-dia-diem-tre-em-thuong-rat-de-di-lac-va-can-luu-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324" y="1671143"/>
            <a:ext cx="6439924" cy="424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65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E07272-83FE-48E9-BBCE-DC7431E3044D}"/>
              </a:ext>
            </a:extLst>
          </p:cNvPr>
          <p:cNvSpPr txBox="1"/>
          <p:nvPr/>
        </p:nvSpPr>
        <p:spPr>
          <a:xfrm>
            <a:off x="0" y="0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algn="ctr"/>
            <a:r>
              <a:rPr lang="vi-VN" sz="4000" dirty="0">
                <a:solidFill>
                  <a:srgbClr val="000000"/>
                </a:solidFill>
                <a:latin typeface="Times New Roman"/>
              </a:rPr>
              <a:t>Bố mẹ rủ đi chơi khi chưa làm xong bài tập</a:t>
            </a:r>
            <a:endParaRPr lang="vi-VN" sz="4000" dirty="0"/>
          </a:p>
          <a:p>
            <a:r>
              <a:rPr lang="vi-VN" sz="4000" dirty="0"/>
              <a:t/>
            </a:r>
            <a:br>
              <a:rPr lang="vi-VN" sz="4000" dirty="0"/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Dell\Downloads\maxresdefault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951" y="1671145"/>
            <a:ext cx="6448097" cy="416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80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6EB822-98E8-43BD-89B0-3F0E53D041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" y="304224"/>
            <a:ext cx="2314156" cy="17085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45094" y="2623807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 descr="C:\Users\Dell\Downloads\9669827ea30995d26afad0b78c848efe-15060570906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918" y="284478"/>
            <a:ext cx="1986382" cy="172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468359" y="2623807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3" descr="C:\Users\Dell\Downloads\tre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589" y="284478"/>
            <a:ext cx="1905000" cy="168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7348118" y="2620028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4" descr="C:\Users\Dell\Downloads\unnamed (2)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7"/>
          <a:stretch/>
        </p:blipFill>
        <p:spPr bwMode="auto">
          <a:xfrm>
            <a:off x="9634118" y="447973"/>
            <a:ext cx="1843088" cy="168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0212762" y="2562797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5" descr="C:\Users\Dell\Downloads\1521121889-780-2-1520838587-width650height6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18" y="4082692"/>
            <a:ext cx="164782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C:\Users\Dell\Downloads\day-tre-ung-pho-nguoi-la-FGPW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859" y="3973153"/>
            <a:ext cx="1828800" cy="17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C:\Users\Dell\Downloads\tải xuống (4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414" y="3973153"/>
            <a:ext cx="16764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99965" y="6047552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212762" y="5962318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9" descr="C:\Users\Dell\Downloads\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4118" y="3882088"/>
            <a:ext cx="1843088" cy="185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4376319" y="5962318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81418" y="6035316"/>
            <a:ext cx="685800" cy="6096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58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6EB822-98E8-43BD-89B0-3F0E53D04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06" y="425093"/>
            <a:ext cx="8137524" cy="600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78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55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A3-MNDTVH</dc:creator>
  <cp:lastModifiedBy>Techsi.vn</cp:lastModifiedBy>
  <cp:revision>7</cp:revision>
  <dcterms:created xsi:type="dcterms:W3CDTF">2019-03-05T02:26:11Z</dcterms:created>
  <dcterms:modified xsi:type="dcterms:W3CDTF">2024-05-07T08:58:27Z</dcterms:modified>
</cp:coreProperties>
</file>