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71" r:id="rId5"/>
    <p:sldId id="272" r:id="rId6"/>
    <p:sldId id="273" r:id="rId7"/>
    <p:sldId id="275" r:id="rId8"/>
    <p:sldId id="274" r:id="rId9"/>
    <p:sldId id="276" r:id="rId10"/>
    <p:sldId id="278" r:id="rId11"/>
    <p:sldId id="279" r:id="rId12"/>
    <p:sldId id="281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6" d="100"/>
          <a:sy n="86" d="100"/>
        </p:scale>
        <p:origin x="15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061244" y="1672924"/>
            <a:ext cx="6030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Times New Roman" panose="02020603050405020304" pitchFamily="18" charset="0"/>
                <a:cs typeface="Arial" panose="020B0604020202020204" pitchFamily="34" charset="0"/>
              </a:rPr>
              <a:t>ỦY BAN NHÂN DÂN QUẬN LONG BIÊN</a:t>
            </a:r>
          </a:p>
          <a:p>
            <a:pPr algn="ctr"/>
            <a:r>
              <a:rPr lang="en-US" altLang="en-US" sz="1600" b="1" dirty="0">
                <a:latin typeface="Times New Roman" panose="02020603050405020304" pitchFamily="18" charset="0"/>
                <a:cs typeface="Arial" panose="020B0604020202020204" pitchFamily="34" charset="0"/>
              </a:rPr>
              <a:t>TRƯỜNG MẦM NON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NGUYỆT QUẾ </a:t>
            </a:r>
            <a:endParaRPr lang="en-US" altLang="en-US" sz="16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966707" y="2999542"/>
            <a:ext cx="3750151" cy="5054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5883" y="4041909"/>
            <a:ext cx="2971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24 – 36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tháng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20 - 25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Yến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vi-VN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007"/>
            <a:ext cx="2475640" cy="18567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02" y="267570"/>
            <a:ext cx="2810708" cy="28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34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39318" y="421315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105400" y="2475710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334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637" y="1205581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971800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4811" y="1219200"/>
            <a:ext cx="61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Kiến thức: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nhớ tên bài thơ và bước đầu hiểu được nội dung bài thơ: Xe đạp thân thiết với con người dùng để chở người, chở hàng.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Kỹ năng: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trả lời được các câu hỏi của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Bước đầu biết đọc bài thơ theo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khả năng chú ý, ghi nhớ.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ngôn ngữ mạch lạc cho trẻ.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- Trẻ hứng thú tham gia vào hoạt động.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187512" cy="753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4811" y="298520"/>
            <a:ext cx="349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753757" cy="3565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1" y="1828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sz="24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29278" y="77429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6390" y="5657671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562600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129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nguyetque</cp:lastModifiedBy>
  <cp:revision>16</cp:revision>
  <dcterms:created xsi:type="dcterms:W3CDTF">2017-03-10T07:45:13Z</dcterms:created>
  <dcterms:modified xsi:type="dcterms:W3CDTF">2024-04-17T03:19:07Z</dcterms:modified>
</cp:coreProperties>
</file>