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1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2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39.jpg" ContentType="image/jpg"/>
  <Override PartName="/ppt/media/image40.jpg" ContentType="image/jpg"/>
  <Override PartName="/ppt/media/image41.jpg" ContentType="image/jpg"/>
  <Override PartName="/ppt/media/image45.jpg" ContentType="image/jpg"/>
  <Override PartName="/ppt/media/image46.jpg" ContentType="image/jpg"/>
  <Override PartName="/ppt/media/image5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9144000" cy="6858000"/>
  <p:embeddedFontLst>
    <p:embeddedFont>
      <p:font typeface="Times New Roman" panose="02020603050405020304" pitchFamily="18" charset="0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Arial" panose="020B0604020202020204" pitchFamily="34" charset="0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80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7200" y="2514599"/>
            <a:ext cx="704850" cy="166687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8000" y="5181599"/>
            <a:ext cx="3048000" cy="167639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362199"/>
            <a:ext cx="685800" cy="166687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86200" y="0"/>
            <a:ext cx="1666875" cy="70485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7200" y="152399"/>
            <a:ext cx="704850" cy="166687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4007" y="0"/>
            <a:ext cx="786434" cy="16832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0358" y="1456715"/>
            <a:ext cx="6863283" cy="2038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jpg"/><Relationship Id="rId4" Type="http://schemas.openxmlformats.org/officeDocument/2006/relationships/image" Target="../media/image1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0" y="2168525"/>
            <a:ext cx="6400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43200" y="3352800"/>
            <a:ext cx="533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quả</a:t>
            </a:r>
            <a:endParaRPr lang="en-US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bé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28800" y="381000"/>
            <a:ext cx="5791200" cy="9144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NGUYỆT QUẾ</a:t>
            </a:r>
          </a:p>
        </p:txBody>
      </p:sp>
    </p:spTree>
    <p:extLst>
      <p:ext uri="{BB962C8B-B14F-4D97-AF65-F5344CB8AC3E}">
        <p14:creationId xmlns:p14="http://schemas.microsoft.com/office/powerpoint/2010/main" val="313144020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427562"/>
            <a:ext cx="7119823" cy="61875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0" y="0"/>
            <a:ext cx="4211701" cy="4572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422" y="941942"/>
            <a:ext cx="3848252" cy="308472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43400" cy="31638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0" y="0"/>
            <a:ext cx="4419599" cy="3429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0750" y="3505200"/>
            <a:ext cx="4057650" cy="33527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340" y="373930"/>
            <a:ext cx="4542755" cy="341761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2839" y="4084701"/>
            <a:ext cx="3863340" cy="26412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0325" y="0"/>
            <a:ext cx="4003674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81450" cy="29860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0751" y="1600200"/>
            <a:ext cx="3643248" cy="50577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039" y="4084701"/>
            <a:ext cx="3863340" cy="26412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" y="76094"/>
            <a:ext cx="8991758" cy="678190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4648200" cy="32369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9200" y="0"/>
            <a:ext cx="4114799" cy="31273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57400" y="3390900"/>
            <a:ext cx="5486400" cy="34670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040" y="0"/>
            <a:ext cx="4196028" cy="423655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0600" y="0"/>
            <a:ext cx="3810000" cy="28575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3600" y="3048000"/>
            <a:ext cx="6191250" cy="38099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0"/>
            <a:ext cx="8056880" cy="628332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5430" indent="-253365">
              <a:lnSpc>
                <a:spcPct val="100000"/>
              </a:lnSpc>
              <a:spcBef>
                <a:spcPts val="535"/>
              </a:spcBef>
              <a:buAutoNum type="romanUcPeriod"/>
              <a:tabLst>
                <a:tab pos="266065" algn="l"/>
              </a:tabLst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Mục</a:t>
            </a:r>
            <a:r>
              <a:rPr sz="18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đích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–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Yêu</a:t>
            </a:r>
            <a:r>
              <a:rPr sz="18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cầu</a:t>
            </a:r>
            <a:endParaRPr sz="1800">
              <a:latin typeface="Arial"/>
              <a:cs typeface="Arial"/>
            </a:endParaRPr>
          </a:p>
          <a:p>
            <a:pPr marL="262255" lvl="1" indent="-25019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262890" algn="l"/>
              </a:tabLst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Kiến</a:t>
            </a:r>
            <a:r>
              <a:rPr sz="18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thức:</a:t>
            </a:r>
            <a:endParaRPr sz="1800">
              <a:latin typeface="Arial"/>
              <a:cs typeface="Arial"/>
            </a:endParaRPr>
          </a:p>
          <a:p>
            <a:pPr marL="149860" marR="633095" indent="-1498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Trẻ biết tên một số loại quả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như: Quả bưởi,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quả chuối, quả na, quả </a:t>
            </a:r>
            <a:r>
              <a:rPr sz="1800" b="1" spc="-4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xoài,…</a:t>
            </a:r>
            <a:endParaRPr sz="1800">
              <a:latin typeface="Arial"/>
              <a:cs typeface="Arial"/>
            </a:endParaRPr>
          </a:p>
          <a:p>
            <a:pPr marL="149860" indent="-1371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biết</a:t>
            </a:r>
            <a:r>
              <a:rPr sz="18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được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đặc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điểm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nổi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bật</a:t>
            </a:r>
            <a:r>
              <a:rPr sz="18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của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quả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về</a:t>
            </a:r>
            <a:r>
              <a:rPr sz="18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hình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dạng,</a:t>
            </a:r>
            <a:r>
              <a:rPr sz="18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màu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sắc,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mùi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 vị</a:t>
            </a:r>
            <a:r>
              <a:rPr sz="18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00FF"/>
                </a:solidFill>
                <a:latin typeface="Arial"/>
                <a:cs typeface="Arial"/>
              </a:rPr>
              <a:t>và</a:t>
            </a:r>
            <a:endParaRPr sz="18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lợi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ích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của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chúng,</a:t>
            </a:r>
            <a:r>
              <a:rPr sz="18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biết</a:t>
            </a:r>
            <a:r>
              <a:rPr sz="18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những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loại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quả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một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hạt</a:t>
            </a:r>
            <a:r>
              <a:rPr sz="18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và</a:t>
            </a:r>
            <a:r>
              <a:rPr sz="18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nhiều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hạt.</a:t>
            </a:r>
            <a:endParaRPr sz="1800">
              <a:latin typeface="Arial"/>
              <a:cs typeface="Arial"/>
            </a:endParaRPr>
          </a:p>
          <a:p>
            <a:pPr marL="149860" indent="-1371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biết</a:t>
            </a:r>
            <a:r>
              <a:rPr sz="18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tên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một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số món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ăn</a:t>
            </a:r>
            <a:r>
              <a:rPr sz="18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được</a:t>
            </a:r>
            <a:r>
              <a:rPr sz="18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làm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từ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các</a:t>
            </a:r>
            <a:r>
              <a:rPr sz="18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loại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quả.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2.</a:t>
            </a:r>
            <a:r>
              <a:rPr sz="1800" b="1" spc="4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Kỹ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năng:</a:t>
            </a:r>
            <a:endParaRPr sz="1800">
              <a:latin typeface="Arial"/>
              <a:cs typeface="Arial"/>
            </a:endParaRPr>
          </a:p>
          <a:p>
            <a:pPr marL="149860" indent="-1371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có</a:t>
            </a:r>
            <a:r>
              <a:rPr sz="18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kỹ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năng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quan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sát,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so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sánh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điểm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khác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và</a:t>
            </a:r>
            <a:r>
              <a:rPr sz="18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giống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nhau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về</a:t>
            </a:r>
            <a:r>
              <a:rPr sz="18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màu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sắc,</a:t>
            </a:r>
            <a:endParaRPr sz="18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hình</a:t>
            </a:r>
            <a:r>
              <a:rPr sz="18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dạng,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mùi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vị</a:t>
            </a:r>
            <a:r>
              <a:rPr sz="1800" b="1" spc="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và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lợi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ích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của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các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loại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quả.</a:t>
            </a:r>
            <a:endParaRPr sz="1800">
              <a:latin typeface="Arial"/>
              <a:cs typeface="Arial"/>
            </a:endParaRPr>
          </a:p>
          <a:p>
            <a:pPr marL="149860" indent="-1371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Trả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lời câu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hỏi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của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cô</a:t>
            </a:r>
            <a:r>
              <a:rPr sz="18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to,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rõ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ràng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và</a:t>
            </a:r>
            <a:r>
              <a:rPr sz="18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nói</a:t>
            </a:r>
            <a:r>
              <a:rPr sz="18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lên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được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 1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số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hiểu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biết của</a:t>
            </a:r>
            <a:endParaRPr sz="18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mình</a:t>
            </a:r>
            <a:r>
              <a:rPr sz="1800" b="1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về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một số</a:t>
            </a:r>
            <a:r>
              <a:rPr sz="18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loại</a:t>
            </a:r>
            <a:r>
              <a:rPr sz="18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quả.</a:t>
            </a:r>
            <a:endParaRPr sz="1800">
              <a:latin typeface="Arial"/>
              <a:cs typeface="Arial"/>
            </a:endParaRPr>
          </a:p>
          <a:p>
            <a:pPr marL="149860" indent="-1371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chơi trò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chơi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đúng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luật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và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 biết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làm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theo</a:t>
            </a:r>
            <a:r>
              <a:rPr sz="18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0000FF"/>
                </a:solidFill>
                <a:latin typeface="Arial"/>
                <a:cs typeface="Arial"/>
              </a:rPr>
              <a:t>yêu</a:t>
            </a:r>
            <a:r>
              <a:rPr sz="1800" b="1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cầu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của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cô.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3.</a:t>
            </a:r>
            <a:r>
              <a:rPr sz="1800" b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Thái</a:t>
            </a:r>
            <a:r>
              <a:rPr sz="18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độ:</a:t>
            </a:r>
            <a:endParaRPr sz="1800">
              <a:latin typeface="Arial"/>
              <a:cs typeface="Arial"/>
            </a:endParaRPr>
          </a:p>
          <a:p>
            <a:pPr marL="149860" indent="-137160">
              <a:lnSpc>
                <a:spcPct val="100000"/>
              </a:lnSpc>
              <a:spcBef>
                <a:spcPts val="430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Tham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gia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tích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cực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vào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 hoạt</a:t>
            </a:r>
            <a:r>
              <a:rPr sz="18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động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của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giờ</a:t>
            </a:r>
            <a:r>
              <a:rPr sz="18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học</a:t>
            </a:r>
            <a:endParaRPr sz="1800">
              <a:latin typeface="Arial"/>
              <a:cs typeface="Arial"/>
            </a:endParaRPr>
          </a:p>
          <a:p>
            <a:pPr marL="149860" marR="280035" indent="-1498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Trẻ ăn uống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vệ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sinh(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rửa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sạch quả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trước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khi ăn, biết bỏ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vỏ,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bỏ hạt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vào </a:t>
            </a:r>
            <a:r>
              <a:rPr sz="1800" b="1" spc="-4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thùng</a:t>
            </a:r>
            <a:r>
              <a:rPr sz="18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rác)</a:t>
            </a:r>
            <a:endParaRPr sz="1800">
              <a:latin typeface="Arial"/>
              <a:cs typeface="Arial"/>
            </a:endParaRPr>
          </a:p>
          <a:p>
            <a:pPr marL="149860" indent="-137160">
              <a:lnSpc>
                <a:spcPct val="100000"/>
              </a:lnSpc>
              <a:spcBef>
                <a:spcPts val="430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biết</a:t>
            </a:r>
            <a:r>
              <a:rPr sz="18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quý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trọng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người</a:t>
            </a:r>
            <a:r>
              <a:rPr sz="18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lao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động,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người</a:t>
            </a:r>
            <a:r>
              <a:rPr sz="18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trồng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ra</a:t>
            </a:r>
            <a:r>
              <a:rPr sz="18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những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loại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quả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ngon.</a:t>
            </a:r>
            <a:endParaRPr sz="1800">
              <a:latin typeface="Arial"/>
              <a:cs typeface="Arial"/>
            </a:endParaRPr>
          </a:p>
          <a:p>
            <a:pPr marL="149860" marR="231140" indent="-1498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Trẻ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thường 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xuyên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ăn các loại quả để giúp cơ thể khoẻ mạnh, tăng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sức </a:t>
            </a:r>
            <a:r>
              <a:rPr sz="1800" b="1" spc="-4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đề</a:t>
            </a:r>
            <a:r>
              <a:rPr sz="18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kháng</a:t>
            </a: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48027" y="769238"/>
            <a:ext cx="5842000" cy="3574415"/>
            <a:chOff x="1748027" y="769238"/>
            <a:chExt cx="5842000" cy="35744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3079" y="804671"/>
              <a:ext cx="5806440" cy="35387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2599" y="773810"/>
              <a:ext cx="5791200" cy="352323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752599" y="773810"/>
              <a:ext cx="5791200" cy="3523615"/>
            </a:xfrm>
            <a:custGeom>
              <a:avLst/>
              <a:gdLst/>
              <a:ahLst/>
              <a:cxnLst/>
              <a:rect l="l" t="t" r="r" b="b"/>
              <a:pathLst>
                <a:path w="5791200" h="3523615">
                  <a:moveTo>
                    <a:pt x="704723" y="1740535"/>
                  </a:moveTo>
                  <a:lnTo>
                    <a:pt x="725775" y="1735508"/>
                  </a:lnTo>
                  <a:lnTo>
                    <a:pt x="746839" y="1730517"/>
                  </a:lnTo>
                  <a:lnTo>
                    <a:pt x="767927" y="1725550"/>
                  </a:lnTo>
                  <a:lnTo>
                    <a:pt x="789051" y="1720596"/>
                  </a:lnTo>
                  <a:lnTo>
                    <a:pt x="789051" y="1771102"/>
                  </a:lnTo>
                  <a:lnTo>
                    <a:pt x="789051" y="1821608"/>
                  </a:lnTo>
                  <a:lnTo>
                    <a:pt x="789051" y="3336925"/>
                  </a:lnTo>
                  <a:lnTo>
                    <a:pt x="767927" y="3341878"/>
                  </a:lnTo>
                  <a:lnTo>
                    <a:pt x="746839" y="3346830"/>
                  </a:lnTo>
                  <a:lnTo>
                    <a:pt x="725775" y="3351783"/>
                  </a:lnTo>
                  <a:lnTo>
                    <a:pt x="704723" y="3356737"/>
                  </a:lnTo>
                  <a:lnTo>
                    <a:pt x="704723" y="3306230"/>
                  </a:lnTo>
                  <a:lnTo>
                    <a:pt x="704723" y="1791041"/>
                  </a:lnTo>
                  <a:lnTo>
                    <a:pt x="704723" y="1740535"/>
                  </a:lnTo>
                  <a:close/>
                </a:path>
                <a:path w="5791200" h="3523615">
                  <a:moveTo>
                    <a:pt x="310642" y="1453134"/>
                  </a:moveTo>
                  <a:lnTo>
                    <a:pt x="307589" y="1501478"/>
                  </a:lnTo>
                  <a:lnTo>
                    <a:pt x="304271" y="1549820"/>
                  </a:lnTo>
                  <a:lnTo>
                    <a:pt x="300688" y="1598158"/>
                  </a:lnTo>
                  <a:lnTo>
                    <a:pt x="296839" y="1646490"/>
                  </a:lnTo>
                  <a:lnTo>
                    <a:pt x="292722" y="1694813"/>
                  </a:lnTo>
                  <a:lnTo>
                    <a:pt x="288337" y="1743126"/>
                  </a:lnTo>
                  <a:lnTo>
                    <a:pt x="283681" y="1791427"/>
                  </a:lnTo>
                  <a:lnTo>
                    <a:pt x="278755" y="1839712"/>
                  </a:lnTo>
                  <a:lnTo>
                    <a:pt x="273557" y="1887981"/>
                  </a:lnTo>
                  <a:lnTo>
                    <a:pt x="267755" y="1939682"/>
                  </a:lnTo>
                  <a:lnTo>
                    <a:pt x="261952" y="1991387"/>
                  </a:lnTo>
                  <a:lnTo>
                    <a:pt x="256149" y="2043095"/>
                  </a:lnTo>
                  <a:lnTo>
                    <a:pt x="250346" y="2094805"/>
                  </a:lnTo>
                  <a:lnTo>
                    <a:pt x="244543" y="2146517"/>
                  </a:lnTo>
                  <a:lnTo>
                    <a:pt x="238740" y="2198230"/>
                  </a:lnTo>
                  <a:lnTo>
                    <a:pt x="232937" y="2249944"/>
                  </a:lnTo>
                  <a:lnTo>
                    <a:pt x="227134" y="2301657"/>
                  </a:lnTo>
                  <a:lnTo>
                    <a:pt x="221331" y="2353369"/>
                  </a:lnTo>
                  <a:lnTo>
                    <a:pt x="215528" y="2405079"/>
                  </a:lnTo>
                  <a:lnTo>
                    <a:pt x="209725" y="2456787"/>
                  </a:lnTo>
                  <a:lnTo>
                    <a:pt x="203922" y="2508492"/>
                  </a:lnTo>
                  <a:lnTo>
                    <a:pt x="198119" y="2560192"/>
                  </a:lnTo>
                  <a:lnTo>
                    <a:pt x="244678" y="2549219"/>
                  </a:lnTo>
                  <a:lnTo>
                    <a:pt x="291236" y="2538239"/>
                  </a:lnTo>
                  <a:lnTo>
                    <a:pt x="337794" y="2527247"/>
                  </a:lnTo>
                  <a:lnTo>
                    <a:pt x="384352" y="2516236"/>
                  </a:lnTo>
                  <a:lnTo>
                    <a:pt x="430911" y="2505202"/>
                  </a:lnTo>
                  <a:lnTo>
                    <a:pt x="424942" y="2455129"/>
                  </a:lnTo>
                  <a:lnTo>
                    <a:pt x="418973" y="2405053"/>
                  </a:lnTo>
                  <a:lnTo>
                    <a:pt x="413004" y="2354972"/>
                  </a:lnTo>
                  <a:lnTo>
                    <a:pt x="407035" y="2304890"/>
                  </a:lnTo>
                  <a:lnTo>
                    <a:pt x="401066" y="2254805"/>
                  </a:lnTo>
                  <a:lnTo>
                    <a:pt x="395097" y="2204719"/>
                  </a:lnTo>
                  <a:lnTo>
                    <a:pt x="389128" y="2154634"/>
                  </a:lnTo>
                  <a:lnTo>
                    <a:pt x="383159" y="2104549"/>
                  </a:lnTo>
                  <a:lnTo>
                    <a:pt x="377190" y="2054467"/>
                  </a:lnTo>
                  <a:lnTo>
                    <a:pt x="371221" y="2004386"/>
                  </a:lnTo>
                  <a:lnTo>
                    <a:pt x="365252" y="1954310"/>
                  </a:lnTo>
                  <a:lnTo>
                    <a:pt x="359282" y="1904238"/>
                  </a:lnTo>
                  <a:lnTo>
                    <a:pt x="352208" y="1844595"/>
                  </a:lnTo>
                  <a:lnTo>
                    <a:pt x="345549" y="1787332"/>
                  </a:lnTo>
                  <a:lnTo>
                    <a:pt x="339306" y="1732449"/>
                  </a:lnTo>
                  <a:lnTo>
                    <a:pt x="333480" y="1679946"/>
                  </a:lnTo>
                  <a:lnTo>
                    <a:pt x="328072" y="1629823"/>
                  </a:lnTo>
                  <a:lnTo>
                    <a:pt x="323083" y="1582081"/>
                  </a:lnTo>
                  <a:lnTo>
                    <a:pt x="318514" y="1536718"/>
                  </a:lnTo>
                  <a:lnTo>
                    <a:pt x="314367" y="1493736"/>
                  </a:lnTo>
                  <a:lnTo>
                    <a:pt x="310642" y="1453134"/>
                  </a:lnTo>
                  <a:close/>
                </a:path>
                <a:path w="5791200" h="3523615">
                  <a:moveTo>
                    <a:pt x="704723" y="1125601"/>
                  </a:moveTo>
                  <a:lnTo>
                    <a:pt x="725775" y="1120628"/>
                  </a:lnTo>
                  <a:lnTo>
                    <a:pt x="746839" y="1115631"/>
                  </a:lnTo>
                  <a:lnTo>
                    <a:pt x="767927" y="1110634"/>
                  </a:lnTo>
                  <a:lnTo>
                    <a:pt x="789051" y="1105662"/>
                  </a:lnTo>
                  <a:lnTo>
                    <a:pt x="789051" y="1158176"/>
                  </a:lnTo>
                  <a:lnTo>
                    <a:pt x="789051" y="1210690"/>
                  </a:lnTo>
                  <a:lnTo>
                    <a:pt x="789051" y="1263205"/>
                  </a:lnTo>
                  <a:lnTo>
                    <a:pt x="789051" y="1315719"/>
                  </a:lnTo>
                  <a:lnTo>
                    <a:pt x="789051" y="1368234"/>
                  </a:lnTo>
                  <a:lnTo>
                    <a:pt x="789051" y="1420749"/>
                  </a:lnTo>
                  <a:lnTo>
                    <a:pt x="767927" y="1425703"/>
                  </a:lnTo>
                  <a:lnTo>
                    <a:pt x="746839" y="1430670"/>
                  </a:lnTo>
                  <a:lnTo>
                    <a:pt x="725775" y="1435661"/>
                  </a:lnTo>
                  <a:lnTo>
                    <a:pt x="704723" y="1440688"/>
                  </a:lnTo>
                  <a:lnTo>
                    <a:pt x="704723" y="1388173"/>
                  </a:lnTo>
                  <a:lnTo>
                    <a:pt x="704723" y="1335659"/>
                  </a:lnTo>
                  <a:lnTo>
                    <a:pt x="704723" y="1283144"/>
                  </a:lnTo>
                  <a:lnTo>
                    <a:pt x="704723" y="1230630"/>
                  </a:lnTo>
                  <a:lnTo>
                    <a:pt x="704723" y="1178115"/>
                  </a:lnTo>
                  <a:lnTo>
                    <a:pt x="704723" y="1125601"/>
                  </a:lnTo>
                  <a:close/>
                </a:path>
                <a:path w="5791200" h="3523615">
                  <a:moveTo>
                    <a:pt x="263779" y="1229740"/>
                  </a:moveTo>
                  <a:lnTo>
                    <a:pt x="288258" y="1223950"/>
                  </a:lnTo>
                  <a:lnTo>
                    <a:pt x="312737" y="1218183"/>
                  </a:lnTo>
                  <a:lnTo>
                    <a:pt x="337216" y="1212417"/>
                  </a:lnTo>
                  <a:lnTo>
                    <a:pt x="361695" y="1206627"/>
                  </a:lnTo>
                  <a:lnTo>
                    <a:pt x="368226" y="1256972"/>
                  </a:lnTo>
                  <a:lnTo>
                    <a:pt x="374757" y="1307317"/>
                  </a:lnTo>
                  <a:lnTo>
                    <a:pt x="381288" y="1357662"/>
                  </a:lnTo>
                  <a:lnTo>
                    <a:pt x="387819" y="1408007"/>
                  </a:lnTo>
                  <a:lnTo>
                    <a:pt x="394351" y="1458352"/>
                  </a:lnTo>
                  <a:lnTo>
                    <a:pt x="400884" y="1508697"/>
                  </a:lnTo>
                  <a:lnTo>
                    <a:pt x="407416" y="1559043"/>
                  </a:lnTo>
                  <a:lnTo>
                    <a:pt x="413949" y="1609388"/>
                  </a:lnTo>
                  <a:lnTo>
                    <a:pt x="420482" y="1659733"/>
                  </a:lnTo>
                  <a:lnTo>
                    <a:pt x="427016" y="1710078"/>
                  </a:lnTo>
                  <a:lnTo>
                    <a:pt x="433550" y="1760423"/>
                  </a:lnTo>
                  <a:lnTo>
                    <a:pt x="440084" y="1810768"/>
                  </a:lnTo>
                  <a:lnTo>
                    <a:pt x="446619" y="1861114"/>
                  </a:lnTo>
                  <a:lnTo>
                    <a:pt x="453154" y="1911459"/>
                  </a:lnTo>
                  <a:lnTo>
                    <a:pt x="459689" y="1961804"/>
                  </a:lnTo>
                  <a:lnTo>
                    <a:pt x="466224" y="2012149"/>
                  </a:lnTo>
                  <a:lnTo>
                    <a:pt x="472760" y="2062494"/>
                  </a:lnTo>
                  <a:lnTo>
                    <a:pt x="479296" y="2112839"/>
                  </a:lnTo>
                  <a:lnTo>
                    <a:pt x="485832" y="2163185"/>
                  </a:lnTo>
                  <a:lnTo>
                    <a:pt x="492368" y="2213530"/>
                  </a:lnTo>
                  <a:lnTo>
                    <a:pt x="498905" y="2263875"/>
                  </a:lnTo>
                  <a:lnTo>
                    <a:pt x="505442" y="2314220"/>
                  </a:lnTo>
                  <a:lnTo>
                    <a:pt x="511979" y="2364565"/>
                  </a:lnTo>
                  <a:lnTo>
                    <a:pt x="518516" y="2414910"/>
                  </a:lnTo>
                  <a:lnTo>
                    <a:pt x="525053" y="2465256"/>
                  </a:lnTo>
                  <a:lnTo>
                    <a:pt x="531591" y="2515601"/>
                  </a:lnTo>
                  <a:lnTo>
                    <a:pt x="538129" y="2565946"/>
                  </a:lnTo>
                  <a:lnTo>
                    <a:pt x="544667" y="2616291"/>
                  </a:lnTo>
                  <a:lnTo>
                    <a:pt x="551205" y="2666636"/>
                  </a:lnTo>
                  <a:lnTo>
                    <a:pt x="557743" y="2716981"/>
                  </a:lnTo>
                  <a:lnTo>
                    <a:pt x="564281" y="2767327"/>
                  </a:lnTo>
                  <a:lnTo>
                    <a:pt x="570819" y="2817672"/>
                  </a:lnTo>
                  <a:lnTo>
                    <a:pt x="577358" y="2868017"/>
                  </a:lnTo>
                  <a:lnTo>
                    <a:pt x="583896" y="2918362"/>
                  </a:lnTo>
                  <a:lnTo>
                    <a:pt x="590435" y="2968707"/>
                  </a:lnTo>
                  <a:lnTo>
                    <a:pt x="596974" y="3019052"/>
                  </a:lnTo>
                  <a:lnTo>
                    <a:pt x="603513" y="3069398"/>
                  </a:lnTo>
                  <a:lnTo>
                    <a:pt x="610052" y="3119743"/>
                  </a:lnTo>
                  <a:lnTo>
                    <a:pt x="616591" y="3170088"/>
                  </a:lnTo>
                  <a:lnTo>
                    <a:pt x="623129" y="3220433"/>
                  </a:lnTo>
                  <a:lnTo>
                    <a:pt x="629668" y="3270778"/>
                  </a:lnTo>
                  <a:lnTo>
                    <a:pt x="636207" y="3321123"/>
                  </a:lnTo>
                  <a:lnTo>
                    <a:pt x="642747" y="3371469"/>
                  </a:lnTo>
                  <a:lnTo>
                    <a:pt x="616840" y="3377565"/>
                  </a:lnTo>
                  <a:lnTo>
                    <a:pt x="590946" y="3383660"/>
                  </a:lnTo>
                  <a:lnTo>
                    <a:pt x="565076" y="3389756"/>
                  </a:lnTo>
                  <a:lnTo>
                    <a:pt x="539242" y="3395853"/>
                  </a:lnTo>
                  <a:lnTo>
                    <a:pt x="533060" y="3345326"/>
                  </a:lnTo>
                  <a:lnTo>
                    <a:pt x="526882" y="3294800"/>
                  </a:lnTo>
                  <a:lnTo>
                    <a:pt x="520708" y="3244273"/>
                  </a:lnTo>
                  <a:lnTo>
                    <a:pt x="514538" y="3193747"/>
                  </a:lnTo>
                  <a:lnTo>
                    <a:pt x="508371" y="3143220"/>
                  </a:lnTo>
                  <a:lnTo>
                    <a:pt x="502207" y="3092694"/>
                  </a:lnTo>
                  <a:lnTo>
                    <a:pt x="496045" y="3042167"/>
                  </a:lnTo>
                  <a:lnTo>
                    <a:pt x="489885" y="2991641"/>
                  </a:lnTo>
                  <a:lnTo>
                    <a:pt x="483727" y="2941114"/>
                  </a:lnTo>
                  <a:lnTo>
                    <a:pt x="477570" y="2890588"/>
                  </a:lnTo>
                  <a:lnTo>
                    <a:pt x="471414" y="2840061"/>
                  </a:lnTo>
                  <a:lnTo>
                    <a:pt x="465259" y="2789535"/>
                  </a:lnTo>
                  <a:lnTo>
                    <a:pt x="459105" y="2739009"/>
                  </a:lnTo>
                  <a:lnTo>
                    <a:pt x="411226" y="2750312"/>
                  </a:lnTo>
                  <a:lnTo>
                    <a:pt x="363351" y="2761615"/>
                  </a:lnTo>
                  <a:lnTo>
                    <a:pt x="315483" y="2772917"/>
                  </a:lnTo>
                  <a:lnTo>
                    <a:pt x="267626" y="2784220"/>
                  </a:lnTo>
                  <a:lnTo>
                    <a:pt x="219783" y="2795523"/>
                  </a:lnTo>
                  <a:lnTo>
                    <a:pt x="171957" y="2806827"/>
                  </a:lnTo>
                  <a:lnTo>
                    <a:pt x="166569" y="2856382"/>
                  </a:lnTo>
                  <a:lnTo>
                    <a:pt x="161181" y="2905934"/>
                  </a:lnTo>
                  <a:lnTo>
                    <a:pt x="155792" y="2955482"/>
                  </a:lnTo>
                  <a:lnTo>
                    <a:pt x="150404" y="3005027"/>
                  </a:lnTo>
                  <a:lnTo>
                    <a:pt x="145015" y="3054570"/>
                  </a:lnTo>
                  <a:lnTo>
                    <a:pt x="139627" y="3104110"/>
                  </a:lnTo>
                  <a:lnTo>
                    <a:pt x="134239" y="3153648"/>
                  </a:lnTo>
                  <a:lnTo>
                    <a:pt x="128850" y="3203184"/>
                  </a:lnTo>
                  <a:lnTo>
                    <a:pt x="123462" y="3252718"/>
                  </a:lnTo>
                  <a:lnTo>
                    <a:pt x="118073" y="3302251"/>
                  </a:lnTo>
                  <a:lnTo>
                    <a:pt x="112685" y="3351782"/>
                  </a:lnTo>
                  <a:lnTo>
                    <a:pt x="107296" y="3401313"/>
                  </a:lnTo>
                  <a:lnTo>
                    <a:pt x="101908" y="3450843"/>
                  </a:lnTo>
                  <a:lnTo>
                    <a:pt x="96519" y="3500374"/>
                  </a:lnTo>
                  <a:lnTo>
                    <a:pt x="48260" y="3511804"/>
                  </a:lnTo>
                  <a:lnTo>
                    <a:pt x="24118" y="3517518"/>
                  </a:lnTo>
                  <a:lnTo>
                    <a:pt x="0" y="3523233"/>
                  </a:lnTo>
                  <a:lnTo>
                    <a:pt x="5858" y="3472264"/>
                  </a:lnTo>
                  <a:lnTo>
                    <a:pt x="11717" y="3421296"/>
                  </a:lnTo>
                  <a:lnTo>
                    <a:pt x="17576" y="3370327"/>
                  </a:lnTo>
                  <a:lnTo>
                    <a:pt x="23435" y="3319359"/>
                  </a:lnTo>
                  <a:lnTo>
                    <a:pt x="29294" y="3268391"/>
                  </a:lnTo>
                  <a:lnTo>
                    <a:pt x="35153" y="3217424"/>
                  </a:lnTo>
                  <a:lnTo>
                    <a:pt x="41013" y="3166456"/>
                  </a:lnTo>
                  <a:lnTo>
                    <a:pt x="46872" y="3115489"/>
                  </a:lnTo>
                  <a:lnTo>
                    <a:pt x="52731" y="3064523"/>
                  </a:lnTo>
                  <a:lnTo>
                    <a:pt x="58590" y="3013556"/>
                  </a:lnTo>
                  <a:lnTo>
                    <a:pt x="64450" y="2962590"/>
                  </a:lnTo>
                  <a:lnTo>
                    <a:pt x="70309" y="2911624"/>
                  </a:lnTo>
                  <a:lnTo>
                    <a:pt x="76169" y="2860658"/>
                  </a:lnTo>
                  <a:lnTo>
                    <a:pt x="82028" y="2809692"/>
                  </a:lnTo>
                  <a:lnTo>
                    <a:pt x="87888" y="2758726"/>
                  </a:lnTo>
                  <a:lnTo>
                    <a:pt x="93748" y="2707761"/>
                  </a:lnTo>
                  <a:lnTo>
                    <a:pt x="99608" y="2656796"/>
                  </a:lnTo>
                  <a:lnTo>
                    <a:pt x="105468" y="2605830"/>
                  </a:lnTo>
                  <a:lnTo>
                    <a:pt x="111329" y="2554865"/>
                  </a:lnTo>
                  <a:lnTo>
                    <a:pt x="117189" y="2503900"/>
                  </a:lnTo>
                  <a:lnTo>
                    <a:pt x="123050" y="2452935"/>
                  </a:lnTo>
                  <a:lnTo>
                    <a:pt x="128911" y="2401970"/>
                  </a:lnTo>
                  <a:lnTo>
                    <a:pt x="134772" y="2351004"/>
                  </a:lnTo>
                  <a:lnTo>
                    <a:pt x="140633" y="2300039"/>
                  </a:lnTo>
                  <a:lnTo>
                    <a:pt x="146495" y="2249074"/>
                  </a:lnTo>
                  <a:lnTo>
                    <a:pt x="152356" y="2198109"/>
                  </a:lnTo>
                  <a:lnTo>
                    <a:pt x="158218" y="2147144"/>
                  </a:lnTo>
                  <a:lnTo>
                    <a:pt x="164080" y="2096178"/>
                  </a:lnTo>
                  <a:lnTo>
                    <a:pt x="169943" y="2045213"/>
                  </a:lnTo>
                  <a:lnTo>
                    <a:pt x="175805" y="1994248"/>
                  </a:lnTo>
                  <a:lnTo>
                    <a:pt x="181668" y="1943282"/>
                  </a:lnTo>
                  <a:lnTo>
                    <a:pt x="187531" y="1892316"/>
                  </a:lnTo>
                  <a:lnTo>
                    <a:pt x="193394" y="1841350"/>
                  </a:lnTo>
                  <a:lnTo>
                    <a:pt x="199258" y="1790384"/>
                  </a:lnTo>
                  <a:lnTo>
                    <a:pt x="205122" y="1739418"/>
                  </a:lnTo>
                  <a:lnTo>
                    <a:pt x="210986" y="1688451"/>
                  </a:lnTo>
                  <a:lnTo>
                    <a:pt x="216851" y="1637485"/>
                  </a:lnTo>
                  <a:lnTo>
                    <a:pt x="222715" y="1586518"/>
                  </a:lnTo>
                  <a:lnTo>
                    <a:pt x="228581" y="1535550"/>
                  </a:lnTo>
                  <a:lnTo>
                    <a:pt x="234446" y="1484583"/>
                  </a:lnTo>
                  <a:lnTo>
                    <a:pt x="240312" y="1433615"/>
                  </a:lnTo>
                  <a:lnTo>
                    <a:pt x="246178" y="1382647"/>
                  </a:lnTo>
                  <a:lnTo>
                    <a:pt x="252044" y="1331678"/>
                  </a:lnTo>
                  <a:lnTo>
                    <a:pt x="257911" y="1280710"/>
                  </a:lnTo>
                  <a:lnTo>
                    <a:pt x="263779" y="1229740"/>
                  </a:lnTo>
                  <a:close/>
                </a:path>
                <a:path w="5791200" h="3523615">
                  <a:moveTo>
                    <a:pt x="3227959" y="1334769"/>
                  </a:moveTo>
                  <a:lnTo>
                    <a:pt x="3175968" y="1384093"/>
                  </a:lnTo>
                  <a:lnTo>
                    <a:pt x="3153146" y="1435871"/>
                  </a:lnTo>
                  <a:lnTo>
                    <a:pt x="3132454" y="1505712"/>
                  </a:lnTo>
                  <a:lnTo>
                    <a:pt x="3116884" y="1582390"/>
                  </a:lnTo>
                  <a:lnTo>
                    <a:pt x="3110563" y="1625722"/>
                  </a:lnTo>
                  <a:lnTo>
                    <a:pt x="3105218" y="1672381"/>
                  </a:lnTo>
                  <a:lnTo>
                    <a:pt x="3100847" y="1722366"/>
                  </a:lnTo>
                  <a:lnTo>
                    <a:pt x="3097450" y="1775676"/>
                  </a:lnTo>
                  <a:lnTo>
                    <a:pt x="3095024" y="1832310"/>
                  </a:lnTo>
                  <a:lnTo>
                    <a:pt x="3093569" y="1892267"/>
                  </a:lnTo>
                  <a:lnTo>
                    <a:pt x="3093085" y="1955546"/>
                  </a:lnTo>
                  <a:lnTo>
                    <a:pt x="3093564" y="2024003"/>
                  </a:lnTo>
                  <a:lnTo>
                    <a:pt x="3095004" y="2087984"/>
                  </a:lnTo>
                  <a:lnTo>
                    <a:pt x="3097403" y="2147490"/>
                  </a:lnTo>
                  <a:lnTo>
                    <a:pt x="3100761" y="2202520"/>
                  </a:lnTo>
                  <a:lnTo>
                    <a:pt x="3105079" y="2253077"/>
                  </a:lnTo>
                  <a:lnTo>
                    <a:pt x="3110356" y="2299160"/>
                  </a:lnTo>
                  <a:lnTo>
                    <a:pt x="3116594" y="2340773"/>
                  </a:lnTo>
                  <a:lnTo>
                    <a:pt x="3131947" y="2410587"/>
                  </a:lnTo>
                  <a:lnTo>
                    <a:pt x="3152614" y="2469641"/>
                  </a:lnTo>
                  <a:lnTo>
                    <a:pt x="3175746" y="2509837"/>
                  </a:lnTo>
                  <a:lnTo>
                    <a:pt x="3229355" y="2533650"/>
                  </a:lnTo>
                  <a:lnTo>
                    <a:pt x="3257238" y="2517983"/>
                  </a:lnTo>
                  <a:lnTo>
                    <a:pt x="3282775" y="2484707"/>
                  </a:lnTo>
                  <a:lnTo>
                    <a:pt x="3305954" y="2433833"/>
                  </a:lnTo>
                  <a:lnTo>
                    <a:pt x="3326765" y="2365375"/>
                  </a:lnTo>
                  <a:lnTo>
                    <a:pt x="3342335" y="2288930"/>
                  </a:lnTo>
                  <a:lnTo>
                    <a:pt x="3348656" y="2244936"/>
                  </a:lnTo>
                  <a:lnTo>
                    <a:pt x="3354001" y="2197095"/>
                  </a:lnTo>
                  <a:lnTo>
                    <a:pt x="3358372" y="2145406"/>
                  </a:lnTo>
                  <a:lnTo>
                    <a:pt x="3361769" y="2089869"/>
                  </a:lnTo>
                  <a:lnTo>
                    <a:pt x="3364195" y="2030485"/>
                  </a:lnTo>
                  <a:lnTo>
                    <a:pt x="3365650" y="1967253"/>
                  </a:lnTo>
                  <a:lnTo>
                    <a:pt x="3366135" y="1900174"/>
                  </a:lnTo>
                  <a:lnTo>
                    <a:pt x="3365636" y="1836142"/>
                  </a:lnTo>
                  <a:lnTo>
                    <a:pt x="3364139" y="1775957"/>
                  </a:lnTo>
                  <a:lnTo>
                    <a:pt x="3361642" y="1719617"/>
                  </a:lnTo>
                  <a:lnTo>
                    <a:pt x="3358146" y="1667122"/>
                  </a:lnTo>
                  <a:lnTo>
                    <a:pt x="3353648" y="1618470"/>
                  </a:lnTo>
                  <a:lnTo>
                    <a:pt x="3348148" y="1573661"/>
                  </a:lnTo>
                  <a:lnTo>
                    <a:pt x="3341644" y="1532693"/>
                  </a:lnTo>
                  <a:lnTo>
                    <a:pt x="3325622" y="1462277"/>
                  </a:lnTo>
                  <a:lnTo>
                    <a:pt x="3304307" y="1401439"/>
                  </a:lnTo>
                  <a:lnTo>
                    <a:pt x="3280933" y="1359900"/>
                  </a:lnTo>
                  <a:lnTo>
                    <a:pt x="3227959" y="1334769"/>
                  </a:lnTo>
                  <a:close/>
                </a:path>
                <a:path w="5791200" h="3523615">
                  <a:moveTo>
                    <a:pt x="2178939" y="1582547"/>
                  </a:moveTo>
                  <a:lnTo>
                    <a:pt x="2121042" y="1634616"/>
                  </a:lnTo>
                  <a:lnTo>
                    <a:pt x="2096125" y="1688524"/>
                  </a:lnTo>
                  <a:lnTo>
                    <a:pt x="2073910" y="1760981"/>
                  </a:lnTo>
                  <a:lnTo>
                    <a:pt x="2065189" y="1799157"/>
                  </a:lnTo>
                  <a:lnTo>
                    <a:pt x="2057487" y="1840955"/>
                  </a:lnTo>
                  <a:lnTo>
                    <a:pt x="2050805" y="1886378"/>
                  </a:lnTo>
                  <a:lnTo>
                    <a:pt x="2045145" y="1935425"/>
                  </a:lnTo>
                  <a:lnTo>
                    <a:pt x="2040510" y="1988098"/>
                  </a:lnTo>
                  <a:lnTo>
                    <a:pt x="2036901" y="2044398"/>
                  </a:lnTo>
                  <a:lnTo>
                    <a:pt x="2034320" y="2104327"/>
                  </a:lnTo>
                  <a:lnTo>
                    <a:pt x="2032771" y="2167885"/>
                  </a:lnTo>
                  <a:lnTo>
                    <a:pt x="2032253" y="2235073"/>
                  </a:lnTo>
                  <a:lnTo>
                    <a:pt x="2032771" y="2302025"/>
                  </a:lnTo>
                  <a:lnTo>
                    <a:pt x="2034320" y="2364877"/>
                  </a:lnTo>
                  <a:lnTo>
                    <a:pt x="2036901" y="2423630"/>
                  </a:lnTo>
                  <a:lnTo>
                    <a:pt x="2040510" y="2478284"/>
                  </a:lnTo>
                  <a:lnTo>
                    <a:pt x="2045145" y="2528841"/>
                  </a:lnTo>
                  <a:lnTo>
                    <a:pt x="2050805" y="2575301"/>
                  </a:lnTo>
                  <a:lnTo>
                    <a:pt x="2057487" y="2617666"/>
                  </a:lnTo>
                  <a:lnTo>
                    <a:pt x="2065189" y="2655936"/>
                  </a:lnTo>
                  <a:lnTo>
                    <a:pt x="2096125" y="2752506"/>
                  </a:lnTo>
                  <a:lnTo>
                    <a:pt x="2121042" y="2794920"/>
                  </a:lnTo>
                  <a:lnTo>
                    <a:pt x="2178939" y="2819908"/>
                  </a:lnTo>
                  <a:lnTo>
                    <a:pt x="2208966" y="2803076"/>
                  </a:lnTo>
                  <a:lnTo>
                    <a:pt x="2236374" y="2767457"/>
                  </a:lnTo>
                  <a:lnTo>
                    <a:pt x="2261163" y="2713073"/>
                  </a:lnTo>
                  <a:lnTo>
                    <a:pt x="2283333" y="2639949"/>
                  </a:lnTo>
                  <a:lnTo>
                    <a:pt x="2298358" y="2567771"/>
                  </a:lnTo>
                  <a:lnTo>
                    <a:pt x="2304623" y="2527097"/>
                  </a:lnTo>
                  <a:lnTo>
                    <a:pt x="2310055" y="2483365"/>
                  </a:lnTo>
                  <a:lnTo>
                    <a:pt x="2314654" y="2436574"/>
                  </a:lnTo>
                  <a:lnTo>
                    <a:pt x="2318418" y="2386724"/>
                  </a:lnTo>
                  <a:lnTo>
                    <a:pt x="2321347" y="2333813"/>
                  </a:lnTo>
                  <a:lnTo>
                    <a:pt x="2323440" y="2277842"/>
                  </a:lnTo>
                  <a:lnTo>
                    <a:pt x="2324697" y="2218809"/>
                  </a:lnTo>
                  <a:lnTo>
                    <a:pt x="2325116" y="2156714"/>
                  </a:lnTo>
                  <a:lnTo>
                    <a:pt x="2324598" y="2092033"/>
                  </a:lnTo>
                  <a:lnTo>
                    <a:pt x="2323044" y="2031174"/>
                  </a:lnTo>
                  <a:lnTo>
                    <a:pt x="2320454" y="1974139"/>
                  </a:lnTo>
                  <a:lnTo>
                    <a:pt x="2316826" y="1920930"/>
                  </a:lnTo>
                  <a:lnTo>
                    <a:pt x="2312159" y="1871548"/>
                  </a:lnTo>
                  <a:lnTo>
                    <a:pt x="2306451" y="1825996"/>
                  </a:lnTo>
                  <a:lnTo>
                    <a:pt x="2299703" y="1784276"/>
                  </a:lnTo>
                  <a:lnTo>
                    <a:pt x="2291912" y="1746390"/>
                  </a:lnTo>
                  <a:lnTo>
                    <a:pt x="2260859" y="1650001"/>
                  </a:lnTo>
                  <a:lnTo>
                    <a:pt x="2236104" y="1607581"/>
                  </a:lnTo>
                  <a:lnTo>
                    <a:pt x="2178939" y="1582547"/>
                  </a:lnTo>
                  <a:close/>
                </a:path>
                <a:path w="5791200" h="3523615">
                  <a:moveTo>
                    <a:pt x="3221863" y="1109344"/>
                  </a:moveTo>
                  <a:lnTo>
                    <a:pt x="3277140" y="1122007"/>
                  </a:lnTo>
                  <a:lnTo>
                    <a:pt x="3325589" y="1187699"/>
                  </a:lnTo>
                  <a:lnTo>
                    <a:pt x="3347234" y="1240440"/>
                  </a:lnTo>
                  <a:lnTo>
                    <a:pt x="3367151" y="1306449"/>
                  </a:lnTo>
                  <a:lnTo>
                    <a:pt x="3367151" y="1257702"/>
                  </a:lnTo>
                  <a:lnTo>
                    <a:pt x="3367151" y="1208992"/>
                  </a:lnTo>
                  <a:lnTo>
                    <a:pt x="3367151" y="1160305"/>
                  </a:lnTo>
                  <a:lnTo>
                    <a:pt x="3367151" y="1111630"/>
                  </a:lnTo>
                  <a:lnTo>
                    <a:pt x="3386582" y="1107039"/>
                  </a:lnTo>
                  <a:lnTo>
                    <a:pt x="3406013" y="1102423"/>
                  </a:lnTo>
                  <a:lnTo>
                    <a:pt x="3425443" y="1097807"/>
                  </a:lnTo>
                  <a:lnTo>
                    <a:pt x="3444875" y="1093215"/>
                  </a:lnTo>
                  <a:lnTo>
                    <a:pt x="3444875" y="2490342"/>
                  </a:lnTo>
                  <a:lnTo>
                    <a:pt x="3444679" y="2557216"/>
                  </a:lnTo>
                  <a:lnTo>
                    <a:pt x="3444094" y="2620540"/>
                  </a:lnTo>
                  <a:lnTo>
                    <a:pt x="3443117" y="2680315"/>
                  </a:lnTo>
                  <a:lnTo>
                    <a:pt x="3441751" y="2736543"/>
                  </a:lnTo>
                  <a:lnTo>
                    <a:pt x="3439994" y="2789227"/>
                  </a:lnTo>
                  <a:lnTo>
                    <a:pt x="3437846" y="2838368"/>
                  </a:lnTo>
                  <a:lnTo>
                    <a:pt x="3435309" y="2883966"/>
                  </a:lnTo>
                  <a:lnTo>
                    <a:pt x="3432380" y="2926026"/>
                  </a:lnTo>
                  <a:lnTo>
                    <a:pt x="3429061" y="2964547"/>
                  </a:lnTo>
                  <a:lnTo>
                    <a:pt x="3421253" y="3030982"/>
                  </a:lnTo>
                  <a:lnTo>
                    <a:pt x="3410642" y="3093817"/>
                  </a:lnTo>
                  <a:lnTo>
                    <a:pt x="3397850" y="3151873"/>
                  </a:lnTo>
                  <a:lnTo>
                    <a:pt x="3382857" y="3205156"/>
                  </a:lnTo>
                  <a:lnTo>
                    <a:pt x="3365645" y="3253672"/>
                  </a:lnTo>
                  <a:lnTo>
                    <a:pt x="3346196" y="3297428"/>
                  </a:lnTo>
                  <a:lnTo>
                    <a:pt x="3319095" y="3343790"/>
                  </a:lnTo>
                  <a:lnTo>
                    <a:pt x="3289030" y="3379438"/>
                  </a:lnTo>
                  <a:lnTo>
                    <a:pt x="3255988" y="3404369"/>
                  </a:lnTo>
                  <a:lnTo>
                    <a:pt x="3219958" y="3418586"/>
                  </a:lnTo>
                  <a:lnTo>
                    <a:pt x="3177617" y="3420494"/>
                  </a:lnTo>
                  <a:lnTo>
                    <a:pt x="3139551" y="3405092"/>
                  </a:lnTo>
                  <a:lnTo>
                    <a:pt x="3105747" y="3372401"/>
                  </a:lnTo>
                  <a:lnTo>
                    <a:pt x="3076194" y="3322447"/>
                  </a:lnTo>
                  <a:lnTo>
                    <a:pt x="3052310" y="3254797"/>
                  </a:lnTo>
                  <a:lnTo>
                    <a:pt x="3043029" y="3214172"/>
                  </a:lnTo>
                  <a:lnTo>
                    <a:pt x="3035522" y="3169015"/>
                  </a:lnTo>
                  <a:lnTo>
                    <a:pt x="3029789" y="3119327"/>
                  </a:lnTo>
                  <a:lnTo>
                    <a:pt x="3025830" y="3065111"/>
                  </a:lnTo>
                  <a:lnTo>
                    <a:pt x="3023645" y="3006367"/>
                  </a:lnTo>
                  <a:lnTo>
                    <a:pt x="3023235" y="2943097"/>
                  </a:lnTo>
                  <a:lnTo>
                    <a:pt x="3043733" y="2948146"/>
                  </a:lnTo>
                  <a:lnTo>
                    <a:pt x="3064255" y="2953194"/>
                  </a:lnTo>
                  <a:lnTo>
                    <a:pt x="3084778" y="2958242"/>
                  </a:lnTo>
                  <a:lnTo>
                    <a:pt x="3105277" y="2963291"/>
                  </a:lnTo>
                  <a:lnTo>
                    <a:pt x="3108991" y="3019873"/>
                  </a:lnTo>
                  <a:lnTo>
                    <a:pt x="3114992" y="3067526"/>
                  </a:lnTo>
                  <a:lnTo>
                    <a:pt x="3123279" y="3106273"/>
                  </a:lnTo>
                  <a:lnTo>
                    <a:pt x="3150925" y="3165353"/>
                  </a:lnTo>
                  <a:lnTo>
                    <a:pt x="3193788" y="3193305"/>
                  </a:lnTo>
                  <a:lnTo>
                    <a:pt x="3219577" y="3192018"/>
                  </a:lnTo>
                  <a:lnTo>
                    <a:pt x="3271408" y="3160680"/>
                  </a:lnTo>
                  <a:lnTo>
                    <a:pt x="3310001" y="3094482"/>
                  </a:lnTo>
                  <a:lnTo>
                    <a:pt x="3332159" y="3018617"/>
                  </a:lnTo>
                  <a:lnTo>
                    <a:pt x="3340770" y="2973964"/>
                  </a:lnTo>
                  <a:lnTo>
                    <a:pt x="3347735" y="2924830"/>
                  </a:lnTo>
                  <a:lnTo>
                    <a:pt x="3353054" y="2871216"/>
                  </a:lnTo>
                  <a:lnTo>
                    <a:pt x="3356195" y="2807633"/>
                  </a:lnTo>
                  <a:lnTo>
                    <a:pt x="3357346" y="2764657"/>
                  </a:lnTo>
                  <a:lnTo>
                    <a:pt x="3358216" y="2714229"/>
                  </a:lnTo>
                  <a:lnTo>
                    <a:pt x="3358807" y="2656354"/>
                  </a:lnTo>
                  <a:lnTo>
                    <a:pt x="3359118" y="2591037"/>
                  </a:lnTo>
                  <a:lnTo>
                    <a:pt x="3359150" y="2518283"/>
                  </a:lnTo>
                  <a:lnTo>
                    <a:pt x="3339973" y="2587446"/>
                  </a:lnTo>
                  <a:lnTo>
                    <a:pt x="3319276" y="2645207"/>
                  </a:lnTo>
                  <a:lnTo>
                    <a:pt x="3297062" y="2691574"/>
                  </a:lnTo>
                  <a:lnTo>
                    <a:pt x="3273335" y="2726553"/>
                  </a:lnTo>
                  <a:lnTo>
                    <a:pt x="3221354" y="2762377"/>
                  </a:lnTo>
                  <a:lnTo>
                    <a:pt x="3188473" y="2763457"/>
                  </a:lnTo>
                  <a:lnTo>
                    <a:pt x="3158156" y="2750570"/>
                  </a:lnTo>
                  <a:lnTo>
                    <a:pt x="3130407" y="2723721"/>
                  </a:lnTo>
                  <a:lnTo>
                    <a:pt x="3105229" y="2682912"/>
                  </a:lnTo>
                  <a:lnTo>
                    <a:pt x="3082628" y="2628147"/>
                  </a:lnTo>
                  <a:lnTo>
                    <a:pt x="3062604" y="2559430"/>
                  </a:lnTo>
                  <a:lnTo>
                    <a:pt x="3052850" y="2517209"/>
                  </a:lnTo>
                  <a:lnTo>
                    <a:pt x="3044021" y="2473185"/>
                  </a:lnTo>
                  <a:lnTo>
                    <a:pt x="3036120" y="2427359"/>
                  </a:lnTo>
                  <a:lnTo>
                    <a:pt x="3029146" y="2379731"/>
                  </a:lnTo>
                  <a:lnTo>
                    <a:pt x="3023099" y="2330299"/>
                  </a:lnTo>
                  <a:lnTo>
                    <a:pt x="3017982" y="2279063"/>
                  </a:lnTo>
                  <a:lnTo>
                    <a:pt x="3013794" y="2226023"/>
                  </a:lnTo>
                  <a:lnTo>
                    <a:pt x="3010535" y="2171177"/>
                  </a:lnTo>
                  <a:lnTo>
                    <a:pt x="3008207" y="2114526"/>
                  </a:lnTo>
                  <a:lnTo>
                    <a:pt x="3006809" y="2056069"/>
                  </a:lnTo>
                  <a:lnTo>
                    <a:pt x="3006344" y="1995804"/>
                  </a:lnTo>
                  <a:lnTo>
                    <a:pt x="3006663" y="1944774"/>
                  </a:lnTo>
                  <a:lnTo>
                    <a:pt x="3007622" y="1894471"/>
                  </a:lnTo>
                  <a:lnTo>
                    <a:pt x="3009217" y="1844896"/>
                  </a:lnTo>
                  <a:lnTo>
                    <a:pt x="3011450" y="1796051"/>
                  </a:lnTo>
                  <a:lnTo>
                    <a:pt x="3014318" y="1747939"/>
                  </a:lnTo>
                  <a:lnTo>
                    <a:pt x="3017821" y="1700562"/>
                  </a:lnTo>
                  <a:lnTo>
                    <a:pt x="3021956" y="1653922"/>
                  </a:lnTo>
                  <a:lnTo>
                    <a:pt x="3026725" y="1608021"/>
                  </a:lnTo>
                  <a:lnTo>
                    <a:pt x="3032125" y="1562862"/>
                  </a:lnTo>
                  <a:lnTo>
                    <a:pt x="3039994" y="1506932"/>
                  </a:lnTo>
                  <a:lnTo>
                    <a:pt x="3048798" y="1454421"/>
                  </a:lnTo>
                  <a:lnTo>
                    <a:pt x="3058540" y="1405327"/>
                  </a:lnTo>
                  <a:lnTo>
                    <a:pt x="3069222" y="1359648"/>
                  </a:lnTo>
                  <a:lnTo>
                    <a:pt x="3080845" y="1317381"/>
                  </a:lnTo>
                  <a:lnTo>
                    <a:pt x="3093413" y="1278524"/>
                  </a:lnTo>
                  <a:lnTo>
                    <a:pt x="3132458" y="1190426"/>
                  </a:lnTo>
                  <a:lnTo>
                    <a:pt x="3160109" y="1150588"/>
                  </a:lnTo>
                  <a:lnTo>
                    <a:pt x="3189902" y="1123561"/>
                  </a:lnTo>
                  <a:lnTo>
                    <a:pt x="3221863" y="1109344"/>
                  </a:lnTo>
                  <a:close/>
                </a:path>
                <a:path w="5791200" h="3523615">
                  <a:moveTo>
                    <a:pt x="2742057" y="1222755"/>
                  </a:moveTo>
                  <a:lnTo>
                    <a:pt x="2785205" y="1225629"/>
                  </a:lnTo>
                  <a:lnTo>
                    <a:pt x="2824734" y="1255649"/>
                  </a:lnTo>
                  <a:lnTo>
                    <a:pt x="2857706" y="1308592"/>
                  </a:lnTo>
                  <a:lnTo>
                    <a:pt x="2881249" y="1380109"/>
                  </a:lnTo>
                  <a:lnTo>
                    <a:pt x="2889890" y="1422661"/>
                  </a:lnTo>
                  <a:lnTo>
                    <a:pt x="2897139" y="1469548"/>
                  </a:lnTo>
                  <a:lnTo>
                    <a:pt x="2902983" y="1520769"/>
                  </a:lnTo>
                  <a:lnTo>
                    <a:pt x="2907411" y="1576324"/>
                  </a:lnTo>
                  <a:lnTo>
                    <a:pt x="2910436" y="1654779"/>
                  </a:lnTo>
                  <a:lnTo>
                    <a:pt x="2911370" y="1707814"/>
                  </a:lnTo>
                  <a:lnTo>
                    <a:pt x="2911926" y="1770054"/>
                  </a:lnTo>
                  <a:lnTo>
                    <a:pt x="2912110" y="1841500"/>
                  </a:lnTo>
                  <a:lnTo>
                    <a:pt x="2912110" y="1891200"/>
                  </a:lnTo>
                  <a:lnTo>
                    <a:pt x="2912110" y="1940899"/>
                  </a:lnTo>
                  <a:lnTo>
                    <a:pt x="2912110" y="2835402"/>
                  </a:lnTo>
                  <a:lnTo>
                    <a:pt x="2891057" y="2840356"/>
                  </a:lnTo>
                  <a:lnTo>
                    <a:pt x="2869993" y="2845323"/>
                  </a:lnTo>
                  <a:lnTo>
                    <a:pt x="2848905" y="2850314"/>
                  </a:lnTo>
                  <a:lnTo>
                    <a:pt x="2827782" y="2855341"/>
                  </a:lnTo>
                  <a:lnTo>
                    <a:pt x="2827782" y="2803586"/>
                  </a:lnTo>
                  <a:lnTo>
                    <a:pt x="2827782" y="1872106"/>
                  </a:lnTo>
                  <a:lnTo>
                    <a:pt x="2827386" y="1808601"/>
                  </a:lnTo>
                  <a:lnTo>
                    <a:pt x="2826205" y="1752046"/>
                  </a:lnTo>
                  <a:lnTo>
                    <a:pt x="2824243" y="1702440"/>
                  </a:lnTo>
                  <a:lnTo>
                    <a:pt x="2821507" y="1659783"/>
                  </a:lnTo>
                  <a:lnTo>
                    <a:pt x="2812117" y="1586095"/>
                  </a:lnTo>
                  <a:lnTo>
                    <a:pt x="2794678" y="1523992"/>
                  </a:lnTo>
                  <a:lnTo>
                    <a:pt x="2769979" y="1481347"/>
                  </a:lnTo>
                  <a:lnTo>
                    <a:pt x="2740590" y="1463544"/>
                  </a:lnTo>
                  <a:lnTo>
                    <a:pt x="2724277" y="1464310"/>
                  </a:lnTo>
                  <a:lnTo>
                    <a:pt x="2674080" y="1503949"/>
                  </a:lnTo>
                  <a:lnTo>
                    <a:pt x="2651767" y="1543944"/>
                  </a:lnTo>
                  <a:lnTo>
                    <a:pt x="2631313" y="1597405"/>
                  </a:lnTo>
                  <a:lnTo>
                    <a:pt x="2615876" y="1660287"/>
                  </a:lnTo>
                  <a:lnTo>
                    <a:pt x="2609600" y="1698761"/>
                  </a:lnTo>
                  <a:lnTo>
                    <a:pt x="2604287" y="1741926"/>
                  </a:lnTo>
                  <a:lnTo>
                    <a:pt x="2599937" y="1789783"/>
                  </a:lnTo>
                  <a:lnTo>
                    <a:pt x="2596552" y="1842337"/>
                  </a:lnTo>
                  <a:lnTo>
                    <a:pt x="2594133" y="1899587"/>
                  </a:lnTo>
                  <a:lnTo>
                    <a:pt x="2592681" y="1961538"/>
                  </a:lnTo>
                  <a:lnTo>
                    <a:pt x="2592197" y="2028189"/>
                  </a:lnTo>
                  <a:lnTo>
                    <a:pt x="2592197" y="2080118"/>
                  </a:lnTo>
                  <a:lnTo>
                    <a:pt x="2592197" y="2132046"/>
                  </a:lnTo>
                  <a:lnTo>
                    <a:pt x="2592197" y="2910966"/>
                  </a:lnTo>
                  <a:lnTo>
                    <a:pt x="2571126" y="2915921"/>
                  </a:lnTo>
                  <a:lnTo>
                    <a:pt x="2550033" y="2920888"/>
                  </a:lnTo>
                  <a:lnTo>
                    <a:pt x="2528939" y="2925879"/>
                  </a:lnTo>
                  <a:lnTo>
                    <a:pt x="2507869" y="2930906"/>
                  </a:lnTo>
                  <a:lnTo>
                    <a:pt x="2507869" y="2880388"/>
                  </a:lnTo>
                  <a:lnTo>
                    <a:pt x="2507869" y="1314577"/>
                  </a:lnTo>
                  <a:lnTo>
                    <a:pt x="2526823" y="1310100"/>
                  </a:lnTo>
                  <a:lnTo>
                    <a:pt x="2545778" y="1305623"/>
                  </a:lnTo>
                  <a:lnTo>
                    <a:pt x="2564733" y="1301146"/>
                  </a:lnTo>
                  <a:lnTo>
                    <a:pt x="2583688" y="1296669"/>
                  </a:lnTo>
                  <a:lnTo>
                    <a:pt x="2583688" y="1342618"/>
                  </a:lnTo>
                  <a:lnTo>
                    <a:pt x="2583688" y="1388567"/>
                  </a:lnTo>
                  <a:lnTo>
                    <a:pt x="2583688" y="1434515"/>
                  </a:lnTo>
                  <a:lnTo>
                    <a:pt x="2583688" y="1480464"/>
                  </a:lnTo>
                  <a:lnTo>
                    <a:pt x="2583688" y="1526413"/>
                  </a:lnTo>
                  <a:lnTo>
                    <a:pt x="2600358" y="1451822"/>
                  </a:lnTo>
                  <a:lnTo>
                    <a:pt x="2619016" y="1387635"/>
                  </a:lnTo>
                  <a:lnTo>
                    <a:pt x="2639661" y="1333852"/>
                  </a:lnTo>
                  <a:lnTo>
                    <a:pt x="2662290" y="1290472"/>
                  </a:lnTo>
                  <a:lnTo>
                    <a:pt x="2686900" y="1257496"/>
                  </a:lnTo>
                  <a:lnTo>
                    <a:pt x="2713490" y="1234924"/>
                  </a:lnTo>
                  <a:lnTo>
                    <a:pt x="2742057" y="1222755"/>
                  </a:lnTo>
                  <a:close/>
                </a:path>
                <a:path w="5791200" h="3523615">
                  <a:moveTo>
                    <a:pt x="2178939" y="1355725"/>
                  </a:moveTo>
                  <a:lnTo>
                    <a:pt x="2243116" y="1364831"/>
                  </a:lnTo>
                  <a:lnTo>
                    <a:pt x="2298996" y="1424427"/>
                  </a:lnTo>
                  <a:lnTo>
                    <a:pt x="2323824" y="1473167"/>
                  </a:lnTo>
                  <a:lnTo>
                    <a:pt x="2346579" y="1534540"/>
                  </a:lnTo>
                  <a:lnTo>
                    <a:pt x="2366486" y="1607280"/>
                  </a:lnTo>
                  <a:lnTo>
                    <a:pt x="2375082" y="1647438"/>
                  </a:lnTo>
                  <a:lnTo>
                    <a:pt x="2382773" y="1690120"/>
                  </a:lnTo>
                  <a:lnTo>
                    <a:pt x="2389560" y="1735329"/>
                  </a:lnTo>
                  <a:lnTo>
                    <a:pt x="2395442" y="1783064"/>
                  </a:lnTo>
                  <a:lnTo>
                    <a:pt x="2400419" y="1833325"/>
                  </a:lnTo>
                  <a:lnTo>
                    <a:pt x="2404490" y="1886114"/>
                  </a:lnTo>
                  <a:lnTo>
                    <a:pt x="2407658" y="1941431"/>
                  </a:lnTo>
                  <a:lnTo>
                    <a:pt x="2409920" y="1999275"/>
                  </a:lnTo>
                  <a:lnTo>
                    <a:pt x="2411277" y="2059648"/>
                  </a:lnTo>
                  <a:lnTo>
                    <a:pt x="2411729" y="2122551"/>
                  </a:lnTo>
                  <a:lnTo>
                    <a:pt x="2411440" y="2183694"/>
                  </a:lnTo>
                  <a:lnTo>
                    <a:pt x="2410572" y="2242307"/>
                  </a:lnTo>
                  <a:lnTo>
                    <a:pt x="2409127" y="2298393"/>
                  </a:lnTo>
                  <a:lnTo>
                    <a:pt x="2407105" y="2351951"/>
                  </a:lnTo>
                  <a:lnTo>
                    <a:pt x="2404506" y="2402982"/>
                  </a:lnTo>
                  <a:lnTo>
                    <a:pt x="2401333" y="2451488"/>
                  </a:lnTo>
                  <a:lnTo>
                    <a:pt x="2397585" y="2497468"/>
                  </a:lnTo>
                  <a:lnTo>
                    <a:pt x="2393263" y="2540923"/>
                  </a:lnTo>
                  <a:lnTo>
                    <a:pt x="2388368" y="2581855"/>
                  </a:lnTo>
                  <a:lnTo>
                    <a:pt x="2382901" y="2620264"/>
                  </a:lnTo>
                  <a:lnTo>
                    <a:pt x="2372582" y="2680070"/>
                  </a:lnTo>
                  <a:lnTo>
                    <a:pt x="2360803" y="2735791"/>
                  </a:lnTo>
                  <a:lnTo>
                    <a:pt x="2347563" y="2787427"/>
                  </a:lnTo>
                  <a:lnTo>
                    <a:pt x="2332862" y="2834978"/>
                  </a:lnTo>
                  <a:lnTo>
                    <a:pt x="2316702" y="2878444"/>
                  </a:lnTo>
                  <a:lnTo>
                    <a:pt x="2299080" y="2917825"/>
                  </a:lnTo>
                  <a:lnTo>
                    <a:pt x="2270932" y="2967712"/>
                  </a:lnTo>
                  <a:lnTo>
                    <a:pt x="2241534" y="3005550"/>
                  </a:lnTo>
                  <a:lnTo>
                    <a:pt x="2210873" y="3031339"/>
                  </a:lnTo>
                  <a:lnTo>
                    <a:pt x="2145198" y="3047016"/>
                  </a:lnTo>
                  <a:lnTo>
                    <a:pt x="2113698" y="3036325"/>
                  </a:lnTo>
                  <a:lnTo>
                    <a:pt x="2057404" y="2977082"/>
                  </a:lnTo>
                  <a:lnTo>
                    <a:pt x="2032603" y="2928544"/>
                  </a:lnTo>
                  <a:lnTo>
                    <a:pt x="2010028" y="2867406"/>
                  </a:lnTo>
                  <a:lnTo>
                    <a:pt x="1990354" y="2794158"/>
                  </a:lnTo>
                  <a:lnTo>
                    <a:pt x="1981858" y="2753225"/>
                  </a:lnTo>
                  <a:lnTo>
                    <a:pt x="1974257" y="2709418"/>
                  </a:lnTo>
                  <a:lnTo>
                    <a:pt x="1967550" y="2662737"/>
                  </a:lnTo>
                  <a:lnTo>
                    <a:pt x="1961737" y="2613183"/>
                  </a:lnTo>
                  <a:lnTo>
                    <a:pt x="1956818" y="2560756"/>
                  </a:lnTo>
                  <a:lnTo>
                    <a:pt x="1952794" y="2505455"/>
                  </a:lnTo>
                  <a:lnTo>
                    <a:pt x="1949664" y="2447282"/>
                  </a:lnTo>
                  <a:lnTo>
                    <a:pt x="1947428" y="2386234"/>
                  </a:lnTo>
                  <a:lnTo>
                    <a:pt x="1946087" y="2322314"/>
                  </a:lnTo>
                  <a:lnTo>
                    <a:pt x="1945639" y="2255519"/>
                  </a:lnTo>
                  <a:lnTo>
                    <a:pt x="1946030" y="2192472"/>
                  </a:lnTo>
                  <a:lnTo>
                    <a:pt x="1947203" y="2131616"/>
                  </a:lnTo>
                  <a:lnTo>
                    <a:pt x="1949158" y="2072953"/>
                  </a:lnTo>
                  <a:lnTo>
                    <a:pt x="1951897" y="2016482"/>
                  </a:lnTo>
                  <a:lnTo>
                    <a:pt x="1955419" y="1962202"/>
                  </a:lnTo>
                  <a:lnTo>
                    <a:pt x="1959725" y="1910114"/>
                  </a:lnTo>
                  <a:lnTo>
                    <a:pt x="1964816" y="1860216"/>
                  </a:lnTo>
                  <a:lnTo>
                    <a:pt x="1970693" y="1812509"/>
                  </a:lnTo>
                  <a:lnTo>
                    <a:pt x="1977355" y="1766993"/>
                  </a:lnTo>
                  <a:lnTo>
                    <a:pt x="1984804" y="1723667"/>
                  </a:lnTo>
                  <a:lnTo>
                    <a:pt x="1993040" y="1682531"/>
                  </a:lnTo>
                  <a:lnTo>
                    <a:pt x="2002063" y="1643585"/>
                  </a:lnTo>
                  <a:lnTo>
                    <a:pt x="2022475" y="1572260"/>
                  </a:lnTo>
                  <a:lnTo>
                    <a:pt x="2044648" y="1512167"/>
                  </a:lnTo>
                  <a:lnTo>
                    <a:pt x="2068373" y="1461680"/>
                  </a:lnTo>
                  <a:lnTo>
                    <a:pt x="2093658" y="1420796"/>
                  </a:lnTo>
                  <a:lnTo>
                    <a:pt x="2120509" y="1389511"/>
                  </a:lnTo>
                  <a:lnTo>
                    <a:pt x="2178939" y="1355725"/>
                  </a:lnTo>
                  <a:close/>
                </a:path>
                <a:path w="5791200" h="3523615">
                  <a:moveTo>
                    <a:pt x="1276858" y="1040638"/>
                  </a:moveTo>
                  <a:lnTo>
                    <a:pt x="1276858" y="1040638"/>
                  </a:lnTo>
                  <a:lnTo>
                    <a:pt x="1276858" y="1605279"/>
                  </a:lnTo>
                  <a:lnTo>
                    <a:pt x="1298023" y="1600307"/>
                  </a:lnTo>
                  <a:lnTo>
                    <a:pt x="1319212" y="1595310"/>
                  </a:lnTo>
                  <a:lnTo>
                    <a:pt x="1340401" y="1590313"/>
                  </a:lnTo>
                  <a:lnTo>
                    <a:pt x="1361567" y="1585340"/>
                  </a:lnTo>
                  <a:lnTo>
                    <a:pt x="1361567" y="1638585"/>
                  </a:lnTo>
                  <a:lnTo>
                    <a:pt x="1361567" y="1691830"/>
                  </a:lnTo>
                  <a:lnTo>
                    <a:pt x="1361567" y="1745075"/>
                  </a:lnTo>
                  <a:lnTo>
                    <a:pt x="1361567" y="1798319"/>
                  </a:lnTo>
                  <a:lnTo>
                    <a:pt x="1340401" y="1803366"/>
                  </a:lnTo>
                  <a:lnTo>
                    <a:pt x="1319212" y="1808400"/>
                  </a:lnTo>
                  <a:lnTo>
                    <a:pt x="1298023" y="1813411"/>
                  </a:lnTo>
                  <a:lnTo>
                    <a:pt x="1276858" y="1818386"/>
                  </a:lnTo>
                  <a:lnTo>
                    <a:pt x="1276858" y="1868135"/>
                  </a:lnTo>
                  <a:lnTo>
                    <a:pt x="1276858" y="2763519"/>
                  </a:lnTo>
                  <a:lnTo>
                    <a:pt x="1277123" y="2816810"/>
                  </a:lnTo>
                  <a:lnTo>
                    <a:pt x="1277937" y="2859516"/>
                  </a:lnTo>
                  <a:lnTo>
                    <a:pt x="1281302" y="2913126"/>
                  </a:lnTo>
                  <a:lnTo>
                    <a:pt x="1291089" y="2953345"/>
                  </a:lnTo>
                  <a:lnTo>
                    <a:pt x="1315801" y="2976824"/>
                  </a:lnTo>
                  <a:lnTo>
                    <a:pt x="1324610" y="2975991"/>
                  </a:lnTo>
                  <a:lnTo>
                    <a:pt x="1332206" y="2973508"/>
                  </a:lnTo>
                  <a:lnTo>
                    <a:pt x="1340897" y="2969466"/>
                  </a:lnTo>
                  <a:lnTo>
                    <a:pt x="1350684" y="2963828"/>
                  </a:lnTo>
                  <a:lnTo>
                    <a:pt x="1361567" y="2956560"/>
                  </a:lnTo>
                  <a:lnTo>
                    <a:pt x="1364005" y="3004400"/>
                  </a:lnTo>
                  <a:lnTo>
                    <a:pt x="1366443" y="3052222"/>
                  </a:lnTo>
                  <a:lnTo>
                    <a:pt x="1368882" y="3100038"/>
                  </a:lnTo>
                  <a:lnTo>
                    <a:pt x="1371320" y="3147860"/>
                  </a:lnTo>
                  <a:lnTo>
                    <a:pt x="1373758" y="3195701"/>
                  </a:lnTo>
                  <a:lnTo>
                    <a:pt x="1340040" y="3221910"/>
                  </a:lnTo>
                  <a:lnTo>
                    <a:pt x="1288462" y="3237239"/>
                  </a:lnTo>
                  <a:lnTo>
                    <a:pt x="1269364" y="3232896"/>
                  </a:lnTo>
                  <a:lnTo>
                    <a:pt x="1238885" y="3204718"/>
                  </a:lnTo>
                  <a:lnTo>
                    <a:pt x="1217342" y="3155219"/>
                  </a:lnTo>
                  <a:lnTo>
                    <a:pt x="1203325" y="3089147"/>
                  </a:lnTo>
                  <a:lnTo>
                    <a:pt x="1197610" y="3020361"/>
                  </a:lnTo>
                  <a:lnTo>
                    <a:pt x="1195609" y="2971625"/>
                  </a:lnTo>
                  <a:lnTo>
                    <a:pt x="1194181" y="2913332"/>
                  </a:lnTo>
                  <a:lnTo>
                    <a:pt x="1193323" y="2845487"/>
                  </a:lnTo>
                  <a:lnTo>
                    <a:pt x="1193038" y="2768091"/>
                  </a:lnTo>
                  <a:lnTo>
                    <a:pt x="1193038" y="2716444"/>
                  </a:lnTo>
                  <a:lnTo>
                    <a:pt x="1193038" y="2664794"/>
                  </a:lnTo>
                  <a:lnTo>
                    <a:pt x="1193038" y="1838198"/>
                  </a:lnTo>
                  <a:lnTo>
                    <a:pt x="1177534" y="1841837"/>
                  </a:lnTo>
                  <a:lnTo>
                    <a:pt x="1162065" y="1845500"/>
                  </a:lnTo>
                  <a:lnTo>
                    <a:pt x="1146621" y="1849163"/>
                  </a:lnTo>
                  <a:lnTo>
                    <a:pt x="1131189" y="1852802"/>
                  </a:lnTo>
                  <a:lnTo>
                    <a:pt x="1131189" y="1799556"/>
                  </a:lnTo>
                  <a:lnTo>
                    <a:pt x="1131189" y="1746297"/>
                  </a:lnTo>
                  <a:lnTo>
                    <a:pt x="1131189" y="1693015"/>
                  </a:lnTo>
                  <a:lnTo>
                    <a:pt x="1131189" y="1639697"/>
                  </a:lnTo>
                  <a:lnTo>
                    <a:pt x="1146621" y="1636075"/>
                  </a:lnTo>
                  <a:lnTo>
                    <a:pt x="1162065" y="1632442"/>
                  </a:lnTo>
                  <a:lnTo>
                    <a:pt x="1177534" y="1628784"/>
                  </a:lnTo>
                  <a:lnTo>
                    <a:pt x="1193038" y="1625091"/>
                  </a:lnTo>
                  <a:lnTo>
                    <a:pt x="1193038" y="1575080"/>
                  </a:lnTo>
                  <a:lnTo>
                    <a:pt x="1193038" y="1525059"/>
                  </a:lnTo>
                  <a:lnTo>
                    <a:pt x="1193038" y="1224914"/>
                  </a:lnTo>
                  <a:lnTo>
                    <a:pt x="1213993" y="1178833"/>
                  </a:lnTo>
                  <a:lnTo>
                    <a:pt x="1234948" y="1132776"/>
                  </a:lnTo>
                  <a:lnTo>
                    <a:pt x="1255903" y="1086719"/>
                  </a:lnTo>
                  <a:lnTo>
                    <a:pt x="1276858" y="1040638"/>
                  </a:lnTo>
                  <a:close/>
                </a:path>
                <a:path w="5791200" h="3523615">
                  <a:moveTo>
                    <a:pt x="1446149" y="950467"/>
                  </a:moveTo>
                  <a:lnTo>
                    <a:pt x="1467219" y="945513"/>
                  </a:lnTo>
                  <a:lnTo>
                    <a:pt x="1488313" y="940546"/>
                  </a:lnTo>
                  <a:lnTo>
                    <a:pt x="1509406" y="935555"/>
                  </a:lnTo>
                  <a:lnTo>
                    <a:pt x="1530477" y="930528"/>
                  </a:lnTo>
                  <a:lnTo>
                    <a:pt x="1530477" y="980560"/>
                  </a:lnTo>
                  <a:lnTo>
                    <a:pt x="1530477" y="1731137"/>
                  </a:lnTo>
                  <a:lnTo>
                    <a:pt x="1551019" y="1658375"/>
                  </a:lnTo>
                  <a:lnTo>
                    <a:pt x="1573276" y="1597565"/>
                  </a:lnTo>
                  <a:lnTo>
                    <a:pt x="1597247" y="1548701"/>
                  </a:lnTo>
                  <a:lnTo>
                    <a:pt x="1622932" y="1511775"/>
                  </a:lnTo>
                  <a:lnTo>
                    <a:pt x="1679448" y="1473708"/>
                  </a:lnTo>
                  <a:lnTo>
                    <a:pt x="1706165" y="1471799"/>
                  </a:lnTo>
                  <a:lnTo>
                    <a:pt x="1731073" y="1479200"/>
                  </a:lnTo>
                  <a:lnTo>
                    <a:pt x="1775460" y="1521840"/>
                  </a:lnTo>
                  <a:lnTo>
                    <a:pt x="1794390" y="1556131"/>
                  </a:lnTo>
                  <a:lnTo>
                    <a:pt x="1810416" y="1597850"/>
                  </a:lnTo>
                  <a:lnTo>
                    <a:pt x="1823537" y="1646999"/>
                  </a:lnTo>
                  <a:lnTo>
                    <a:pt x="1833752" y="1703577"/>
                  </a:lnTo>
                  <a:lnTo>
                    <a:pt x="1842362" y="1782032"/>
                  </a:lnTo>
                  <a:lnTo>
                    <a:pt x="1845606" y="1828421"/>
                  </a:lnTo>
                  <a:lnTo>
                    <a:pt x="1848136" y="1879584"/>
                  </a:lnTo>
                  <a:lnTo>
                    <a:pt x="1849950" y="1935521"/>
                  </a:lnTo>
                  <a:lnTo>
                    <a:pt x="1851041" y="1996232"/>
                  </a:lnTo>
                  <a:lnTo>
                    <a:pt x="1851405" y="2061717"/>
                  </a:lnTo>
                  <a:lnTo>
                    <a:pt x="1851405" y="2112924"/>
                  </a:lnTo>
                  <a:lnTo>
                    <a:pt x="1851405" y="2164130"/>
                  </a:lnTo>
                  <a:lnTo>
                    <a:pt x="1851405" y="3085972"/>
                  </a:lnTo>
                  <a:lnTo>
                    <a:pt x="1830282" y="3090927"/>
                  </a:lnTo>
                  <a:lnTo>
                    <a:pt x="1809194" y="3095894"/>
                  </a:lnTo>
                  <a:lnTo>
                    <a:pt x="1788130" y="3100885"/>
                  </a:lnTo>
                  <a:lnTo>
                    <a:pt x="1767077" y="3105912"/>
                  </a:lnTo>
                  <a:lnTo>
                    <a:pt x="1767077" y="3054687"/>
                  </a:lnTo>
                  <a:lnTo>
                    <a:pt x="1767077" y="2081529"/>
                  </a:lnTo>
                  <a:lnTo>
                    <a:pt x="1766315" y="2016358"/>
                  </a:lnTo>
                  <a:lnTo>
                    <a:pt x="1764029" y="1957752"/>
                  </a:lnTo>
                  <a:lnTo>
                    <a:pt x="1760219" y="1905714"/>
                  </a:lnTo>
                  <a:lnTo>
                    <a:pt x="1754885" y="1860248"/>
                  </a:lnTo>
                  <a:lnTo>
                    <a:pt x="1748027" y="1821359"/>
                  </a:lnTo>
                  <a:lnTo>
                    <a:pt x="1724521" y="1751635"/>
                  </a:lnTo>
                  <a:lnTo>
                    <a:pt x="1685746" y="1714003"/>
                  </a:lnTo>
                  <a:lnTo>
                    <a:pt x="1662049" y="1713738"/>
                  </a:lnTo>
                  <a:lnTo>
                    <a:pt x="1643641" y="1722020"/>
                  </a:lnTo>
                  <a:lnTo>
                    <a:pt x="1608399" y="1761922"/>
                  </a:lnTo>
                  <a:lnTo>
                    <a:pt x="1576256" y="1831526"/>
                  </a:lnTo>
                  <a:lnTo>
                    <a:pt x="1563306" y="1874583"/>
                  </a:lnTo>
                  <a:lnTo>
                    <a:pt x="1552737" y="1922688"/>
                  </a:lnTo>
                  <a:lnTo>
                    <a:pt x="1544574" y="1975865"/>
                  </a:lnTo>
                  <a:lnTo>
                    <a:pt x="1540266" y="2015194"/>
                  </a:lnTo>
                  <a:lnTo>
                    <a:pt x="1536742" y="2058891"/>
                  </a:lnTo>
                  <a:lnTo>
                    <a:pt x="1534001" y="2106961"/>
                  </a:lnTo>
                  <a:lnTo>
                    <a:pt x="1532043" y="2159413"/>
                  </a:lnTo>
                  <a:lnTo>
                    <a:pt x="1530868" y="2216254"/>
                  </a:lnTo>
                  <a:lnTo>
                    <a:pt x="1530477" y="2277491"/>
                  </a:lnTo>
                  <a:lnTo>
                    <a:pt x="1530477" y="2329508"/>
                  </a:lnTo>
                  <a:lnTo>
                    <a:pt x="1530477" y="2381526"/>
                  </a:lnTo>
                  <a:lnTo>
                    <a:pt x="1530477" y="3161791"/>
                  </a:lnTo>
                  <a:lnTo>
                    <a:pt x="1509406" y="3166745"/>
                  </a:lnTo>
                  <a:lnTo>
                    <a:pt x="1488313" y="3171698"/>
                  </a:lnTo>
                  <a:lnTo>
                    <a:pt x="1467219" y="3176651"/>
                  </a:lnTo>
                  <a:lnTo>
                    <a:pt x="1446149" y="3181604"/>
                  </a:lnTo>
                  <a:lnTo>
                    <a:pt x="1446149" y="1001175"/>
                  </a:lnTo>
                  <a:lnTo>
                    <a:pt x="1446149" y="950467"/>
                  </a:lnTo>
                  <a:close/>
                </a:path>
                <a:path w="5791200" h="3523615">
                  <a:moveTo>
                    <a:pt x="2131567" y="776351"/>
                  </a:moveTo>
                  <a:lnTo>
                    <a:pt x="2154047" y="771090"/>
                  </a:lnTo>
                  <a:lnTo>
                    <a:pt x="2176526" y="765794"/>
                  </a:lnTo>
                  <a:lnTo>
                    <a:pt x="2199004" y="760474"/>
                  </a:lnTo>
                  <a:lnTo>
                    <a:pt x="2221484" y="755141"/>
                  </a:lnTo>
                  <a:lnTo>
                    <a:pt x="2234675" y="805291"/>
                  </a:lnTo>
                  <a:lnTo>
                    <a:pt x="2247866" y="855442"/>
                  </a:lnTo>
                  <a:lnTo>
                    <a:pt x="2261053" y="905596"/>
                  </a:lnTo>
                  <a:lnTo>
                    <a:pt x="2274236" y="955754"/>
                  </a:lnTo>
                  <a:lnTo>
                    <a:pt x="2287413" y="1005918"/>
                  </a:lnTo>
                  <a:lnTo>
                    <a:pt x="2300583" y="1056090"/>
                  </a:lnTo>
                  <a:lnTo>
                    <a:pt x="2313743" y="1106270"/>
                  </a:lnTo>
                  <a:lnTo>
                    <a:pt x="2326894" y="1156462"/>
                  </a:lnTo>
                  <a:lnTo>
                    <a:pt x="2303006" y="1162081"/>
                  </a:lnTo>
                  <a:lnTo>
                    <a:pt x="2279141" y="1167701"/>
                  </a:lnTo>
                  <a:lnTo>
                    <a:pt x="2255277" y="1173321"/>
                  </a:lnTo>
                  <a:lnTo>
                    <a:pt x="2231390" y="1178940"/>
                  </a:lnTo>
                  <a:lnTo>
                    <a:pt x="2221089" y="1129639"/>
                  </a:lnTo>
                  <a:lnTo>
                    <a:pt x="2210771" y="1080338"/>
                  </a:lnTo>
                  <a:lnTo>
                    <a:pt x="2200446" y="1031036"/>
                  </a:lnTo>
                  <a:lnTo>
                    <a:pt x="2190128" y="981735"/>
                  </a:lnTo>
                  <a:lnTo>
                    <a:pt x="2179828" y="932434"/>
                  </a:lnTo>
                  <a:lnTo>
                    <a:pt x="2169236" y="986688"/>
                  </a:lnTo>
                  <a:lnTo>
                    <a:pt x="2158644" y="1040942"/>
                  </a:lnTo>
                  <a:lnTo>
                    <a:pt x="2148052" y="1095197"/>
                  </a:lnTo>
                  <a:lnTo>
                    <a:pt x="2137460" y="1149451"/>
                  </a:lnTo>
                  <a:lnTo>
                    <a:pt x="2126869" y="1203705"/>
                  </a:lnTo>
                  <a:lnTo>
                    <a:pt x="2102768" y="1209347"/>
                  </a:lnTo>
                  <a:lnTo>
                    <a:pt x="2078656" y="1215024"/>
                  </a:lnTo>
                  <a:lnTo>
                    <a:pt x="2054520" y="1220725"/>
                  </a:lnTo>
                  <a:lnTo>
                    <a:pt x="2030349" y="1226439"/>
                  </a:lnTo>
                  <a:lnTo>
                    <a:pt x="2041609" y="1176443"/>
                  </a:lnTo>
                  <a:lnTo>
                    <a:pt x="2052868" y="1126446"/>
                  </a:lnTo>
                  <a:lnTo>
                    <a:pt x="2064126" y="1076447"/>
                  </a:lnTo>
                  <a:lnTo>
                    <a:pt x="2075380" y="1026445"/>
                  </a:lnTo>
                  <a:lnTo>
                    <a:pt x="2086630" y="976438"/>
                  </a:lnTo>
                  <a:lnTo>
                    <a:pt x="2097875" y="926427"/>
                  </a:lnTo>
                  <a:lnTo>
                    <a:pt x="2109113" y="876409"/>
                  </a:lnTo>
                  <a:lnTo>
                    <a:pt x="2120345" y="826384"/>
                  </a:lnTo>
                  <a:lnTo>
                    <a:pt x="2131567" y="776351"/>
                  </a:lnTo>
                  <a:close/>
                </a:path>
                <a:path w="5791200" h="3523615">
                  <a:moveTo>
                    <a:pt x="4644517" y="809878"/>
                  </a:moveTo>
                  <a:lnTo>
                    <a:pt x="4665640" y="804906"/>
                  </a:lnTo>
                  <a:lnTo>
                    <a:pt x="4686728" y="799909"/>
                  </a:lnTo>
                  <a:lnTo>
                    <a:pt x="4707792" y="794912"/>
                  </a:lnTo>
                  <a:lnTo>
                    <a:pt x="4728845" y="789939"/>
                  </a:lnTo>
                  <a:lnTo>
                    <a:pt x="4728845" y="2406268"/>
                  </a:lnTo>
                  <a:lnTo>
                    <a:pt x="4707792" y="2411241"/>
                  </a:lnTo>
                  <a:lnTo>
                    <a:pt x="4686728" y="2416238"/>
                  </a:lnTo>
                  <a:lnTo>
                    <a:pt x="4665640" y="2421235"/>
                  </a:lnTo>
                  <a:lnTo>
                    <a:pt x="4644517" y="2426208"/>
                  </a:lnTo>
                  <a:lnTo>
                    <a:pt x="4644517" y="2375690"/>
                  </a:lnTo>
                  <a:lnTo>
                    <a:pt x="4644517" y="2325173"/>
                  </a:lnTo>
                  <a:lnTo>
                    <a:pt x="4644517" y="860385"/>
                  </a:lnTo>
                  <a:lnTo>
                    <a:pt x="4644517" y="809878"/>
                  </a:lnTo>
                  <a:close/>
                </a:path>
                <a:path w="5791200" h="3523615">
                  <a:moveTo>
                    <a:pt x="5089398" y="668274"/>
                  </a:moveTo>
                  <a:lnTo>
                    <a:pt x="5132546" y="671210"/>
                  </a:lnTo>
                  <a:lnTo>
                    <a:pt x="5172075" y="701293"/>
                  </a:lnTo>
                  <a:lnTo>
                    <a:pt x="5205031" y="754173"/>
                  </a:lnTo>
                  <a:lnTo>
                    <a:pt x="5228463" y="825626"/>
                  </a:lnTo>
                  <a:lnTo>
                    <a:pt x="5237160" y="868179"/>
                  </a:lnTo>
                  <a:lnTo>
                    <a:pt x="5244417" y="915066"/>
                  </a:lnTo>
                  <a:lnTo>
                    <a:pt x="5250269" y="966287"/>
                  </a:lnTo>
                  <a:lnTo>
                    <a:pt x="5254752" y="1021841"/>
                  </a:lnTo>
                  <a:lnTo>
                    <a:pt x="5257722" y="1100305"/>
                  </a:lnTo>
                  <a:lnTo>
                    <a:pt x="5258674" y="1153360"/>
                  </a:lnTo>
                  <a:lnTo>
                    <a:pt x="5259254" y="1215637"/>
                  </a:lnTo>
                  <a:lnTo>
                    <a:pt x="5259451" y="1287144"/>
                  </a:lnTo>
                  <a:lnTo>
                    <a:pt x="5259451" y="1336828"/>
                  </a:lnTo>
                  <a:lnTo>
                    <a:pt x="5259451" y="1386513"/>
                  </a:lnTo>
                  <a:lnTo>
                    <a:pt x="5259451" y="2280919"/>
                  </a:lnTo>
                  <a:lnTo>
                    <a:pt x="5238327" y="2285892"/>
                  </a:lnTo>
                  <a:lnTo>
                    <a:pt x="5217239" y="2290889"/>
                  </a:lnTo>
                  <a:lnTo>
                    <a:pt x="5196175" y="2295886"/>
                  </a:lnTo>
                  <a:lnTo>
                    <a:pt x="5175123" y="2300859"/>
                  </a:lnTo>
                  <a:lnTo>
                    <a:pt x="5175123" y="1317625"/>
                  </a:lnTo>
                  <a:lnTo>
                    <a:pt x="5174726" y="1254180"/>
                  </a:lnTo>
                  <a:lnTo>
                    <a:pt x="5173538" y="1197655"/>
                  </a:lnTo>
                  <a:lnTo>
                    <a:pt x="5171556" y="1148049"/>
                  </a:lnTo>
                  <a:lnTo>
                    <a:pt x="5168783" y="1105362"/>
                  </a:lnTo>
                  <a:lnTo>
                    <a:pt x="5159384" y="1031615"/>
                  </a:lnTo>
                  <a:lnTo>
                    <a:pt x="5141910" y="969563"/>
                  </a:lnTo>
                  <a:lnTo>
                    <a:pt x="5117266" y="926939"/>
                  </a:lnTo>
                  <a:lnTo>
                    <a:pt x="5087929" y="909171"/>
                  </a:lnTo>
                  <a:lnTo>
                    <a:pt x="5071618" y="909954"/>
                  </a:lnTo>
                  <a:lnTo>
                    <a:pt x="5021405" y="949531"/>
                  </a:lnTo>
                  <a:lnTo>
                    <a:pt x="4999055" y="989518"/>
                  </a:lnTo>
                  <a:lnTo>
                    <a:pt x="4978527" y="1042924"/>
                  </a:lnTo>
                  <a:lnTo>
                    <a:pt x="4963090" y="1105821"/>
                  </a:lnTo>
                  <a:lnTo>
                    <a:pt x="4956814" y="1144312"/>
                  </a:lnTo>
                  <a:lnTo>
                    <a:pt x="4951501" y="1187497"/>
                  </a:lnTo>
                  <a:lnTo>
                    <a:pt x="4947151" y="1235376"/>
                  </a:lnTo>
                  <a:lnTo>
                    <a:pt x="4943766" y="1287949"/>
                  </a:lnTo>
                  <a:lnTo>
                    <a:pt x="4941347" y="1345216"/>
                  </a:lnTo>
                  <a:lnTo>
                    <a:pt x="4939895" y="1407178"/>
                  </a:lnTo>
                  <a:lnTo>
                    <a:pt x="4939410" y="1473835"/>
                  </a:lnTo>
                  <a:lnTo>
                    <a:pt x="4939410" y="1525761"/>
                  </a:lnTo>
                  <a:lnTo>
                    <a:pt x="4939410" y="1577686"/>
                  </a:lnTo>
                  <a:lnTo>
                    <a:pt x="4939410" y="2356485"/>
                  </a:lnTo>
                  <a:lnTo>
                    <a:pt x="4918358" y="2361511"/>
                  </a:lnTo>
                  <a:lnTo>
                    <a:pt x="4897294" y="2366502"/>
                  </a:lnTo>
                  <a:lnTo>
                    <a:pt x="4876206" y="2371469"/>
                  </a:lnTo>
                  <a:lnTo>
                    <a:pt x="4855083" y="2376424"/>
                  </a:lnTo>
                  <a:lnTo>
                    <a:pt x="4855083" y="2325917"/>
                  </a:lnTo>
                  <a:lnTo>
                    <a:pt x="4855083" y="2275411"/>
                  </a:lnTo>
                  <a:lnTo>
                    <a:pt x="4855083" y="760094"/>
                  </a:lnTo>
                  <a:lnTo>
                    <a:pt x="4874111" y="755618"/>
                  </a:lnTo>
                  <a:lnTo>
                    <a:pt x="4893103" y="751141"/>
                  </a:lnTo>
                  <a:lnTo>
                    <a:pt x="4912072" y="746664"/>
                  </a:lnTo>
                  <a:lnTo>
                    <a:pt x="4931029" y="742188"/>
                  </a:lnTo>
                  <a:lnTo>
                    <a:pt x="4931029" y="788149"/>
                  </a:lnTo>
                  <a:lnTo>
                    <a:pt x="4931029" y="834129"/>
                  </a:lnTo>
                  <a:lnTo>
                    <a:pt x="4931029" y="880116"/>
                  </a:lnTo>
                  <a:lnTo>
                    <a:pt x="4931029" y="926096"/>
                  </a:lnTo>
                  <a:lnTo>
                    <a:pt x="4931029" y="972058"/>
                  </a:lnTo>
                  <a:lnTo>
                    <a:pt x="4947692" y="897460"/>
                  </a:lnTo>
                  <a:lnTo>
                    <a:pt x="4966335" y="833255"/>
                  </a:lnTo>
                  <a:lnTo>
                    <a:pt x="4986962" y="779447"/>
                  </a:lnTo>
                  <a:lnTo>
                    <a:pt x="5009577" y="736040"/>
                  </a:lnTo>
                  <a:lnTo>
                    <a:pt x="5034185" y="703040"/>
                  </a:lnTo>
                  <a:lnTo>
                    <a:pt x="5060791" y="680449"/>
                  </a:lnTo>
                  <a:lnTo>
                    <a:pt x="5089398" y="668274"/>
                  </a:lnTo>
                  <a:close/>
                </a:path>
                <a:path w="5791200" h="3523615">
                  <a:moveTo>
                    <a:pt x="4070858" y="908812"/>
                  </a:moveTo>
                  <a:lnTo>
                    <a:pt x="4121150" y="915606"/>
                  </a:lnTo>
                  <a:lnTo>
                    <a:pt x="4161536" y="962025"/>
                  </a:lnTo>
                  <a:lnTo>
                    <a:pt x="4177871" y="999174"/>
                  </a:lnTo>
                  <a:lnTo>
                    <a:pt x="4191635" y="1044336"/>
                  </a:lnTo>
                  <a:lnTo>
                    <a:pt x="4202826" y="1097524"/>
                  </a:lnTo>
                  <a:lnTo>
                    <a:pt x="4211447" y="1158748"/>
                  </a:lnTo>
                  <a:lnTo>
                    <a:pt x="4226727" y="1088792"/>
                  </a:lnTo>
                  <a:lnTo>
                    <a:pt x="4243135" y="1027420"/>
                  </a:lnTo>
                  <a:lnTo>
                    <a:pt x="4260665" y="974629"/>
                  </a:lnTo>
                  <a:lnTo>
                    <a:pt x="4279312" y="930417"/>
                  </a:lnTo>
                  <a:lnTo>
                    <a:pt x="4299073" y="894785"/>
                  </a:lnTo>
                  <a:lnTo>
                    <a:pt x="4341916" y="849249"/>
                  </a:lnTo>
                  <a:lnTo>
                    <a:pt x="4364990" y="839342"/>
                  </a:lnTo>
                  <a:lnTo>
                    <a:pt x="4399899" y="839414"/>
                  </a:lnTo>
                  <a:lnTo>
                    <a:pt x="4456858" y="892563"/>
                  </a:lnTo>
                  <a:lnTo>
                    <a:pt x="4478909" y="945641"/>
                  </a:lnTo>
                  <a:lnTo>
                    <a:pt x="4496317" y="1017127"/>
                  </a:lnTo>
                  <a:lnTo>
                    <a:pt x="4503150" y="1060049"/>
                  </a:lnTo>
                  <a:lnTo>
                    <a:pt x="4508738" y="1107757"/>
                  </a:lnTo>
                  <a:lnTo>
                    <a:pt x="4513081" y="1160252"/>
                  </a:lnTo>
                  <a:lnTo>
                    <a:pt x="4516181" y="1217533"/>
                  </a:lnTo>
                  <a:lnTo>
                    <a:pt x="4518040" y="1279600"/>
                  </a:lnTo>
                  <a:lnTo>
                    <a:pt x="4518660" y="1346453"/>
                  </a:lnTo>
                  <a:lnTo>
                    <a:pt x="4518660" y="1396884"/>
                  </a:lnTo>
                  <a:lnTo>
                    <a:pt x="4518660" y="1447315"/>
                  </a:lnTo>
                  <a:lnTo>
                    <a:pt x="4518660" y="2455926"/>
                  </a:lnTo>
                  <a:lnTo>
                    <a:pt x="4497705" y="2460879"/>
                  </a:lnTo>
                  <a:lnTo>
                    <a:pt x="4476750" y="2465831"/>
                  </a:lnTo>
                  <a:lnTo>
                    <a:pt x="4455795" y="2470784"/>
                  </a:lnTo>
                  <a:lnTo>
                    <a:pt x="4434840" y="2475738"/>
                  </a:lnTo>
                  <a:lnTo>
                    <a:pt x="4434840" y="1457578"/>
                  </a:lnTo>
                  <a:lnTo>
                    <a:pt x="4434505" y="1395581"/>
                  </a:lnTo>
                  <a:lnTo>
                    <a:pt x="4433507" y="1341106"/>
                  </a:lnTo>
                  <a:lnTo>
                    <a:pt x="4431849" y="1294148"/>
                  </a:lnTo>
                  <a:lnTo>
                    <a:pt x="4429540" y="1254700"/>
                  </a:lnTo>
                  <a:lnTo>
                    <a:pt x="4421655" y="1189561"/>
                  </a:lnTo>
                  <a:lnTo>
                    <a:pt x="4406796" y="1134887"/>
                  </a:lnTo>
                  <a:lnTo>
                    <a:pt x="4385629" y="1096744"/>
                  </a:lnTo>
                  <a:lnTo>
                    <a:pt x="4360344" y="1080654"/>
                  </a:lnTo>
                  <a:lnTo>
                    <a:pt x="4346321" y="1081277"/>
                  </a:lnTo>
                  <a:lnTo>
                    <a:pt x="4298283" y="1120917"/>
                  </a:lnTo>
                  <a:lnTo>
                    <a:pt x="4277633" y="1161198"/>
                  </a:lnTo>
                  <a:lnTo>
                    <a:pt x="4259199" y="1215136"/>
                  </a:lnTo>
                  <a:lnTo>
                    <a:pt x="4250000" y="1252521"/>
                  </a:lnTo>
                  <a:lnTo>
                    <a:pt x="4242217" y="1295117"/>
                  </a:lnTo>
                  <a:lnTo>
                    <a:pt x="4235849" y="1342928"/>
                  </a:lnTo>
                  <a:lnTo>
                    <a:pt x="4230896" y="1395955"/>
                  </a:lnTo>
                  <a:lnTo>
                    <a:pt x="4227358" y="1454201"/>
                  </a:lnTo>
                  <a:lnTo>
                    <a:pt x="4225235" y="1517667"/>
                  </a:lnTo>
                  <a:lnTo>
                    <a:pt x="4224528" y="1586356"/>
                  </a:lnTo>
                  <a:lnTo>
                    <a:pt x="4224528" y="1638531"/>
                  </a:lnTo>
                  <a:lnTo>
                    <a:pt x="4224528" y="1690704"/>
                  </a:lnTo>
                  <a:lnTo>
                    <a:pt x="4224528" y="2525394"/>
                  </a:lnTo>
                  <a:lnTo>
                    <a:pt x="4203404" y="2530367"/>
                  </a:lnTo>
                  <a:lnTo>
                    <a:pt x="4182316" y="2535364"/>
                  </a:lnTo>
                  <a:lnTo>
                    <a:pt x="4161252" y="2540361"/>
                  </a:lnTo>
                  <a:lnTo>
                    <a:pt x="4140200" y="2545334"/>
                  </a:lnTo>
                  <a:lnTo>
                    <a:pt x="4140200" y="1495171"/>
                  </a:lnTo>
                  <a:lnTo>
                    <a:pt x="4139377" y="1425949"/>
                  </a:lnTo>
                  <a:lnTo>
                    <a:pt x="4136908" y="1364434"/>
                  </a:lnTo>
                  <a:lnTo>
                    <a:pt x="4132793" y="1310617"/>
                  </a:lnTo>
                  <a:lnTo>
                    <a:pt x="4127032" y="1264494"/>
                  </a:lnTo>
                  <a:lnTo>
                    <a:pt x="4119626" y="1226058"/>
                  </a:lnTo>
                  <a:lnTo>
                    <a:pt x="4107622" y="1188930"/>
                  </a:lnTo>
                  <a:lnTo>
                    <a:pt x="4073852" y="1151298"/>
                  </a:lnTo>
                  <a:lnTo>
                    <a:pt x="4052062" y="1150747"/>
                  </a:lnTo>
                  <a:lnTo>
                    <a:pt x="4034657" y="1158654"/>
                  </a:lnTo>
                  <a:lnTo>
                    <a:pt x="4001752" y="1196806"/>
                  </a:lnTo>
                  <a:lnTo>
                    <a:pt x="3972250" y="1264362"/>
                  </a:lnTo>
                  <a:lnTo>
                    <a:pt x="3960272" y="1308211"/>
                  </a:lnTo>
                  <a:lnTo>
                    <a:pt x="3950342" y="1358608"/>
                  </a:lnTo>
                  <a:lnTo>
                    <a:pt x="3942461" y="1415541"/>
                  </a:lnTo>
                  <a:lnTo>
                    <a:pt x="3935823" y="1492522"/>
                  </a:lnTo>
                  <a:lnTo>
                    <a:pt x="3933326" y="1537153"/>
                  </a:lnTo>
                  <a:lnTo>
                    <a:pt x="3931381" y="1585880"/>
                  </a:lnTo>
                  <a:lnTo>
                    <a:pt x="3929988" y="1638706"/>
                  </a:lnTo>
                  <a:lnTo>
                    <a:pt x="3929151" y="1695633"/>
                  </a:lnTo>
                  <a:lnTo>
                    <a:pt x="3928872" y="1756664"/>
                  </a:lnTo>
                  <a:lnTo>
                    <a:pt x="3928872" y="1805992"/>
                  </a:lnTo>
                  <a:lnTo>
                    <a:pt x="3928872" y="1855320"/>
                  </a:lnTo>
                  <a:lnTo>
                    <a:pt x="3928872" y="2595244"/>
                  </a:lnTo>
                  <a:lnTo>
                    <a:pt x="3907819" y="2600199"/>
                  </a:lnTo>
                  <a:lnTo>
                    <a:pt x="3886755" y="2605166"/>
                  </a:lnTo>
                  <a:lnTo>
                    <a:pt x="3865667" y="2610157"/>
                  </a:lnTo>
                  <a:lnTo>
                    <a:pt x="3844544" y="2615184"/>
                  </a:lnTo>
                  <a:lnTo>
                    <a:pt x="3844544" y="2564666"/>
                  </a:lnTo>
                  <a:lnTo>
                    <a:pt x="3844544" y="998854"/>
                  </a:lnTo>
                  <a:lnTo>
                    <a:pt x="3863403" y="994378"/>
                  </a:lnTo>
                  <a:lnTo>
                    <a:pt x="3882263" y="989901"/>
                  </a:lnTo>
                  <a:lnTo>
                    <a:pt x="3901122" y="985424"/>
                  </a:lnTo>
                  <a:lnTo>
                    <a:pt x="3919982" y="980948"/>
                  </a:lnTo>
                  <a:lnTo>
                    <a:pt x="3919982" y="1037695"/>
                  </a:lnTo>
                  <a:lnTo>
                    <a:pt x="3919982" y="1094406"/>
                  </a:lnTo>
                  <a:lnTo>
                    <a:pt x="3919982" y="1151094"/>
                  </a:lnTo>
                  <a:lnTo>
                    <a:pt x="3919982" y="1207769"/>
                  </a:lnTo>
                  <a:lnTo>
                    <a:pt x="3932672" y="1148333"/>
                  </a:lnTo>
                  <a:lnTo>
                    <a:pt x="3947302" y="1094231"/>
                  </a:lnTo>
                  <a:lnTo>
                    <a:pt x="3963862" y="1045463"/>
                  </a:lnTo>
                  <a:lnTo>
                    <a:pt x="3982339" y="1002029"/>
                  </a:lnTo>
                  <a:lnTo>
                    <a:pt x="4002438" y="965694"/>
                  </a:lnTo>
                  <a:lnTo>
                    <a:pt x="4046686" y="919073"/>
                  </a:lnTo>
                  <a:lnTo>
                    <a:pt x="4070858" y="908812"/>
                  </a:lnTo>
                  <a:close/>
                </a:path>
                <a:path w="5791200" h="3523615">
                  <a:moveTo>
                    <a:pt x="5385943" y="19812"/>
                  </a:moveTo>
                  <a:lnTo>
                    <a:pt x="5407066" y="14859"/>
                  </a:lnTo>
                  <a:lnTo>
                    <a:pt x="5428154" y="9906"/>
                  </a:lnTo>
                  <a:lnTo>
                    <a:pt x="5449218" y="4953"/>
                  </a:lnTo>
                  <a:lnTo>
                    <a:pt x="5470271" y="0"/>
                  </a:lnTo>
                  <a:lnTo>
                    <a:pt x="5470271" y="50030"/>
                  </a:lnTo>
                  <a:lnTo>
                    <a:pt x="5470271" y="800480"/>
                  </a:lnTo>
                  <a:lnTo>
                    <a:pt x="5490813" y="727763"/>
                  </a:lnTo>
                  <a:lnTo>
                    <a:pt x="5513070" y="666966"/>
                  </a:lnTo>
                  <a:lnTo>
                    <a:pt x="5537041" y="618093"/>
                  </a:lnTo>
                  <a:lnTo>
                    <a:pt x="5562727" y="581147"/>
                  </a:lnTo>
                  <a:lnTo>
                    <a:pt x="5619242" y="543051"/>
                  </a:lnTo>
                  <a:lnTo>
                    <a:pt x="5645977" y="541196"/>
                  </a:lnTo>
                  <a:lnTo>
                    <a:pt x="5670915" y="548592"/>
                  </a:lnTo>
                  <a:lnTo>
                    <a:pt x="5715254" y="591185"/>
                  </a:lnTo>
                  <a:lnTo>
                    <a:pt x="5734186" y="625476"/>
                  </a:lnTo>
                  <a:lnTo>
                    <a:pt x="5750226" y="667210"/>
                  </a:lnTo>
                  <a:lnTo>
                    <a:pt x="5763385" y="716397"/>
                  </a:lnTo>
                  <a:lnTo>
                    <a:pt x="5773674" y="773049"/>
                  </a:lnTo>
                  <a:lnTo>
                    <a:pt x="5782258" y="851500"/>
                  </a:lnTo>
                  <a:lnTo>
                    <a:pt x="5785477" y="897882"/>
                  </a:lnTo>
                  <a:lnTo>
                    <a:pt x="5787980" y="949031"/>
                  </a:lnTo>
                  <a:lnTo>
                    <a:pt x="5789769" y="1004946"/>
                  </a:lnTo>
                  <a:lnTo>
                    <a:pt x="5790842" y="1065623"/>
                  </a:lnTo>
                  <a:lnTo>
                    <a:pt x="5791200" y="1131062"/>
                  </a:lnTo>
                  <a:lnTo>
                    <a:pt x="5791200" y="1182269"/>
                  </a:lnTo>
                  <a:lnTo>
                    <a:pt x="5791200" y="1233478"/>
                  </a:lnTo>
                  <a:lnTo>
                    <a:pt x="5791200" y="2155316"/>
                  </a:lnTo>
                  <a:lnTo>
                    <a:pt x="5770129" y="2160289"/>
                  </a:lnTo>
                  <a:lnTo>
                    <a:pt x="5749036" y="2165286"/>
                  </a:lnTo>
                  <a:lnTo>
                    <a:pt x="5727942" y="2170283"/>
                  </a:lnTo>
                  <a:lnTo>
                    <a:pt x="5706872" y="2175255"/>
                  </a:lnTo>
                  <a:lnTo>
                    <a:pt x="5706872" y="1151001"/>
                  </a:lnTo>
                  <a:lnTo>
                    <a:pt x="5706110" y="1085775"/>
                  </a:lnTo>
                  <a:lnTo>
                    <a:pt x="5703824" y="1027133"/>
                  </a:lnTo>
                  <a:lnTo>
                    <a:pt x="5700014" y="975074"/>
                  </a:lnTo>
                  <a:lnTo>
                    <a:pt x="5694680" y="929597"/>
                  </a:lnTo>
                  <a:lnTo>
                    <a:pt x="5687822" y="890703"/>
                  </a:lnTo>
                  <a:lnTo>
                    <a:pt x="5664317" y="821033"/>
                  </a:lnTo>
                  <a:lnTo>
                    <a:pt x="5625593" y="783365"/>
                  </a:lnTo>
                  <a:lnTo>
                    <a:pt x="5601970" y="783081"/>
                  </a:lnTo>
                  <a:lnTo>
                    <a:pt x="5583491" y="791420"/>
                  </a:lnTo>
                  <a:lnTo>
                    <a:pt x="5548249" y="831338"/>
                  </a:lnTo>
                  <a:lnTo>
                    <a:pt x="5516121" y="900941"/>
                  </a:lnTo>
                  <a:lnTo>
                    <a:pt x="5503164" y="943990"/>
                  </a:lnTo>
                  <a:lnTo>
                    <a:pt x="5492587" y="992088"/>
                  </a:lnTo>
                  <a:lnTo>
                    <a:pt x="5484368" y="1045210"/>
                  </a:lnTo>
                  <a:lnTo>
                    <a:pt x="5480060" y="1084547"/>
                  </a:lnTo>
                  <a:lnTo>
                    <a:pt x="5476536" y="1128263"/>
                  </a:lnTo>
                  <a:lnTo>
                    <a:pt x="5473795" y="1176353"/>
                  </a:lnTo>
                  <a:lnTo>
                    <a:pt x="5471837" y="1228814"/>
                  </a:lnTo>
                  <a:lnTo>
                    <a:pt x="5470662" y="1285642"/>
                  </a:lnTo>
                  <a:lnTo>
                    <a:pt x="5470271" y="1346835"/>
                  </a:lnTo>
                  <a:lnTo>
                    <a:pt x="5470271" y="1398852"/>
                  </a:lnTo>
                  <a:lnTo>
                    <a:pt x="5470271" y="1450870"/>
                  </a:lnTo>
                  <a:lnTo>
                    <a:pt x="5470271" y="2231136"/>
                  </a:lnTo>
                  <a:lnTo>
                    <a:pt x="5449218" y="2236108"/>
                  </a:lnTo>
                  <a:lnTo>
                    <a:pt x="5428154" y="2241105"/>
                  </a:lnTo>
                  <a:lnTo>
                    <a:pt x="5407066" y="2246102"/>
                  </a:lnTo>
                  <a:lnTo>
                    <a:pt x="5385943" y="2251075"/>
                  </a:lnTo>
                  <a:lnTo>
                    <a:pt x="5385943" y="2200367"/>
                  </a:lnTo>
                  <a:lnTo>
                    <a:pt x="5385943" y="2149659"/>
                  </a:lnTo>
                  <a:lnTo>
                    <a:pt x="5385943" y="70528"/>
                  </a:lnTo>
                  <a:lnTo>
                    <a:pt x="5385943" y="19812"/>
                  </a:lnTo>
                  <a:close/>
                </a:path>
                <a:path w="5791200" h="3523615">
                  <a:moveTo>
                    <a:pt x="4644517" y="194944"/>
                  </a:moveTo>
                  <a:lnTo>
                    <a:pt x="4665640" y="189991"/>
                  </a:lnTo>
                  <a:lnTo>
                    <a:pt x="4686728" y="185038"/>
                  </a:lnTo>
                  <a:lnTo>
                    <a:pt x="4707792" y="180086"/>
                  </a:lnTo>
                  <a:lnTo>
                    <a:pt x="4728845" y="175133"/>
                  </a:lnTo>
                  <a:lnTo>
                    <a:pt x="4728845" y="227638"/>
                  </a:lnTo>
                  <a:lnTo>
                    <a:pt x="4728845" y="490092"/>
                  </a:lnTo>
                  <a:lnTo>
                    <a:pt x="4707792" y="495119"/>
                  </a:lnTo>
                  <a:lnTo>
                    <a:pt x="4686728" y="500110"/>
                  </a:lnTo>
                  <a:lnTo>
                    <a:pt x="4665640" y="505077"/>
                  </a:lnTo>
                  <a:lnTo>
                    <a:pt x="4644517" y="510031"/>
                  </a:lnTo>
                  <a:lnTo>
                    <a:pt x="4644517" y="457517"/>
                  </a:lnTo>
                  <a:lnTo>
                    <a:pt x="4644517" y="405002"/>
                  </a:lnTo>
                  <a:lnTo>
                    <a:pt x="4644517" y="352488"/>
                  </a:lnTo>
                  <a:lnTo>
                    <a:pt x="4644517" y="299974"/>
                  </a:lnTo>
                  <a:lnTo>
                    <a:pt x="4644517" y="247459"/>
                  </a:lnTo>
                  <a:lnTo>
                    <a:pt x="4644517" y="194944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7263" y="0"/>
            <a:ext cx="8936990" cy="6858000"/>
            <a:chOff x="207263" y="0"/>
            <a:chExt cx="893699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263" y="3101339"/>
              <a:ext cx="4697984" cy="375665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9" y="0"/>
              <a:ext cx="4571999" cy="40686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541" y="443064"/>
            <a:ext cx="4396153" cy="27146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5400" y="571500"/>
            <a:ext cx="3810000" cy="28575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0055" y="3565036"/>
            <a:ext cx="3952494" cy="29448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44592" y="3435730"/>
            <a:ext cx="4004945" cy="308254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3832" y="1173480"/>
              <a:ext cx="5885688" cy="27736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0304" y="1151128"/>
              <a:ext cx="5878830" cy="2768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" y="6400799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79" y="3494193"/>
            <a:ext cx="4145280" cy="336380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16695" cy="6726555"/>
            <a:chOff x="0" y="0"/>
            <a:chExt cx="9116695" cy="67265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118860"/>
              <a:ext cx="4544567" cy="394983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4572000" cy="3429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95240" y="4084701"/>
              <a:ext cx="3863340" cy="26412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6858000"/>
            <a:chOff x="4572000" y="0"/>
            <a:chExt cx="457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0" y="3429000"/>
              <a:ext cx="4571999" cy="3428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600" y="0"/>
              <a:ext cx="3962399" cy="3525774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228600"/>
            <a:ext cx="4800600" cy="6629400"/>
            <a:chOff x="0" y="228600"/>
            <a:chExt cx="4800600" cy="66294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879" y="3494193"/>
              <a:ext cx="4145280" cy="33638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28600"/>
              <a:ext cx="4800600" cy="36004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8567" y="2663952"/>
              <a:ext cx="4962144" cy="10546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4905" y="1594103"/>
              <a:ext cx="4956751" cy="20966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" y="6248399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044" y="1628010"/>
            <a:ext cx="7534909" cy="34651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II.</a:t>
            </a:r>
            <a:r>
              <a:rPr sz="2400" b="1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Chuẩn</a:t>
            </a:r>
            <a:r>
              <a:rPr sz="24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bị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1.Đồ</a:t>
            </a:r>
            <a:r>
              <a:rPr sz="2400" b="1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dùng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của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0000FF"/>
                </a:solidFill>
                <a:latin typeface="Arial"/>
                <a:cs typeface="Arial"/>
              </a:rPr>
              <a:t>cô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Quả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thật: 5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quả</a:t>
            </a:r>
            <a:r>
              <a:rPr sz="24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xoài;</a:t>
            </a:r>
            <a:r>
              <a:rPr sz="24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5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quả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bưởi,1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nải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chuối.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đĩa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nhỏ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 sạch</a:t>
            </a:r>
            <a:r>
              <a:rPr sz="2400" b="1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đựng quả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đã</a:t>
            </a:r>
            <a:r>
              <a:rPr sz="24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gọt</a:t>
            </a:r>
            <a:r>
              <a:rPr sz="24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sẵn,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tăm,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khăn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lau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4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giỏ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nhựa</a:t>
            </a:r>
            <a:r>
              <a:rPr sz="24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đựng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quả;</a:t>
            </a:r>
            <a:r>
              <a:rPr sz="24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dao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nhỏ;</a:t>
            </a:r>
            <a:r>
              <a:rPr sz="24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khay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Giáo</a:t>
            </a:r>
            <a:r>
              <a:rPr sz="2400" b="1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án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điện</a:t>
            </a:r>
            <a:r>
              <a:rPr sz="24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tử,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máy</a:t>
            </a:r>
            <a:r>
              <a:rPr sz="24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chiếu</a:t>
            </a:r>
            <a:endParaRPr sz="2400">
              <a:latin typeface="Arial"/>
              <a:cs typeface="Arial"/>
            </a:endParaRPr>
          </a:p>
          <a:p>
            <a:pPr marL="195580" marR="450850" indent="-1955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Lô</a:t>
            </a:r>
            <a:r>
              <a:rPr sz="24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tô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gồm</a:t>
            </a:r>
            <a:r>
              <a:rPr sz="24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loại</a:t>
            </a:r>
            <a:r>
              <a:rPr sz="24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quả: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chuối,</a:t>
            </a:r>
            <a:r>
              <a:rPr sz="24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dưa</a:t>
            </a:r>
            <a:r>
              <a:rPr sz="24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hấu,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thanh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long, </a:t>
            </a:r>
            <a:r>
              <a:rPr sz="2400" b="1" spc="-6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bưởi,na</a:t>
            </a:r>
            <a:r>
              <a:rPr sz="24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...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20-25</a:t>
            </a:r>
            <a:r>
              <a:rPr sz="24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bộ)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4419600"/>
            <a:ext cx="304800" cy="30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2133600"/>
            <a:ext cx="419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405" marR="5080" indent="-180340" algn="ctr">
              <a:lnSpc>
                <a:spcPct val="100000"/>
              </a:lnSpc>
              <a:spcBef>
                <a:spcPts val="105"/>
              </a:spcBef>
            </a:pPr>
            <a:r>
              <a:rPr lang="vi-VN" sz="4000" b="1" spc="-125">
                <a:solidFill>
                  <a:srgbClr val="0070C0"/>
                </a:solidFill>
                <a:latin typeface="+mj-lt"/>
              </a:rPr>
              <a:t>Trẻ</a:t>
            </a:r>
            <a:r>
              <a:rPr lang="vi-VN" sz="4000" b="1" spc="-40">
                <a:solidFill>
                  <a:srgbClr val="0070C0"/>
                </a:solidFill>
                <a:latin typeface="+mj-lt"/>
              </a:rPr>
              <a:t> </a:t>
            </a:r>
            <a:r>
              <a:rPr lang="vi-VN" sz="4000" b="1" spc="-5">
                <a:solidFill>
                  <a:srgbClr val="0070C0"/>
                </a:solidFill>
                <a:latin typeface="+mj-lt"/>
              </a:rPr>
              <a:t>thưởng</a:t>
            </a:r>
            <a:r>
              <a:rPr lang="vi-VN" sz="4000" b="1" spc="-25">
                <a:solidFill>
                  <a:srgbClr val="0070C0"/>
                </a:solidFill>
                <a:latin typeface="+mj-lt"/>
              </a:rPr>
              <a:t> </a:t>
            </a:r>
            <a:r>
              <a:rPr lang="vi-VN" sz="4000" b="1" spc="-5">
                <a:solidFill>
                  <a:srgbClr val="0070C0"/>
                </a:solidFill>
                <a:latin typeface="+mj-lt"/>
              </a:rPr>
              <a:t>thức </a:t>
            </a:r>
            <a:r>
              <a:rPr lang="vi-VN" sz="4000" b="1" spc="-1820">
                <a:solidFill>
                  <a:srgbClr val="0070C0"/>
                </a:solidFill>
                <a:latin typeface="+mj-lt"/>
              </a:rPr>
              <a:t> </a:t>
            </a:r>
            <a:r>
              <a:rPr lang="vi-VN" sz="4000" b="1">
                <a:solidFill>
                  <a:srgbClr val="0070C0"/>
                </a:solidFill>
                <a:latin typeface="+mj-lt"/>
              </a:rPr>
              <a:t>các</a:t>
            </a:r>
            <a:r>
              <a:rPr lang="vi-VN" sz="4000" b="1" spc="-40">
                <a:solidFill>
                  <a:srgbClr val="0070C0"/>
                </a:solidFill>
                <a:latin typeface="+mj-lt"/>
              </a:rPr>
              <a:t> </a:t>
            </a:r>
            <a:r>
              <a:rPr lang="vi-VN" sz="4000" b="1">
                <a:solidFill>
                  <a:srgbClr val="0070C0"/>
                </a:solidFill>
                <a:latin typeface="+mj-lt"/>
              </a:rPr>
              <a:t>loại</a:t>
            </a:r>
            <a:r>
              <a:rPr lang="vi-VN" sz="4000" b="1" spc="-10">
                <a:solidFill>
                  <a:srgbClr val="0070C0"/>
                </a:solidFill>
                <a:latin typeface="+mj-lt"/>
              </a:rPr>
              <a:t> </a:t>
            </a:r>
            <a:r>
              <a:rPr lang="vi-VN" sz="4000" b="1">
                <a:solidFill>
                  <a:srgbClr val="0070C0"/>
                </a:solidFill>
                <a:latin typeface="+mj-lt"/>
              </a:rPr>
              <a:t>trái</a:t>
            </a:r>
            <a:r>
              <a:rPr lang="vi-VN" sz="4000" b="1" spc="-10">
                <a:solidFill>
                  <a:srgbClr val="0070C0"/>
                </a:solidFill>
                <a:latin typeface="+mj-lt"/>
              </a:rPr>
              <a:t> </a:t>
            </a:r>
            <a:r>
              <a:rPr lang="vi-VN" sz="4000" b="1">
                <a:solidFill>
                  <a:srgbClr val="0070C0"/>
                </a:solidFill>
                <a:latin typeface="+mj-lt"/>
              </a:rPr>
              <a:t>cây</a:t>
            </a:r>
            <a:endParaRPr lang="vi-VN" sz="4000" b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6200" y="0"/>
              <a:ext cx="1666875" cy="7048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4007" y="0"/>
              <a:ext cx="786434" cy="168325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666999"/>
              <a:ext cx="685800" cy="16668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7200" y="152399"/>
              <a:ext cx="704850" cy="16668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9600" y="2895599"/>
              <a:ext cx="704850" cy="16668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4232" y="1307592"/>
              <a:ext cx="6800088" cy="33284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703" y="1284097"/>
              <a:ext cx="6793103" cy="33229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4800" y="6019799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5759" y="228599"/>
            <a:ext cx="8290559" cy="6629400"/>
            <a:chOff x="365759" y="228599"/>
            <a:chExt cx="8290559" cy="6629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59" y="228599"/>
              <a:ext cx="8290560" cy="6629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52215" y="5346191"/>
              <a:ext cx="2691384" cy="13106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9355" y="5324983"/>
              <a:ext cx="2685288" cy="13040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05075" cy="3810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1600" y="0"/>
            <a:ext cx="3962399" cy="3429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0800" y="3578225"/>
            <a:ext cx="4391025" cy="32797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0" y="3429000"/>
            <a:ext cx="4191000" cy="31432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17343"/>
            <a:ext cx="3810000" cy="28109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67200" cy="32004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1999" cy="3429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221100"/>
            <a:ext cx="4267200" cy="36368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0" y="3429000"/>
            <a:ext cx="4527550" cy="34289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335</Words>
  <Application>Microsoft Office PowerPoint</Application>
  <PresentationFormat>On-screen Show (4:3)</PresentationFormat>
  <Paragraphs>30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10</cp:lastModifiedBy>
  <cp:revision>1</cp:revision>
  <dcterms:created xsi:type="dcterms:W3CDTF">2021-04-09T23:35:55Z</dcterms:created>
  <dcterms:modified xsi:type="dcterms:W3CDTF">2024-08-12T08:53:33Z</dcterms:modified>
</cp:coreProperties>
</file>