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039" r:id="rId1"/>
  </p:sldMasterIdLst>
  <p:sldIdLst>
    <p:sldId id="256" r:id="rId2"/>
    <p:sldId id="257" r:id="rId3"/>
    <p:sldId id="258" r:id="rId4"/>
    <p:sldId id="263" r:id="rId5"/>
    <p:sldId id="265" r:id="rId6"/>
    <p:sldId id="262" r:id="rId7"/>
  </p:sldIdLst>
  <p:sldSz cx="18288000" cy="10287000"/>
  <p:notesSz cx="6858000" cy="9144000"/>
  <p:embeddedFontLst>
    <p:embeddedFont>
      <p:font typeface="DejaVu Serif Bold" panose="020B0604020202020204" charset="0"/>
      <p:regular r:id="rId8"/>
    </p:embeddedFont>
    <p:embeddedFont>
      <p:font typeface="Noto Sans Bold" panose="020B0604020202020204" charset="0"/>
      <p:regular r:id="rId9"/>
    </p:embeddedFont>
    <p:embeddedFont>
      <p:font typeface="Noto Serif Display Bold" panose="020B0604020202020204"/>
      <p:regular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7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63" y="9601200"/>
            <a:ext cx="18283238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3" y="9501474"/>
            <a:ext cx="18283238" cy="96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1138428"/>
            <a:ext cx="15087600" cy="534924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12000" spc="-7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077" y="6683430"/>
            <a:ext cx="15087600" cy="17145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3600" cap="all" spc="300" baseline="0">
                <a:solidFill>
                  <a:schemeClr val="tx2"/>
                </a:solidFill>
                <a:latin typeface="+mj-lt"/>
              </a:defRPr>
            </a:lvl1pPr>
            <a:lvl2pPr marL="685800" indent="0" algn="ctr">
              <a:buNone/>
              <a:defRPr sz="3600"/>
            </a:lvl2pPr>
            <a:lvl3pPr marL="1371600" indent="0" algn="ctr">
              <a:buNone/>
              <a:defRPr sz="3600"/>
            </a:lvl3pPr>
            <a:lvl4pPr marL="2057400" indent="0" algn="ctr">
              <a:buNone/>
              <a:defRPr sz="3000"/>
            </a:lvl4pPr>
            <a:lvl5pPr marL="2743200" indent="0" algn="ctr">
              <a:buNone/>
              <a:defRPr sz="3000"/>
            </a:lvl5pPr>
            <a:lvl6pPr marL="3429000" indent="0" algn="ctr">
              <a:buNone/>
              <a:defRPr sz="3000"/>
            </a:lvl6pPr>
            <a:lvl7pPr marL="4114800" indent="0" algn="ctr">
              <a:buNone/>
              <a:defRPr sz="3000"/>
            </a:lvl7pPr>
            <a:lvl8pPr marL="4800600" indent="0" algn="ctr">
              <a:buNone/>
              <a:defRPr sz="3000"/>
            </a:lvl8pPr>
            <a:lvl9pPr marL="5486400" indent="0" algn="ctr">
              <a:buNone/>
              <a:defRPr sz="3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811487" y="6515100"/>
            <a:ext cx="148132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403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90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63" y="9601200"/>
            <a:ext cx="18283238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3" y="9501474"/>
            <a:ext cx="18283238" cy="96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622168"/>
            <a:ext cx="3943350" cy="86361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622167"/>
            <a:ext cx="11601450" cy="8636133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65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0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63" y="9601200"/>
            <a:ext cx="18283238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3" y="9501474"/>
            <a:ext cx="18283238" cy="96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138428"/>
            <a:ext cx="15087600" cy="534924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12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6679692"/>
            <a:ext cx="15087600" cy="17145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3600" cap="all" spc="300" baseline="0">
                <a:solidFill>
                  <a:schemeClr val="tx2"/>
                </a:solidFill>
                <a:latin typeface="+mj-lt"/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811487" y="6515100"/>
            <a:ext cx="148132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15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645920" y="429905"/>
            <a:ext cx="15087600" cy="21761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19" y="2768601"/>
            <a:ext cx="7406640" cy="6035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26880" y="2768603"/>
            <a:ext cx="7406640" cy="6035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4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645920" y="429905"/>
            <a:ext cx="15087600" cy="21761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2769078"/>
            <a:ext cx="7406640" cy="110442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3000" b="0" cap="all" baseline="0">
                <a:solidFill>
                  <a:schemeClr val="tx2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3873501"/>
            <a:ext cx="7406640" cy="5067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326880" y="2769078"/>
            <a:ext cx="7406640" cy="110442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3000" b="0" cap="all" baseline="0">
                <a:solidFill>
                  <a:schemeClr val="tx2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326880" y="3873501"/>
            <a:ext cx="7406640" cy="5067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26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55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63" y="9601200"/>
            <a:ext cx="18283238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3" y="9501474"/>
            <a:ext cx="18283238" cy="96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8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" y="0"/>
            <a:ext cx="6076187" cy="1028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060107" y="0"/>
            <a:ext cx="96012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91538"/>
            <a:ext cx="4800600" cy="3429000"/>
          </a:xfrm>
        </p:spPr>
        <p:txBody>
          <a:bodyPr anchor="b">
            <a:normAutofit/>
          </a:bodyPr>
          <a:lstStyle>
            <a:lvl1pPr>
              <a:defRPr sz="5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900" y="1097280"/>
            <a:ext cx="9738360" cy="7886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389120"/>
            <a:ext cx="4800600" cy="506868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250">
                <a:solidFill>
                  <a:srgbClr val="FFFFFF"/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8268" y="9689678"/>
            <a:ext cx="3927765" cy="547688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00900" y="9689678"/>
            <a:ext cx="6972300" cy="547688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84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7429500"/>
            <a:ext cx="18283238" cy="285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3" y="7372614"/>
            <a:ext cx="18283238" cy="96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7612380"/>
            <a:ext cx="15169896" cy="1234440"/>
          </a:xfrm>
        </p:spPr>
        <p:txBody>
          <a:bodyPr lIns="91440" tIns="0" rIns="91440" bIns="0" anchor="b">
            <a:noAutofit/>
          </a:bodyPr>
          <a:lstStyle>
            <a:lvl1pPr>
              <a:defRPr sz="5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" y="0"/>
            <a:ext cx="18287978" cy="7372614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0" y="8860535"/>
            <a:ext cx="15169896" cy="89154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2250">
                <a:solidFill>
                  <a:srgbClr val="FFFFFF"/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72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9601200"/>
            <a:ext cx="18288000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9501474"/>
            <a:ext cx="18288002" cy="98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429905"/>
            <a:ext cx="15087600" cy="2176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2768601"/>
            <a:ext cx="15087600" cy="60350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1" y="9689678"/>
            <a:ext cx="3708407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29278" y="9689678"/>
            <a:ext cx="7234206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850688" y="9689678"/>
            <a:ext cx="196803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790298" y="2606768"/>
            <a:ext cx="149504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51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txStyles>
    <p:titleStyle>
      <a:lvl1pPr algn="l" defTabSz="1371600" rtl="0" eaLnBrk="1" latinLnBrk="0" hangingPunct="1">
        <a:lnSpc>
          <a:spcPct val="85000"/>
        </a:lnSpc>
        <a:spcBef>
          <a:spcPct val="0"/>
        </a:spcBef>
        <a:buNone/>
        <a:defRPr sz="7200" kern="1200" spc="-75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1371600" rtl="0" eaLnBrk="1" latinLnBrk="0" hangingPunct="1">
        <a:lnSpc>
          <a:spcPct val="90000"/>
        </a:lnSpc>
        <a:spcBef>
          <a:spcPts val="1800"/>
        </a:spcBef>
        <a:spcAft>
          <a:spcPts val="3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3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6072" indent="-27432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0392" indent="-27432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24712" indent="-27432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9032" indent="-27432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50000" indent="-34290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50000" indent="-34290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0000" indent="-34290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50000" indent="-34290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14300"/>
            <a:ext cx="18625145" cy="10287000"/>
          </a:xfrm>
          <a:custGeom>
            <a:avLst/>
            <a:gdLst/>
            <a:ahLst/>
            <a:cxnLst/>
            <a:rect l="l" t="t" r="r" b="b"/>
            <a:pathLst>
              <a:path w="18625145" h="10287000">
                <a:moveTo>
                  <a:pt x="0" y="0"/>
                </a:moveTo>
                <a:lnTo>
                  <a:pt x="18625145" y="0"/>
                </a:lnTo>
                <a:lnTo>
                  <a:pt x="1862514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200" b="-1020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048000" y="3938042"/>
            <a:ext cx="11834104" cy="24109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31"/>
              </a:lnSpc>
            </a:pPr>
            <a:r>
              <a:rPr lang="en-US" sz="8800" dirty="0" err="1">
                <a:solidFill>
                  <a:srgbClr val="004AAD"/>
                </a:solidFill>
                <a:latin typeface="Noto Serif Display Bold"/>
              </a:rPr>
              <a:t>Nhận</a:t>
            </a:r>
            <a:r>
              <a:rPr lang="en-US" sz="8800" dirty="0">
                <a:solidFill>
                  <a:srgbClr val="004AAD"/>
                </a:solidFill>
                <a:latin typeface="Noto Serif Display Bold"/>
              </a:rPr>
              <a:t> </a:t>
            </a:r>
            <a:r>
              <a:rPr lang="en-US" sz="8800" dirty="0" err="1">
                <a:solidFill>
                  <a:srgbClr val="004AAD"/>
                </a:solidFill>
                <a:latin typeface="Noto Serif Display Bold"/>
              </a:rPr>
              <a:t>biết</a:t>
            </a:r>
            <a:r>
              <a:rPr lang="en-US" sz="8800" dirty="0">
                <a:solidFill>
                  <a:srgbClr val="004AAD"/>
                </a:solidFill>
                <a:latin typeface="Noto Serif Display Bold"/>
              </a:rPr>
              <a:t> </a:t>
            </a:r>
            <a:r>
              <a:rPr lang="en-US" sz="8800" dirty="0" err="1">
                <a:solidFill>
                  <a:srgbClr val="004AAD"/>
                </a:solidFill>
                <a:latin typeface="Noto Serif Display Bold"/>
              </a:rPr>
              <a:t>phân</a:t>
            </a:r>
            <a:r>
              <a:rPr lang="en-US" sz="8800" dirty="0">
                <a:solidFill>
                  <a:srgbClr val="004AAD"/>
                </a:solidFill>
                <a:latin typeface="Noto Serif Display Bold"/>
              </a:rPr>
              <a:t> </a:t>
            </a:r>
            <a:r>
              <a:rPr lang="en-US" sz="8800" dirty="0" err="1">
                <a:solidFill>
                  <a:srgbClr val="004AAD"/>
                </a:solidFill>
                <a:latin typeface="Noto Serif Display Bold"/>
              </a:rPr>
              <a:t>biệt</a:t>
            </a:r>
            <a:endParaRPr lang="en-US" sz="8800" dirty="0">
              <a:solidFill>
                <a:srgbClr val="004AAD"/>
              </a:solidFill>
              <a:latin typeface="Noto Serif Display Bold"/>
            </a:endParaRPr>
          </a:p>
          <a:p>
            <a:pPr algn="ctr">
              <a:lnSpc>
                <a:spcPts val="9431"/>
              </a:lnSpc>
            </a:pPr>
            <a:r>
              <a:rPr lang="en-US" sz="8800" dirty="0" err="1">
                <a:solidFill>
                  <a:srgbClr val="004AAD"/>
                </a:solidFill>
                <a:latin typeface="Noto Serif Display Bold"/>
              </a:rPr>
              <a:t>Màu</a:t>
            </a:r>
            <a:r>
              <a:rPr lang="en-US" sz="8800" dirty="0">
                <a:solidFill>
                  <a:srgbClr val="004AAD"/>
                </a:solidFill>
                <a:latin typeface="Noto Serif Display Bold"/>
              </a:rPr>
              <a:t> </a:t>
            </a:r>
            <a:r>
              <a:rPr lang="en-US" sz="8800" dirty="0" err="1">
                <a:solidFill>
                  <a:srgbClr val="004AAD"/>
                </a:solidFill>
                <a:latin typeface="Noto Serif Display Bold"/>
              </a:rPr>
              <a:t>đen</a:t>
            </a:r>
            <a:r>
              <a:rPr lang="en-US" sz="8800" dirty="0">
                <a:solidFill>
                  <a:srgbClr val="004AAD"/>
                </a:solidFill>
                <a:latin typeface="Noto Serif Display Bold"/>
              </a:rPr>
              <a:t> – </a:t>
            </a:r>
            <a:r>
              <a:rPr lang="en-US" sz="8800" dirty="0" err="1">
                <a:solidFill>
                  <a:srgbClr val="004AAD"/>
                </a:solidFill>
                <a:latin typeface="Noto Serif Display Bold"/>
              </a:rPr>
              <a:t>Màu</a:t>
            </a:r>
            <a:r>
              <a:rPr lang="en-US" sz="8800" dirty="0">
                <a:solidFill>
                  <a:srgbClr val="004AAD"/>
                </a:solidFill>
                <a:latin typeface="Noto Serif Display Bold"/>
              </a:rPr>
              <a:t> </a:t>
            </a:r>
            <a:r>
              <a:rPr lang="en-US" sz="8800" dirty="0" err="1">
                <a:solidFill>
                  <a:srgbClr val="004AAD"/>
                </a:solidFill>
                <a:latin typeface="Noto Serif Display Bold"/>
              </a:rPr>
              <a:t>trắng</a:t>
            </a:r>
            <a:endParaRPr lang="en-US" sz="8800" dirty="0">
              <a:solidFill>
                <a:srgbClr val="004AAD"/>
              </a:solidFill>
              <a:latin typeface="Noto Serif Display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2161520"/>
          </a:xfrm>
          <a:custGeom>
            <a:avLst/>
            <a:gdLst/>
            <a:ahLst/>
            <a:cxnLst/>
            <a:rect l="l" t="t" r="r" b="b"/>
            <a:pathLst>
              <a:path w="18288000" h="12161520">
                <a:moveTo>
                  <a:pt x="0" y="0"/>
                </a:moveTo>
                <a:lnTo>
                  <a:pt x="18288000" y="0"/>
                </a:lnTo>
                <a:lnTo>
                  <a:pt x="18288000" y="12161520"/>
                </a:lnTo>
                <a:lnTo>
                  <a:pt x="0" y="121615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567992" y="5372100"/>
            <a:ext cx="13152016" cy="31995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Noto Sans Bold"/>
              </a:rPr>
              <a:t>So </a:t>
            </a:r>
            <a:r>
              <a:rPr lang="en-US" sz="9200" dirty="0" err="1">
                <a:solidFill>
                  <a:srgbClr val="000000"/>
                </a:solidFill>
                <a:latin typeface="Noto Sans Bold"/>
              </a:rPr>
              <a:t>sánh</a:t>
            </a:r>
            <a:r>
              <a:rPr lang="en-US" sz="9200" dirty="0">
                <a:solidFill>
                  <a:srgbClr val="000000"/>
                </a:solidFill>
                <a:latin typeface="Noto Sans Bold"/>
              </a:rPr>
              <a:t> </a:t>
            </a:r>
          </a:p>
          <a:p>
            <a:pPr algn="ctr">
              <a:lnSpc>
                <a:spcPts val="12880"/>
              </a:lnSpc>
            </a:pPr>
            <a:r>
              <a:rPr lang="en-US" sz="9200" dirty="0" err="1">
                <a:solidFill>
                  <a:srgbClr val="000000"/>
                </a:solidFill>
                <a:latin typeface="Noto Sans Bold"/>
              </a:rPr>
              <a:t>màu</a:t>
            </a:r>
            <a:r>
              <a:rPr lang="en-US" sz="92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9200" dirty="0" err="1">
                <a:solidFill>
                  <a:srgbClr val="000000"/>
                </a:solidFill>
                <a:latin typeface="Noto Sans Bold"/>
              </a:rPr>
              <a:t>đen</a:t>
            </a:r>
            <a:r>
              <a:rPr lang="en-US" sz="9200" dirty="0">
                <a:solidFill>
                  <a:srgbClr val="000000"/>
                </a:solidFill>
                <a:latin typeface="Noto Sans Bold"/>
              </a:rPr>
              <a:t> – </a:t>
            </a:r>
            <a:r>
              <a:rPr lang="en-US" sz="9200" dirty="0" err="1">
                <a:solidFill>
                  <a:srgbClr val="000000"/>
                </a:solidFill>
                <a:latin typeface="Noto Sans Bold"/>
              </a:rPr>
              <a:t>màu</a:t>
            </a:r>
            <a:r>
              <a:rPr lang="en-US" sz="92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9200" dirty="0" err="1">
                <a:solidFill>
                  <a:srgbClr val="000000"/>
                </a:solidFill>
                <a:latin typeface="Noto Sans Bold"/>
              </a:rPr>
              <a:t>trắng</a:t>
            </a:r>
            <a:endParaRPr lang="en-US" sz="9200" dirty="0">
              <a:solidFill>
                <a:srgbClr val="000000"/>
              </a:solidFill>
              <a:latin typeface="Noto Sans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>
            <a:extLst>
              <a:ext uri="{FF2B5EF4-FFF2-40B4-BE49-F238E27FC236}">
                <a16:creationId xmlns:a16="http://schemas.microsoft.com/office/drawing/2014/main" id="{DEEA7EFE-51A2-60C1-B973-B6D93FBDA2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" t="-1" r="5779" b="26544"/>
          <a:stretch/>
        </p:blipFill>
        <p:spPr bwMode="auto">
          <a:xfrm>
            <a:off x="-1905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/>
          <p:cNvGrpSpPr/>
          <p:nvPr/>
        </p:nvGrpSpPr>
        <p:grpSpPr>
          <a:xfrm>
            <a:off x="1432545" y="3287262"/>
            <a:ext cx="7028380" cy="3086100"/>
            <a:chOff x="0" y="0"/>
            <a:chExt cx="2158914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58914" cy="812800"/>
            </a:xfrm>
            <a:custGeom>
              <a:avLst/>
              <a:gdLst/>
              <a:ahLst/>
              <a:cxnLst/>
              <a:rect l="l" t="t" r="r" b="b"/>
              <a:pathLst>
                <a:path w="2158914" h="812800">
                  <a:moveTo>
                    <a:pt x="0" y="0"/>
                  </a:moveTo>
                  <a:lnTo>
                    <a:pt x="2158914" y="0"/>
                  </a:lnTo>
                  <a:lnTo>
                    <a:pt x="215891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chemeClr val="tx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158914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38213" y="6896098"/>
            <a:ext cx="7502128" cy="862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Bìa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giấy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màu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đen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110787" y="6896099"/>
            <a:ext cx="7239000" cy="862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Bìa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giấy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màu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trắng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0404872" y="3355723"/>
            <a:ext cx="6650831" cy="3086100"/>
            <a:chOff x="0" y="0"/>
            <a:chExt cx="1505373" cy="812800"/>
          </a:xfrm>
          <a:solidFill>
            <a:schemeClr val="bg1"/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1505373" cy="812800"/>
            </a:xfrm>
            <a:custGeom>
              <a:avLst/>
              <a:gdLst/>
              <a:ahLst/>
              <a:cxnLst/>
              <a:rect l="l" t="t" r="r" b="b"/>
              <a:pathLst>
                <a:path w="1505373" h="812800">
                  <a:moveTo>
                    <a:pt x="0" y="0"/>
                  </a:moveTo>
                  <a:lnTo>
                    <a:pt x="1505373" y="0"/>
                  </a:lnTo>
                  <a:lnTo>
                    <a:pt x="1505373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505373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AutoShape 4" descr="Tổng hợp 1000+ hình nền powerpoint trắng mới nhất">
            <a:extLst>
              <a:ext uri="{FF2B5EF4-FFF2-40B4-BE49-F238E27FC236}">
                <a16:creationId xmlns:a16="http://schemas.microsoft.com/office/drawing/2014/main" id="{18225676-58F7-DB8C-079A-3015F451C3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69+ Hình nền Powerpoint đẹp, đơn giản, ấn tượng theo Chủ đề">
            <a:extLst>
              <a:ext uri="{FF2B5EF4-FFF2-40B4-BE49-F238E27FC236}">
                <a16:creationId xmlns:a16="http://schemas.microsoft.com/office/drawing/2014/main" id="{FC0D49BC-36F0-A4C0-F39A-567FAA8818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>
            <a:extLst>
              <a:ext uri="{FF2B5EF4-FFF2-40B4-BE49-F238E27FC236}">
                <a16:creationId xmlns:a16="http://schemas.microsoft.com/office/drawing/2014/main" id="{DEEA7EFE-51A2-60C1-B973-B6D93FBDA2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" t="-1" r="5779" b="26544"/>
          <a:stretch/>
        </p:blipFill>
        <p:spPr bwMode="auto">
          <a:xfrm>
            <a:off x="-1905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/>
          <p:cNvGrpSpPr/>
          <p:nvPr/>
        </p:nvGrpSpPr>
        <p:grpSpPr>
          <a:xfrm>
            <a:off x="2819401" y="2628900"/>
            <a:ext cx="3200400" cy="2514600"/>
            <a:chOff x="0" y="0"/>
            <a:chExt cx="2158914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58914" cy="812800"/>
            </a:xfrm>
            <a:custGeom>
              <a:avLst/>
              <a:gdLst/>
              <a:ahLst/>
              <a:cxnLst/>
              <a:rect l="l" t="t" r="r" b="b"/>
              <a:pathLst>
                <a:path w="2158914" h="812800">
                  <a:moveTo>
                    <a:pt x="0" y="0"/>
                  </a:moveTo>
                  <a:lnTo>
                    <a:pt x="2158914" y="0"/>
                  </a:lnTo>
                  <a:lnTo>
                    <a:pt x="215891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chemeClr val="tx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158914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814637" y="5905501"/>
            <a:ext cx="3200401" cy="2286000"/>
            <a:chOff x="0" y="0"/>
            <a:chExt cx="1505373" cy="812800"/>
          </a:xfrm>
          <a:solidFill>
            <a:schemeClr val="bg1"/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1505373" cy="812800"/>
            </a:xfrm>
            <a:custGeom>
              <a:avLst/>
              <a:gdLst/>
              <a:ahLst/>
              <a:cxnLst/>
              <a:rect l="l" t="t" r="r" b="b"/>
              <a:pathLst>
                <a:path w="1505373" h="812800">
                  <a:moveTo>
                    <a:pt x="0" y="0"/>
                  </a:moveTo>
                  <a:lnTo>
                    <a:pt x="1505373" y="0"/>
                  </a:lnTo>
                  <a:lnTo>
                    <a:pt x="1505373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505373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AutoShape 4" descr="Tổng hợp 1000+ hình nền powerpoint trắng mới nhất">
            <a:extLst>
              <a:ext uri="{FF2B5EF4-FFF2-40B4-BE49-F238E27FC236}">
                <a16:creationId xmlns:a16="http://schemas.microsoft.com/office/drawing/2014/main" id="{18225676-58F7-DB8C-079A-3015F451C3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69+ Hình nền Powerpoint đẹp, đơn giản, ấn tượng theo Chủ đề">
            <a:extLst>
              <a:ext uri="{FF2B5EF4-FFF2-40B4-BE49-F238E27FC236}">
                <a16:creationId xmlns:a16="http://schemas.microsoft.com/office/drawing/2014/main" id="{FC0D49BC-36F0-A4C0-F39A-567FAA8818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2E0C94-55B8-45E4-84B4-77CEFEF10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13548" y="5143500"/>
            <a:ext cx="3887735" cy="38877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0E6468-4803-4FEB-B634-E79BCD80D6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06200" y="1028700"/>
            <a:ext cx="5030735" cy="50307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A8B8AB1-6B5C-4282-838E-87F668C374BF}"/>
              </a:ext>
            </a:extLst>
          </p:cNvPr>
          <p:cNvSpPr txBox="1"/>
          <p:nvPr/>
        </p:nvSpPr>
        <p:spPr>
          <a:xfrm>
            <a:off x="2993920" y="386954"/>
            <a:ext cx="13543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E8581611-7419-4DFB-A84D-103563DFB777}"/>
              </a:ext>
            </a:extLst>
          </p:cNvPr>
          <p:cNvCxnSpPr/>
          <p:nvPr/>
        </p:nvCxnSpPr>
        <p:spPr>
          <a:xfrm>
            <a:off x="6015038" y="3544067"/>
            <a:ext cx="7396162" cy="2971033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53ACC97D-07B2-418C-853B-F7F1EBC8BDE4}"/>
              </a:ext>
            </a:extLst>
          </p:cNvPr>
          <p:cNvCxnSpPr/>
          <p:nvPr/>
        </p:nvCxnSpPr>
        <p:spPr>
          <a:xfrm flipV="1">
            <a:off x="6015038" y="3314700"/>
            <a:ext cx="6498510" cy="3680223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31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EEF751-8C78-4E7A-97BE-EFEA1C6FE978}"/>
              </a:ext>
            </a:extLst>
          </p:cNvPr>
          <p:cNvSpPr txBox="1"/>
          <p:nvPr/>
        </p:nvSpPr>
        <p:spPr>
          <a:xfrm>
            <a:off x="4572000" y="4820335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 New Roman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 New Roman"/>
                <a:ea typeface="Times New Roman" panose="02020603050405020304" pitchFamily="18" charset="0"/>
              </a:rPr>
              <a:t>Giáo</a:t>
            </a:r>
            <a:r>
              <a:rPr lang="en-US" sz="18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 New Roman"/>
                <a:ea typeface="Times New Roman" panose="02020603050405020304" pitchFamily="18" charset="0"/>
              </a:rPr>
              <a:t>dục</a:t>
            </a:r>
            <a:r>
              <a:rPr lang="en-US" sz="18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 New Roman"/>
                <a:ea typeface="Times New Roman" panose="02020603050405020304" pitchFamily="18" charset="0"/>
              </a:rPr>
              <a:t>trẻ</a:t>
            </a:r>
            <a:r>
              <a:rPr lang="en-US" sz="18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 New Roman"/>
                <a:ea typeface="Times New Roman" panose="02020603050405020304" pitchFamily="18" charset="0"/>
              </a:rPr>
              <a:t>khi</a:t>
            </a:r>
            <a:r>
              <a:rPr lang="en-US" sz="18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 New Roman"/>
                <a:ea typeface="Times New Roman" panose="02020603050405020304" pitchFamily="18" charset="0"/>
              </a:rPr>
              <a:t>học</a:t>
            </a:r>
            <a:r>
              <a:rPr lang="en-US" sz="18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 New Roman"/>
                <a:ea typeface="Times New Roman" panose="02020603050405020304" pitchFamily="18" charset="0"/>
              </a:rPr>
              <a:t>khi</a:t>
            </a:r>
            <a:r>
              <a:rPr lang="en-US" sz="18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 New Roman"/>
                <a:ea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 New Roman"/>
                <a:ea typeface="Times New Roman" panose="02020603050405020304" pitchFamily="18" charset="0"/>
              </a:rPr>
              <a:t>đồ</a:t>
            </a:r>
            <a:r>
              <a:rPr lang="en-US" sz="18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 New Roman"/>
                <a:ea typeface="Times New Roman" panose="02020603050405020304" pitchFamily="18" charset="0"/>
              </a:rPr>
              <a:t>chơi</a:t>
            </a:r>
            <a:r>
              <a:rPr lang="en-US" sz="18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 New Roman"/>
                <a:ea typeface="Times New Roman" panose="02020603050405020304" pitchFamily="18" charset="0"/>
              </a:rPr>
              <a:t>xong</a:t>
            </a:r>
            <a:r>
              <a:rPr lang="en-US" sz="18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 New Roman"/>
                <a:ea typeface="Times New Roman" panose="02020603050405020304" pitchFamily="18" charset="0"/>
              </a:rPr>
              <a:t>chúng</a:t>
            </a:r>
            <a:r>
              <a:rPr lang="en-US" sz="18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 New Roman"/>
                <a:ea typeface="Times New Roman" panose="02020603050405020304" pitchFamily="18" charset="0"/>
              </a:rPr>
              <a:t>mình</a:t>
            </a:r>
            <a:r>
              <a:rPr lang="en-US" sz="18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 New Roman"/>
                <a:ea typeface="Times New Roman" panose="02020603050405020304" pitchFamily="18" charset="0"/>
              </a:rPr>
              <a:t>phải</a:t>
            </a:r>
            <a:r>
              <a:rPr lang="en-US" sz="18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 New Roman"/>
                <a:ea typeface="Times New Roman" panose="02020603050405020304" pitchFamily="18" charset="0"/>
              </a:rPr>
              <a:t>cất</a:t>
            </a:r>
            <a:r>
              <a:rPr lang="en-US" sz="18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 New Roman"/>
                <a:ea typeface="Times New Roman" panose="02020603050405020304" pitchFamily="18" charset="0"/>
              </a:rPr>
              <a:t>gọn</a:t>
            </a:r>
            <a:r>
              <a:rPr lang="en-US" sz="18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 New Roman"/>
                <a:ea typeface="Times New Roman" panose="02020603050405020304" pitchFamily="18" charset="0"/>
              </a:rPr>
              <a:t>gàng</a:t>
            </a:r>
            <a:r>
              <a:rPr lang="en-US" sz="1800" dirty="0">
                <a:effectLst/>
                <a:latin typeface="Time New Roman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 New Roman"/>
                <a:ea typeface="Times New Roman" panose="02020603050405020304" pitchFamily="18" charset="0"/>
              </a:rPr>
              <a:t>sắp</a:t>
            </a:r>
            <a:r>
              <a:rPr lang="en-US" sz="18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 New Roman"/>
                <a:ea typeface="Times New Roman" panose="02020603050405020304" pitchFamily="18" charset="0"/>
              </a:rPr>
              <a:t>xếp</a:t>
            </a:r>
            <a:r>
              <a:rPr lang="en-US" sz="18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 New Roman"/>
                <a:ea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 New Roman"/>
                <a:ea typeface="Times New Roman" panose="02020603050405020304" pitchFamily="18" charset="0"/>
              </a:rPr>
              <a:t>cất</a:t>
            </a:r>
            <a:r>
              <a:rPr lang="en-US" sz="18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 New Roman"/>
                <a:ea typeface="Times New Roman" panose="02020603050405020304" pitchFamily="18" charset="0"/>
              </a:rPr>
              <a:t>đồ</a:t>
            </a:r>
            <a:r>
              <a:rPr lang="en-US" sz="18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 New Roman"/>
                <a:ea typeface="Times New Roman" panose="02020603050405020304" pitchFamily="18" charset="0"/>
              </a:rPr>
              <a:t>dùng</a:t>
            </a:r>
            <a:r>
              <a:rPr lang="en-US" sz="18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 New Roman"/>
                <a:ea typeface="Times New Roman" panose="02020603050405020304" pitchFamily="18" charset="0"/>
              </a:rPr>
              <a:t>đồ</a:t>
            </a:r>
            <a:r>
              <a:rPr lang="en-US" sz="18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 New Roman"/>
                <a:ea typeface="Times New Roman" panose="02020603050405020304" pitchFamily="18" charset="0"/>
              </a:rPr>
              <a:t>chơi</a:t>
            </a:r>
            <a:r>
              <a:rPr lang="en-US" sz="18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 New Roman"/>
                <a:ea typeface="Times New Roman" panose="02020603050405020304" pitchFamily="18" charset="0"/>
              </a:rPr>
              <a:t>gọn</a:t>
            </a:r>
            <a:r>
              <a:rPr lang="en-US" sz="18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 New Roman"/>
                <a:ea typeface="Times New Roman" panose="02020603050405020304" pitchFamily="18" charset="0"/>
              </a:rPr>
              <a:t>gàng</a:t>
            </a:r>
            <a:r>
              <a:rPr lang="en-US" sz="1800" dirty="0">
                <a:effectLst/>
                <a:latin typeface="Time New Roman"/>
                <a:ea typeface="Times New Roman" panose="02020603050405020304" pitchFamily="18" charset="0"/>
              </a:rPr>
              <a:t>..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12" descr="69+ Hình nền Powerpoint đẹp, đơn giản, ấn tượng theo Chủ đề">
            <a:extLst>
              <a:ext uri="{FF2B5EF4-FFF2-40B4-BE49-F238E27FC236}">
                <a16:creationId xmlns:a16="http://schemas.microsoft.com/office/drawing/2014/main" id="{1408AE48-8CBA-4799-B7C2-E5B9705CA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635"/>
            <a:ext cx="18288000" cy="1025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18CE25-AB68-4D4D-B03B-2519CEEBF2B2}"/>
              </a:ext>
            </a:extLst>
          </p:cNvPr>
          <p:cNvSpPr txBox="1"/>
          <p:nvPr/>
        </p:nvSpPr>
        <p:spPr>
          <a:xfrm>
            <a:off x="4953000" y="952500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dirty="0">
                <a:effectLst/>
                <a:latin typeface="Time New Roman"/>
                <a:ea typeface="Times New Roman" panose="02020603050405020304" pitchFamily="18" charset="0"/>
              </a:rPr>
              <a:t>* </a:t>
            </a:r>
            <a:r>
              <a:rPr lang="en-US" sz="7200" b="1" dirty="0" err="1">
                <a:effectLst/>
                <a:latin typeface="Time New Roman"/>
                <a:ea typeface="Times New Roman" panose="02020603050405020304" pitchFamily="18" charset="0"/>
              </a:rPr>
              <a:t>Trò</a:t>
            </a:r>
            <a:r>
              <a:rPr lang="en-US" sz="7200" b="1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Time New Roman"/>
                <a:ea typeface="Times New Roman" panose="02020603050405020304" pitchFamily="18" charset="0"/>
              </a:rPr>
              <a:t>chơi</a:t>
            </a:r>
            <a:r>
              <a:rPr lang="en-US" sz="7200" b="1" dirty="0">
                <a:effectLst/>
                <a:latin typeface="Time New Roman"/>
                <a:ea typeface="Times New Roman" panose="02020603050405020304" pitchFamily="18" charset="0"/>
              </a:rPr>
              <a:t>: </a:t>
            </a:r>
            <a:r>
              <a:rPr lang="en-US" sz="7200" b="1" dirty="0" err="1">
                <a:effectLst/>
                <a:latin typeface="Time New Roman"/>
                <a:ea typeface="Times New Roman" panose="02020603050405020304" pitchFamily="18" charset="0"/>
              </a:rPr>
              <a:t>Gấp</a:t>
            </a:r>
            <a:r>
              <a:rPr lang="en-US" sz="7200" b="1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Time New Roman"/>
                <a:ea typeface="Times New Roman" panose="02020603050405020304" pitchFamily="18" charset="0"/>
              </a:rPr>
              <a:t>quạt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C8E08C-3580-4E27-B9A3-50591CFE1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129676"/>
            <a:ext cx="9929181" cy="558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00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69+ Hình nền Powerpoint đẹp, đơn giản, ấn tượng theo Chủ đề">
            <a:extLst>
              <a:ext uri="{FF2B5EF4-FFF2-40B4-BE49-F238E27FC236}">
                <a16:creationId xmlns:a16="http://schemas.microsoft.com/office/drawing/2014/main" id="{AD875349-684A-CD7C-DDF0-4F5ED49B9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04"/>
            <a:ext cx="18288000" cy="1025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ute happy kids reading book 14830705 Vector Art at Vecteezy">
            <a:extLst>
              <a:ext uri="{FF2B5EF4-FFF2-40B4-BE49-F238E27FC236}">
                <a16:creationId xmlns:a16="http://schemas.microsoft.com/office/drawing/2014/main" id="{AA53F2EE-24E4-2ED6-84FE-FC9A26D55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53" b="95102" l="6960" r="94139">
                        <a14:foregroundMark x1="17857" y1="5204" x2="20788" y2="79184"/>
                        <a14:foregroundMark x1="45696" y1="3061" x2="52747" y2="34898"/>
                        <a14:foregroundMark x1="52747" y1="34898" x2="59066" y2="50918"/>
                        <a14:foregroundMark x1="49451" y1="52653" x2="50366" y2="54184"/>
                        <a14:foregroundMark x1="59615" y1="26837" x2="59982" y2="43469"/>
                        <a14:foregroundMark x1="61172" y1="62959" x2="67216" y2="58776"/>
                        <a14:foregroundMark x1="67216" y1="58776" x2="65934" y2="56837"/>
                        <a14:foregroundMark x1="59615" y1="60306" x2="66484" y2="55612"/>
                        <a14:foregroundMark x1="66484" y1="55612" x2="66484" y2="55510"/>
                        <a14:foregroundMark x1="55128" y1="87449" x2="57051" y2="93776"/>
                        <a14:foregroundMark x1="37454" y1="86633" x2="57051" y2="95306"/>
                        <a14:foregroundMark x1="58425" y1="93980" x2="66484" y2="83776"/>
                        <a14:foregroundMark x1="10348" y1="70408" x2="7051" y2="70000"/>
                        <a14:foregroundMark x1="11722" y1="66224" x2="9158" y2="64286"/>
                        <a14:foregroundMark x1="27656" y1="20714" x2="27473" y2="29898"/>
                        <a14:foregroundMark x1="48443" y1="20714" x2="48626" y2="27347"/>
                        <a14:foregroundMark x1="80861" y1="22449" x2="78114" y2="74286"/>
                        <a14:foregroundMark x1="90659" y1="29898" x2="94139" y2="39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62300"/>
            <a:ext cx="6953250" cy="624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74B65F1-755E-E17F-3D6D-162DE80D2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620655"/>
            <a:ext cx="15087600" cy="2176136"/>
          </a:xfrm>
        </p:spPr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745619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95</Words>
  <Application>Microsoft Office PowerPoint</Application>
  <PresentationFormat>Custom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Noto Serif Display Bold</vt:lpstr>
      <vt:lpstr>Times New Roman</vt:lpstr>
      <vt:lpstr>DejaVu Serif Bold</vt:lpstr>
      <vt:lpstr>Calibri</vt:lpstr>
      <vt:lpstr>Time New Roman</vt:lpstr>
      <vt:lpstr>Calibri Light</vt:lpstr>
      <vt:lpstr>Noto Sans Bold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bạn những giờ học thật vui!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Nhận biết sự khác nhau rõ nét về chiều dài của 2 đối tượng. Sử dụng đúng từ dài hơn – ngắn hơn</dc:title>
  <cp:lastModifiedBy>Administrator</cp:lastModifiedBy>
  <cp:revision>5</cp:revision>
  <dcterms:created xsi:type="dcterms:W3CDTF">2006-08-16T00:00:00Z</dcterms:created>
  <dcterms:modified xsi:type="dcterms:W3CDTF">2024-05-20T16:18:43Z</dcterms:modified>
  <dc:identifier>DAGDlAyXZTE</dc:identifier>
</cp:coreProperties>
</file>