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000066"/>
    <a:srgbClr val="006600"/>
    <a:srgbClr val="00CC00"/>
    <a:srgbClr val="003300"/>
    <a:srgbClr val="FFCC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48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3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43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351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3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02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750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00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0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44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C9CC-EEC3-4ADC-BE94-C6C500772964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AB62C-C588-4139-A5C3-47A07DD3C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121"/>
            <a:ext cx="9144000" cy="68491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74266" y="217386"/>
            <a:ext cx="9143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&amp; ĐÀO TẠO QUẬN LONG BIÊN</a:t>
            </a:r>
          </a:p>
          <a:p>
            <a:pPr algn="ctr"/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</a:t>
            </a:r>
            <a:r>
              <a:rPr lang="en-US" sz="2400" b="1" dirty="0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NGUYỆT QUẾ</a:t>
            </a:r>
            <a:endParaRPr lang="en-US" sz="2400" b="1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109928" y="3262502"/>
            <a:ext cx="92925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NHẬN THỨC</a:t>
            </a:r>
            <a:endParaRPr lang="en-US" sz="28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4095301"/>
            <a:ext cx="419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:   NBTN “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tiền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20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:  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 10 </a:t>
            </a:r>
            <a:r>
              <a:rPr lang="en-US" sz="2000" b="1" dirty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000" b="1" dirty="0" smtClean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 err="1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iáo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2000" b="1" dirty="0" err="1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endParaRPr lang="en-US" sz="20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1386" y="1260648"/>
            <a:ext cx="2181225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65390" y="6360263"/>
            <a:ext cx="2613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2023 - 2024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319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93" y="0"/>
            <a:ext cx="9079607" cy="693171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6539" y="1447800"/>
            <a:ext cx="9079607" cy="3677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>
              <a:lnSpc>
                <a:spcPct val="150000"/>
              </a:lnSpc>
            </a:pP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885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171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Trò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chơi</a:t>
            </a:r>
            <a:r>
              <a:rPr lang="en-US" sz="4800" b="1" dirty="0" smtClean="0">
                <a:solidFill>
                  <a:srgbClr val="C00000"/>
                </a:solidFill>
              </a:rPr>
              <a:t>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nở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rgbClr val="C00000"/>
                </a:solidFill>
              </a:rPr>
              <a:t>NBTN: </a:t>
            </a:r>
            <a:r>
              <a:rPr lang="en-US" sz="4800" b="1" dirty="0" err="1" smtClean="0">
                <a:solidFill>
                  <a:srgbClr val="C00000"/>
                </a:solidFill>
              </a:rPr>
              <a:t>Hoa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đồng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tiền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84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92963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5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3: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Mở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rộng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41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4191000" cy="3429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19"/>
          <a:stretch/>
        </p:blipFill>
        <p:spPr>
          <a:xfrm>
            <a:off x="0" y="3505200"/>
            <a:ext cx="4953000" cy="333026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505201"/>
            <a:ext cx="4190999" cy="3352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1"/>
            <a:ext cx="41910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09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172"/>
            <a:ext cx="9144000" cy="68751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879" y="1814848"/>
            <a:ext cx="906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Hoạt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động</a:t>
            </a:r>
            <a:r>
              <a:rPr lang="en-US" sz="4800" b="1" dirty="0" smtClean="0">
                <a:solidFill>
                  <a:srgbClr val="C00000"/>
                </a:solidFill>
              </a:rPr>
              <a:t> 4: </a:t>
            </a:r>
          </a:p>
          <a:p>
            <a:pPr algn="ctr">
              <a:lnSpc>
                <a:spcPct val="150000"/>
              </a:lnSpc>
            </a:pPr>
            <a:r>
              <a:rPr lang="en-US" sz="4800" b="1" dirty="0" err="1" smtClean="0">
                <a:solidFill>
                  <a:srgbClr val="C00000"/>
                </a:solidFill>
              </a:rPr>
              <a:t>Củng</a:t>
            </a:r>
            <a:r>
              <a:rPr lang="en-US" sz="4800" b="1" dirty="0" smtClean="0">
                <a:solidFill>
                  <a:srgbClr val="C00000"/>
                </a:solidFill>
              </a:rPr>
              <a:t> </a:t>
            </a:r>
            <a:r>
              <a:rPr lang="en-US" sz="4800" b="1" dirty="0" err="1" smtClean="0">
                <a:solidFill>
                  <a:srgbClr val="C00000"/>
                </a:solidFill>
              </a:rPr>
              <a:t>cố</a:t>
            </a:r>
            <a:endParaRPr lang="en-US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3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1: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tinh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mắt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25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246"/>
            <a:ext cx="9067800" cy="6876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1981200"/>
            <a:ext cx="9067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 smtClean="0">
                <a:solidFill>
                  <a:srgbClr val="CC0099"/>
                </a:solidFill>
              </a:rPr>
              <a:t>Trò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chơi</a:t>
            </a:r>
            <a:r>
              <a:rPr lang="en-US" sz="5400" b="1" dirty="0" smtClean="0">
                <a:solidFill>
                  <a:srgbClr val="CC0099"/>
                </a:solidFill>
              </a:rPr>
              <a:t> 2: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CC0099"/>
                </a:solidFill>
              </a:rPr>
              <a:t>Ai </a:t>
            </a:r>
            <a:r>
              <a:rPr lang="en-US" sz="5400" b="1" dirty="0" err="1" smtClean="0">
                <a:solidFill>
                  <a:srgbClr val="CC0099"/>
                </a:solidFill>
              </a:rPr>
              <a:t>nhanh</a:t>
            </a:r>
            <a:r>
              <a:rPr lang="en-US" sz="5400" b="1" dirty="0" smtClean="0">
                <a:solidFill>
                  <a:srgbClr val="CC0099"/>
                </a:solidFill>
              </a:rPr>
              <a:t> </a:t>
            </a:r>
            <a:r>
              <a:rPr lang="en-US" sz="5400" b="1" dirty="0" err="1" smtClean="0">
                <a:solidFill>
                  <a:srgbClr val="CC0099"/>
                </a:solidFill>
              </a:rPr>
              <a:t>hơn</a:t>
            </a:r>
            <a:endParaRPr lang="en-US" sz="5400" b="1" dirty="0" smtClean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983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116</Words>
  <Application>Microsoft Office PowerPoint</Application>
  <PresentationFormat>On-screen Show (4:3)</PresentationFormat>
  <Paragraphs>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Techsi.vn</cp:lastModifiedBy>
  <cp:revision>6</cp:revision>
  <dcterms:created xsi:type="dcterms:W3CDTF">2018-03-03T13:43:29Z</dcterms:created>
  <dcterms:modified xsi:type="dcterms:W3CDTF">2024-03-23T17:07:21Z</dcterms:modified>
</cp:coreProperties>
</file>