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71" r:id="rId6"/>
    <p:sldId id="279" r:id="rId7"/>
    <p:sldId id="291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7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f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50519"/>
            <a:ext cx="7772400" cy="609600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ỦY BAN DÂN NHÂN QUẬN LONG BIÊN</a:t>
            </a:r>
            <a:br>
              <a:rPr lang="en-US" sz="2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TRƯỜNG MẦM NON NGUYỆT QUẾ</a:t>
            </a:r>
            <a:br>
              <a:rPr lang="en-US" sz="27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Times New Roman" pitchFamily="18" charset="0"/>
                <a:cs typeface="Times New Roman" pitchFamily="18" charset="0"/>
              </a:rPr>
            </a:br>
            <a:endParaRPr lang="en-US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057400"/>
            <a:ext cx="7315200" cy="4191000"/>
          </a:xfrm>
        </p:spPr>
        <p:txBody>
          <a:bodyPr>
            <a:normAutofit/>
          </a:bodyPr>
          <a:lstStyle/>
          <a:p>
            <a:endParaRPr lang="en-US" sz="4000" b="1" dirty="0" smtClean="0">
              <a:ln w="18000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</a:t>
            </a:r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QUEN VĂN HỌC</a:t>
            </a:r>
          </a:p>
          <a:p>
            <a:pPr algn="l"/>
            <a:endParaRPr lang="en-US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gian: 12-15 phút</a:t>
            </a:r>
          </a:p>
          <a:p>
            <a:pPr algn="l"/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838201"/>
            <a:ext cx="2133600" cy="14477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2860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800" dirty="0"/>
              <a:t>Chúng mình cầm cái gì để ăn?</a:t>
            </a:r>
            <a:endParaRPr lang="en-US" sz="4800" dirty="0"/>
          </a:p>
          <a:p>
            <a:r>
              <a:rPr lang="pt-BR" sz="4800" dirty="0"/>
              <a:t>          </a:t>
            </a:r>
            <a:r>
              <a:rPr lang="pt-BR" sz="4800" dirty="0" smtClean="0"/>
              <a:t>Nào </a:t>
            </a:r>
            <a:r>
              <a:rPr lang="pt-BR" sz="4800" dirty="0"/>
              <a:t>thìa, bát, đĩa</a:t>
            </a:r>
            <a:endParaRPr lang="en-US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066800"/>
            <a:ext cx="8763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/>
              <a:t>Chúng mình xúc cơm như thế nào?</a:t>
            </a:r>
            <a:endParaRPr lang="en-US" sz="4400" dirty="0"/>
          </a:p>
          <a:p>
            <a:r>
              <a:rPr lang="pt-BR" sz="4400" dirty="0"/>
              <a:t>                     </a:t>
            </a:r>
            <a:r>
              <a:rPr lang="pt-BR" sz="4400" dirty="0" smtClean="0"/>
              <a:t>“Xúc </a:t>
            </a:r>
            <a:r>
              <a:rPr lang="pt-BR" sz="4400" dirty="0"/>
              <a:t>cho gọn gàng</a:t>
            </a:r>
            <a:endParaRPr lang="en-US" sz="4400" dirty="0"/>
          </a:p>
          <a:p>
            <a:r>
              <a:rPr lang="pt-BR" sz="4400" dirty="0"/>
              <a:t>                     Chớ có vội </a:t>
            </a:r>
            <a:r>
              <a:rPr lang="pt-BR" sz="4400" dirty="0" smtClean="0"/>
              <a:t>vàng”.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375203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066800"/>
            <a:ext cx="8763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/>
              <a:t>Chúng mình phải xúc cẩn thận không thì làm sao?</a:t>
            </a:r>
            <a:endParaRPr lang="en-US" sz="4400"/>
          </a:p>
          <a:p>
            <a:r>
              <a:rPr lang="pt-BR" sz="4400"/>
              <a:t>                    Cơm rơi, cơm vãi</a:t>
            </a:r>
            <a:endParaRPr lang="en-US" sz="4400"/>
          </a:p>
        </p:txBody>
      </p:sp>
    </p:spTree>
    <p:extLst>
      <p:ext uri="{BB962C8B-B14F-4D97-AF65-F5344CB8AC3E}">
        <p14:creationId xmlns:p14="http://schemas.microsoft.com/office/powerpoint/2010/main" val="2648986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435" y="26670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/>
              <a:t>Cô đọc lần 3 khuyến khích trẻ đọc cùng cô.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410475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066800"/>
            <a:ext cx="8763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dirty="0"/>
              <a:t>* Dạy trẻ đọc thơ</a:t>
            </a:r>
            <a:endParaRPr lang="en-US" sz="6600" dirty="0"/>
          </a:p>
          <a:p>
            <a:r>
              <a:rPr lang="pt-BR" sz="4400" dirty="0"/>
              <a:t>- Cô tổ chức cho cả lớp đọc 3-4 lần</a:t>
            </a:r>
            <a:endParaRPr lang="en-US" sz="4400" dirty="0"/>
          </a:p>
          <a:p>
            <a:r>
              <a:rPr lang="pt-BR" sz="4400" dirty="0"/>
              <a:t>- Mời tổ nhóm cá nhân trẻ đọc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49611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tiết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ngợi</a:t>
            </a:r>
            <a:r>
              <a:rPr lang="en-US" dirty="0"/>
              <a:t> </a:t>
            </a:r>
            <a:r>
              <a:rPr lang="en-US" dirty="0" err="1"/>
              <a:t>trẻ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Bé Thanh Ngân – Mẹ Yêu Không Nà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V="1">
            <a:off x="1371600" y="5382244"/>
            <a:ext cx="247650" cy="2476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4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2000" y="533400"/>
            <a:ext cx="7239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b="1" dirty="0" smtClean="0"/>
              <a:t>* </a:t>
            </a:r>
            <a:r>
              <a:rPr lang="pt-BR" sz="2400" b="1" dirty="0"/>
              <a:t>Kiến thức:</a:t>
            </a:r>
            <a:r>
              <a:rPr lang="pt-BR" sz="2400" dirty="0"/>
              <a:t> </a:t>
            </a:r>
            <a:endParaRPr lang="en-US" sz="2400" dirty="0"/>
          </a:p>
          <a:p>
            <a:r>
              <a:rPr lang="en-US" sz="2400" dirty="0"/>
              <a:t>-</a:t>
            </a:r>
            <a:r>
              <a:rPr lang="en-US" sz="2400" dirty="0" err="1"/>
              <a:t>Trẻ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thơ</a:t>
            </a:r>
            <a:r>
              <a:rPr lang="en-US" sz="2400" dirty="0"/>
              <a:t>,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thơ</a:t>
            </a:r>
            <a:r>
              <a:rPr lang="en-US" sz="2400" dirty="0"/>
              <a:t>.</a:t>
            </a:r>
          </a:p>
          <a:p>
            <a:r>
              <a:rPr lang="en-US" sz="2400" dirty="0"/>
              <a:t>-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thơ</a:t>
            </a:r>
            <a:r>
              <a:rPr lang="en-US" sz="2400" dirty="0"/>
              <a:t>: “</a:t>
            </a:r>
            <a:r>
              <a:rPr lang="en-US" sz="2400" dirty="0" err="1"/>
              <a:t>Đến</a:t>
            </a:r>
            <a:r>
              <a:rPr lang="en-US" sz="2400" dirty="0"/>
              <a:t> </a:t>
            </a:r>
            <a:r>
              <a:rPr lang="en-US" sz="2400" dirty="0" err="1"/>
              <a:t>giờ</a:t>
            </a:r>
            <a:r>
              <a:rPr lang="en-US" sz="2400" dirty="0"/>
              <a:t> </a:t>
            </a:r>
            <a:r>
              <a:rPr lang="en-US" sz="2400" dirty="0" err="1"/>
              <a:t>ăn</a:t>
            </a:r>
            <a:r>
              <a:rPr lang="en-US" sz="2400" dirty="0"/>
              <a:t> </a:t>
            </a:r>
            <a:r>
              <a:rPr lang="en-US" sz="2400" dirty="0" err="1"/>
              <a:t>cơm</a:t>
            </a:r>
            <a:r>
              <a:rPr lang="en-US" sz="2400" dirty="0"/>
              <a:t> </a:t>
            </a:r>
            <a:r>
              <a:rPr lang="en-US" sz="2400" dirty="0" err="1"/>
              <a:t>bé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bàn</a:t>
            </a:r>
            <a:r>
              <a:rPr lang="en-US" sz="2400" dirty="0"/>
              <a:t> </a:t>
            </a:r>
            <a:r>
              <a:rPr lang="en-US" sz="2400" dirty="0" err="1"/>
              <a:t>ngồi</a:t>
            </a:r>
            <a:r>
              <a:rPr lang="en-US" sz="2400" dirty="0"/>
              <a:t> </a:t>
            </a:r>
            <a:r>
              <a:rPr lang="en-US" sz="2400" dirty="0" err="1"/>
              <a:t>xúc</a:t>
            </a:r>
            <a:r>
              <a:rPr lang="en-US" sz="2400" dirty="0"/>
              <a:t> </a:t>
            </a:r>
            <a:r>
              <a:rPr lang="en-US" sz="2400" dirty="0" err="1"/>
              <a:t>cơm</a:t>
            </a:r>
            <a:r>
              <a:rPr lang="en-US" sz="2400" dirty="0"/>
              <a:t> </a:t>
            </a:r>
            <a:r>
              <a:rPr lang="en-US" sz="2400" dirty="0" err="1"/>
              <a:t>gọn</a:t>
            </a:r>
            <a:r>
              <a:rPr lang="en-US" sz="2400" dirty="0"/>
              <a:t> </a:t>
            </a:r>
            <a:r>
              <a:rPr lang="en-US" sz="2400" dirty="0" err="1"/>
              <a:t>gàng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</a:t>
            </a:r>
            <a:r>
              <a:rPr lang="en-US" sz="2400" dirty="0" err="1"/>
              <a:t>rơi</a:t>
            </a:r>
            <a:r>
              <a:rPr lang="en-US" sz="2400" dirty="0"/>
              <a:t> </a:t>
            </a:r>
            <a:r>
              <a:rPr lang="en-US" sz="2400" dirty="0" err="1"/>
              <a:t>vãi</a:t>
            </a:r>
            <a:r>
              <a:rPr lang="en-US" sz="2400" dirty="0"/>
              <a:t>”.</a:t>
            </a:r>
          </a:p>
          <a:p>
            <a:r>
              <a:rPr lang="en-US" sz="2400" b="1" dirty="0"/>
              <a:t>* </a:t>
            </a:r>
            <a:r>
              <a:rPr lang="en-US" sz="2400" b="1" dirty="0" err="1"/>
              <a:t>Kỹ</a:t>
            </a:r>
            <a:r>
              <a:rPr lang="en-US" sz="2400" b="1" dirty="0"/>
              <a:t> </a:t>
            </a:r>
            <a:r>
              <a:rPr lang="en-US" sz="2400" b="1" dirty="0" err="1"/>
              <a:t>năng</a:t>
            </a:r>
            <a:r>
              <a:rPr lang="en-US" sz="2400" dirty="0"/>
              <a:t>:</a:t>
            </a:r>
          </a:p>
          <a:p>
            <a:r>
              <a:rPr lang="en-US" sz="2400" dirty="0"/>
              <a:t>-</a:t>
            </a:r>
            <a:r>
              <a:rPr lang="en-US" sz="2400" dirty="0" err="1"/>
              <a:t>Trả</a:t>
            </a:r>
            <a:r>
              <a:rPr lang="en-US" sz="2400" dirty="0"/>
              <a:t> </a:t>
            </a:r>
            <a:r>
              <a:rPr lang="en-US" sz="2400" dirty="0" err="1"/>
              <a:t>lời</a:t>
            </a:r>
            <a:r>
              <a:rPr lang="en-US" sz="2400" dirty="0"/>
              <a:t> </a:t>
            </a:r>
            <a:r>
              <a:rPr lang="en-US" sz="2400" dirty="0" err="1"/>
              <a:t>rõ</a:t>
            </a:r>
            <a:r>
              <a:rPr lang="en-US" sz="2400" dirty="0"/>
              <a:t> </a:t>
            </a:r>
            <a:r>
              <a:rPr lang="en-US" sz="2400" dirty="0" err="1"/>
              <a:t>ràng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câu</a:t>
            </a:r>
            <a:r>
              <a:rPr lang="en-US" sz="2400" dirty="0"/>
              <a:t> </a:t>
            </a:r>
            <a:r>
              <a:rPr lang="en-US" sz="2400" dirty="0" err="1"/>
              <a:t>hỏi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thơ</a:t>
            </a:r>
            <a:r>
              <a:rPr lang="en-US" sz="2400" dirty="0"/>
              <a:t>.</a:t>
            </a:r>
          </a:p>
          <a:p>
            <a:r>
              <a:rPr lang="en-US" sz="2400" dirty="0"/>
              <a:t>- </a:t>
            </a:r>
            <a:r>
              <a:rPr lang="en-US" sz="2400" dirty="0" err="1"/>
              <a:t>Đọc</a:t>
            </a:r>
            <a:r>
              <a:rPr lang="en-US" sz="2400" dirty="0"/>
              <a:t>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đầu</a:t>
            </a:r>
            <a:r>
              <a:rPr lang="en-US" sz="2400" dirty="0"/>
              <a:t> </a:t>
            </a:r>
            <a:r>
              <a:rPr lang="en-US" sz="2400" dirty="0" err="1"/>
              <a:t>đến</a:t>
            </a:r>
            <a:r>
              <a:rPr lang="en-US" sz="2400" dirty="0"/>
              <a:t> </a:t>
            </a:r>
            <a:r>
              <a:rPr lang="en-US" sz="2400" dirty="0" err="1"/>
              <a:t>hết</a:t>
            </a:r>
            <a:r>
              <a:rPr lang="en-US" sz="2400" dirty="0"/>
              <a:t> </a:t>
            </a:r>
            <a:r>
              <a:rPr lang="en-US" sz="2400" dirty="0" err="1"/>
              <a:t>bài</a:t>
            </a:r>
            <a:r>
              <a:rPr lang="en-US" sz="2400" dirty="0"/>
              <a:t> </a:t>
            </a:r>
            <a:r>
              <a:rPr lang="en-US" sz="2400" dirty="0" err="1"/>
              <a:t>thơ</a:t>
            </a:r>
            <a:r>
              <a:rPr lang="en-US" sz="2400" dirty="0"/>
              <a:t> </a:t>
            </a:r>
            <a:r>
              <a:rPr lang="en-US" sz="2400" dirty="0" err="1"/>
              <a:t>vơi</a:t>
            </a:r>
            <a:r>
              <a:rPr lang="en-US" sz="2400" dirty="0"/>
              <a:t>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giúp</a:t>
            </a:r>
            <a:r>
              <a:rPr lang="en-US" sz="2400" dirty="0"/>
              <a:t> </a:t>
            </a:r>
            <a:r>
              <a:rPr lang="en-US" sz="2400" dirty="0" err="1"/>
              <a:t>đỡ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cô</a:t>
            </a:r>
            <a:r>
              <a:rPr lang="en-US" sz="2400" dirty="0"/>
              <a:t>.</a:t>
            </a:r>
          </a:p>
          <a:p>
            <a:r>
              <a:rPr lang="en-US" sz="2400" b="1" dirty="0"/>
              <a:t>* </a:t>
            </a:r>
            <a:r>
              <a:rPr lang="en-US" sz="2400" b="1" dirty="0" err="1"/>
              <a:t>Thái</a:t>
            </a:r>
            <a:r>
              <a:rPr lang="en-US" sz="2400" b="1" dirty="0"/>
              <a:t> </a:t>
            </a:r>
            <a:r>
              <a:rPr lang="en-US" sz="2400" b="1" dirty="0" err="1"/>
              <a:t>độ</a:t>
            </a:r>
            <a:r>
              <a:rPr lang="en-US" sz="2400" b="1" dirty="0"/>
              <a:t>:</a:t>
            </a:r>
            <a:endParaRPr lang="en-US" sz="2400" dirty="0"/>
          </a:p>
          <a:p>
            <a:r>
              <a:rPr lang="en-US" sz="2400" dirty="0"/>
              <a:t> -</a:t>
            </a:r>
            <a:r>
              <a:rPr lang="en-US" sz="2400" dirty="0" err="1"/>
              <a:t>Trẻ</a:t>
            </a:r>
            <a:r>
              <a:rPr lang="en-US" sz="2400" dirty="0"/>
              <a:t> </a:t>
            </a:r>
            <a:r>
              <a:rPr lang="en-US" sz="2400" dirty="0" err="1"/>
              <a:t>ngoan</a:t>
            </a:r>
            <a:r>
              <a:rPr lang="en-US" sz="2400" dirty="0"/>
              <a:t>, </a:t>
            </a:r>
            <a:r>
              <a:rPr lang="en-US" sz="2400" dirty="0" err="1"/>
              <a:t>hứng</a:t>
            </a:r>
            <a:r>
              <a:rPr lang="en-US" sz="2400" dirty="0"/>
              <a:t> </a:t>
            </a:r>
            <a:r>
              <a:rPr lang="en-US" sz="2400" dirty="0" err="1"/>
              <a:t>thú</a:t>
            </a:r>
            <a:r>
              <a:rPr lang="en-US" sz="2400" dirty="0"/>
              <a:t> </a:t>
            </a:r>
            <a:r>
              <a:rPr lang="en-US" sz="2400" dirty="0" err="1"/>
              <a:t>tham</a:t>
            </a:r>
            <a:r>
              <a:rPr lang="en-US" sz="2400" dirty="0"/>
              <a:t> </a:t>
            </a:r>
            <a:r>
              <a:rPr lang="en-US" sz="2400" dirty="0" err="1"/>
              <a:t>gia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. </a:t>
            </a:r>
          </a:p>
          <a:p>
            <a:r>
              <a:rPr lang="en-US" sz="2400" dirty="0"/>
              <a:t>- GD: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giữ</a:t>
            </a:r>
            <a:r>
              <a:rPr lang="en-US" sz="2400" dirty="0"/>
              <a:t> </a:t>
            </a:r>
            <a:r>
              <a:rPr lang="en-US" sz="2400" dirty="0" err="1"/>
              <a:t>gìn</a:t>
            </a:r>
            <a:r>
              <a:rPr lang="en-US" sz="2400" dirty="0"/>
              <a:t> </a:t>
            </a:r>
            <a:r>
              <a:rPr lang="en-US" sz="2400" dirty="0" err="1"/>
              <a:t>vệ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khi</a:t>
            </a:r>
            <a:r>
              <a:rPr lang="en-US" sz="2400" dirty="0"/>
              <a:t> </a:t>
            </a:r>
            <a:r>
              <a:rPr lang="en-US" sz="2400" dirty="0" err="1"/>
              <a:t>ăn</a:t>
            </a:r>
            <a:r>
              <a:rPr lang="en-US" sz="2400" dirty="0"/>
              <a:t> </a:t>
            </a:r>
            <a:r>
              <a:rPr lang="en-US" sz="2400" dirty="0" err="1"/>
              <a:t>uống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991600" cy="330676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sz="86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8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8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None/>
            </a:pPr>
            <a:r>
              <a:rPr lang="pt-BR" sz="2800" b="1" dirty="0" smtClean="0"/>
              <a:t>                                              </a:t>
            </a:r>
            <a:r>
              <a:rPr lang="pt-BR" sz="4200" b="1" dirty="0" smtClean="0"/>
              <a:t>* </a:t>
            </a:r>
            <a:r>
              <a:rPr lang="pt-BR" sz="4200" b="1" dirty="0"/>
              <a:t>Đồ dùng của cô:</a:t>
            </a:r>
            <a:endParaRPr lang="en-US" sz="4200" dirty="0"/>
          </a:p>
          <a:p>
            <a:pPr marL="0" indent="0" algn="just">
              <a:buNone/>
            </a:pPr>
            <a:r>
              <a:rPr lang="en-US" sz="4200" dirty="0" smtClean="0"/>
              <a:t>                                - </a:t>
            </a:r>
            <a:r>
              <a:rPr lang="pt-BR" sz="4200" dirty="0"/>
              <a:t>Powerpoint</a:t>
            </a:r>
            <a:r>
              <a:rPr lang="en-US" sz="4200" dirty="0"/>
              <a:t> minh </a:t>
            </a:r>
            <a:r>
              <a:rPr lang="en-US" sz="4200" dirty="0" err="1"/>
              <a:t>họa</a:t>
            </a:r>
            <a:r>
              <a:rPr lang="en-US" sz="4200" dirty="0"/>
              <a:t> </a:t>
            </a:r>
            <a:r>
              <a:rPr lang="en-US" sz="4200" dirty="0" err="1"/>
              <a:t>thơ</a:t>
            </a:r>
            <a:r>
              <a:rPr lang="en-US" sz="4200" dirty="0"/>
              <a:t>.</a:t>
            </a:r>
          </a:p>
          <a:p>
            <a:pPr marL="0" indent="0" algn="just">
              <a:buNone/>
            </a:pPr>
            <a:r>
              <a:rPr lang="en-US" sz="4200" b="1" dirty="0" smtClean="0"/>
              <a:t>                                * </a:t>
            </a:r>
            <a:r>
              <a:rPr lang="en-US" sz="4200" b="1" dirty="0" err="1"/>
              <a:t>Đồ</a:t>
            </a:r>
            <a:r>
              <a:rPr lang="en-US" sz="4200" b="1" dirty="0"/>
              <a:t> </a:t>
            </a:r>
            <a:r>
              <a:rPr lang="en-US" sz="4200" b="1" dirty="0" err="1"/>
              <a:t>dùng</a:t>
            </a:r>
            <a:r>
              <a:rPr lang="en-US" sz="4200" b="1" dirty="0"/>
              <a:t> </a:t>
            </a:r>
            <a:r>
              <a:rPr lang="en-US" sz="4200" b="1" dirty="0" err="1"/>
              <a:t>của</a:t>
            </a:r>
            <a:r>
              <a:rPr lang="en-US" sz="4200" b="1" dirty="0"/>
              <a:t> </a:t>
            </a:r>
            <a:r>
              <a:rPr lang="en-US" sz="4200" b="1" dirty="0" err="1"/>
              <a:t>trẻ</a:t>
            </a:r>
            <a:endParaRPr lang="en-US" sz="4200" dirty="0"/>
          </a:p>
          <a:p>
            <a:pPr marL="0" indent="0" algn="just">
              <a:buNone/>
            </a:pPr>
            <a:r>
              <a:rPr lang="en-US" sz="4200" dirty="0" smtClean="0"/>
              <a:t>                                - </a:t>
            </a:r>
            <a:r>
              <a:rPr lang="en-US" sz="4200" dirty="0" err="1"/>
              <a:t>Trang</a:t>
            </a:r>
            <a:r>
              <a:rPr lang="en-US" sz="4200" dirty="0"/>
              <a:t> </a:t>
            </a:r>
            <a:r>
              <a:rPr lang="en-US" sz="4200" dirty="0" err="1"/>
              <a:t>phục</a:t>
            </a:r>
            <a:r>
              <a:rPr lang="en-US" sz="4200" dirty="0"/>
              <a:t> </a:t>
            </a:r>
            <a:r>
              <a:rPr lang="en-US" sz="4200" dirty="0" err="1"/>
              <a:t>gọn</a:t>
            </a:r>
            <a:r>
              <a:rPr lang="en-US" sz="4200" dirty="0"/>
              <a:t> </a:t>
            </a:r>
            <a:r>
              <a:rPr lang="en-US" sz="4200" dirty="0" err="1"/>
              <a:t>gàng</a:t>
            </a:r>
            <a:r>
              <a:rPr lang="en-US" sz="4200" dirty="0"/>
              <a:t>.</a:t>
            </a:r>
          </a:p>
          <a:p>
            <a:pPr marL="0" indent="0" algn="just">
              <a:buNone/>
            </a:pPr>
            <a:r>
              <a:rPr lang="en-US" sz="4200" b="1" dirty="0"/>
              <a:t> </a:t>
            </a:r>
            <a:endParaRPr lang="en-US" sz="4200" dirty="0"/>
          </a:p>
          <a:p>
            <a:pPr algn="ctr">
              <a:buNone/>
            </a:pP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8001000" cy="2895600"/>
          </a:xfrm>
        </p:spPr>
        <p:txBody>
          <a:bodyPr>
            <a:normAutofit/>
          </a:bodyPr>
          <a:lstStyle/>
          <a:p>
            <a:pPr marL="0" indent="0"/>
            <a:r>
              <a:rPr lang="pt-BR" sz="6000" b="1" dirty="0"/>
              <a:t>Ổn định tổ chức:</a:t>
            </a:r>
            <a:r>
              <a:rPr lang="en-US" sz="6000" dirty="0"/>
              <a:t/>
            </a:r>
            <a:br>
              <a:rPr lang="en-US" sz="6000" dirty="0"/>
            </a:br>
            <a:r>
              <a:rPr lang="pt-BR" sz="3600" dirty="0"/>
              <a:t> Cô và trẻ chơi trò chơi : “Tập tầm vông”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133600"/>
            <a:ext cx="9067800" cy="2133600"/>
          </a:xfrm>
        </p:spPr>
        <p:txBody>
          <a:bodyPr>
            <a:normAutofit fontScale="90000"/>
          </a:bodyPr>
          <a:lstStyle/>
          <a:p>
            <a:r>
              <a:rPr lang="pt-BR" sz="4900" b="1" dirty="0">
                <a:solidFill>
                  <a:srgbClr val="FF0000"/>
                </a:solidFill>
              </a:rPr>
              <a:t>Phương pháp và hình thức tổ chức: 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pt-BR" sz="3600" dirty="0" smtClean="0"/>
              <a:t>Cô </a:t>
            </a:r>
            <a:r>
              <a:rPr lang="pt-BR" sz="3600" dirty="0"/>
              <a:t>giới thiệu tên bài thơ: Giờ </a:t>
            </a:r>
            <a:r>
              <a:rPr lang="pt-BR" sz="3600" dirty="0" smtClean="0"/>
              <a:t>ăn.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pt-BR" sz="3600" dirty="0" smtClean="0"/>
              <a:t>Cô </a:t>
            </a:r>
            <a:r>
              <a:rPr lang="pt-BR" sz="3600" dirty="0"/>
              <a:t>đọc lần 1: Không tranh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610600" cy="1295400"/>
          </a:xfrm>
        </p:spPr>
        <p:txBody>
          <a:bodyPr>
            <a:noAutofit/>
          </a:bodyPr>
          <a:lstStyle/>
          <a:p>
            <a:r>
              <a:rPr lang="pt-BR" sz="5400" dirty="0"/>
              <a:t>Cô </a:t>
            </a:r>
            <a:r>
              <a:rPr lang="pt-BR" sz="5400" dirty="0" smtClean="0"/>
              <a:t>đọc thơ </a:t>
            </a:r>
            <a:r>
              <a:rPr lang="pt-BR" sz="5400" dirty="0"/>
              <a:t>lần </a:t>
            </a:r>
            <a:r>
              <a:rPr lang="pt-BR" sz="5400" dirty="0" smtClean="0"/>
              <a:t>2: </a:t>
            </a:r>
            <a:br>
              <a:rPr lang="pt-BR" sz="5400" dirty="0" smtClean="0"/>
            </a:br>
            <a:r>
              <a:rPr lang="pt-BR" sz="5400" dirty="0"/>
              <a:t>D</a:t>
            </a:r>
            <a:r>
              <a:rPr lang="pt-BR" sz="5400" dirty="0" smtClean="0"/>
              <a:t>ùng </a:t>
            </a:r>
            <a:r>
              <a:rPr lang="pt-BR" sz="5400" dirty="0"/>
              <a:t>Powerpoint minh họa 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82246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838200"/>
            <a:ext cx="8991600" cy="2743200"/>
          </a:xfrm>
        </p:spPr>
        <p:txBody>
          <a:bodyPr>
            <a:normAutofit fontScale="90000"/>
          </a:bodyPr>
          <a:lstStyle/>
          <a:p>
            <a:r>
              <a:rPr lang="pt-BR" sz="3600" dirty="0" smtClean="0"/>
              <a:t/>
            </a:r>
            <a:br>
              <a:rPr lang="pt-BR" sz="3600" dirty="0" smtClean="0"/>
            </a:br>
            <a:r>
              <a:rPr lang="pt-BR" sz="3600" dirty="0" smtClean="0"/>
              <a:t/>
            </a:r>
            <a:br>
              <a:rPr lang="pt-BR" sz="3600" dirty="0" smtClean="0"/>
            </a:br>
            <a:r>
              <a:rPr lang="pt-BR" sz="3600" dirty="0"/>
              <a:t/>
            </a:r>
            <a:br>
              <a:rPr lang="pt-BR" sz="3600" dirty="0"/>
            </a:br>
            <a:r>
              <a:rPr lang="pt-BR" sz="5300" b="1" dirty="0" smtClean="0">
                <a:solidFill>
                  <a:srgbClr val="FF0000"/>
                </a:solidFill>
              </a:rPr>
              <a:t>Đàm </a:t>
            </a:r>
            <a:r>
              <a:rPr lang="pt-BR" sz="5300" b="1" dirty="0">
                <a:solidFill>
                  <a:srgbClr val="FF0000"/>
                </a:solidFill>
              </a:rPr>
              <a:t>thoại theo nội dung bài thơ.</a:t>
            </a:r>
            <a:r>
              <a:rPr lang="en-US" sz="5300" b="1" dirty="0">
                <a:solidFill>
                  <a:srgbClr val="FF0000"/>
                </a:solidFill>
              </a:rPr>
              <a:t/>
            </a:r>
            <a:br>
              <a:rPr lang="en-US" sz="5300" b="1" dirty="0">
                <a:solidFill>
                  <a:srgbClr val="FF0000"/>
                </a:solidFill>
              </a:rPr>
            </a:br>
            <a:r>
              <a:rPr lang="pt-BR" sz="3600" b="1" dirty="0" smtClean="0">
                <a:solidFill>
                  <a:srgbClr val="FF0000"/>
                </a:solidFill>
              </a:rPr>
              <a:t>Cô </a:t>
            </a:r>
            <a:r>
              <a:rPr lang="pt-BR" sz="3600" b="1" dirty="0">
                <a:solidFill>
                  <a:srgbClr val="FF0000"/>
                </a:solidFill>
              </a:rPr>
              <a:t>vừa đọc cho các con nghe bài thơ gì?</a:t>
            </a:r>
            <a:r>
              <a:rPr lang="en-US" sz="3600" b="1" dirty="0">
                <a:solidFill>
                  <a:srgbClr val="FF0000"/>
                </a:solidFill>
              </a:rPr>
              <a:t/>
            </a:r>
            <a:br>
              <a:rPr lang="en-US" sz="3600" b="1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3276600"/>
          </a:xfrm>
        </p:spPr>
        <p:txBody>
          <a:bodyPr>
            <a:normAutofit/>
          </a:bodyPr>
          <a:lstStyle/>
          <a:p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pt-BR" sz="3600" dirty="0"/>
              <a:t>Đến giờ ăn cơm thì các bạn làm gì?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pt-BR" sz="3600" dirty="0"/>
              <a:t>    </a:t>
            </a:r>
            <a:r>
              <a:rPr lang="pt-BR" sz="3600" dirty="0" smtClean="0"/>
              <a:t> “Đến </a:t>
            </a:r>
            <a:r>
              <a:rPr lang="pt-BR" sz="3600" dirty="0"/>
              <a:t>giờ ăn cơm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pt-BR" sz="3600" dirty="0"/>
              <a:t>        </a:t>
            </a:r>
            <a:r>
              <a:rPr lang="pt-BR" sz="3600" dirty="0" smtClean="0"/>
              <a:t>Vào </a:t>
            </a:r>
            <a:r>
              <a:rPr lang="pt-BR" sz="3600" dirty="0"/>
              <a:t>bàn bạn </a:t>
            </a:r>
            <a:r>
              <a:rPr lang="pt-BR" sz="3600" dirty="0" smtClean="0"/>
              <a:t>nhé”.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294</Words>
  <Application>Microsoft Office PowerPoint</Application>
  <PresentationFormat>On-screen Show (4:3)</PresentationFormat>
  <Paragraphs>41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ỦY BAN DÂN NHÂN QUẬN LONG BIÊN TRƯỜNG MẦM NON NGUYỆT QUẾ  </vt:lpstr>
      <vt:lpstr>PowerPoint Presentation</vt:lpstr>
      <vt:lpstr>PowerPoint Presentation</vt:lpstr>
      <vt:lpstr>Ổn định tổ chức:  Cô và trẻ chơi trò chơi : “Tập tầm vông”  </vt:lpstr>
      <vt:lpstr>Phương pháp và hình thức tổ chức:  Cô giới thiệu tên bài thơ: Giờ ăn. Cô đọc lần 1: Không tranh </vt:lpstr>
      <vt:lpstr>Cô đọc thơ lần 2:  Dùng Powerpoint minh họa </vt:lpstr>
      <vt:lpstr>PowerPoint Presentation</vt:lpstr>
      <vt:lpstr>   Đàm thoại theo nội dung bài thơ. Cô vừa đọc cho các con nghe bài thơ gì? </vt:lpstr>
      <vt:lpstr>  Đến giờ ăn cơm thì các bạn làm gì?      “Đến giờ ăn cơm         Vào bàn bạn nhé”.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Kết thúc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Techsi.vn</cp:lastModifiedBy>
  <cp:revision>50</cp:revision>
  <dcterms:created xsi:type="dcterms:W3CDTF">2018-10-11T05:44:24Z</dcterms:created>
  <dcterms:modified xsi:type="dcterms:W3CDTF">2024-10-04T00:19:53Z</dcterms:modified>
</cp:coreProperties>
</file>