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>
        <p:scale>
          <a:sx n="77" d="100"/>
          <a:sy n="77" d="100"/>
        </p:scale>
        <p:origin x="-11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HOẠT ĐỘNG GIÁO DỤC KNS-KNXH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err="1" smtClean="0">
                <a:solidFill>
                  <a:srgbClr val="FF0000"/>
                </a:solidFill>
              </a:rPr>
              <a:t>Đề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tài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</a:rPr>
              <a:t>Dạy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trẻ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sử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dụng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tiết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kiệm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Con </a:t>
            </a:r>
            <a:r>
              <a:rPr lang="en-US" sz="6000" dirty="0" err="1" smtClean="0">
                <a:solidFill>
                  <a:srgbClr val="FF0000"/>
                </a:solidFill>
              </a:rPr>
              <a:t>đã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kiệm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nước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Những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việc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nên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Vặn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Những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việc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không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nên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Xin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cảm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ơn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và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hẹn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gặp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lại</a:t>
            </a:r>
            <a:r>
              <a:rPr lang="en-US" sz="6000" dirty="0" smtClean="0">
                <a:solidFill>
                  <a:srgbClr val="00B050"/>
                </a:solidFill>
              </a:rPr>
              <a:t>!!!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</a:rPr>
              <a:t>Nếu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không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có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nước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điều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gì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br>
              <a:rPr lang="en-US" sz="5400" dirty="0" smtClean="0">
                <a:solidFill>
                  <a:srgbClr val="D60093"/>
                </a:solidFill>
              </a:rPr>
            </a:br>
            <a:r>
              <a:rPr lang="en-US" sz="5400" dirty="0" err="1" smtClean="0">
                <a:solidFill>
                  <a:srgbClr val="D60093"/>
                </a:solidFill>
              </a:rPr>
              <a:t>sẽ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xảy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ra</a:t>
            </a:r>
            <a:r>
              <a:rPr lang="en-US" sz="5400" dirty="0" smtClean="0">
                <a:solidFill>
                  <a:srgbClr val="D60093"/>
                </a:solidFill>
              </a:rPr>
              <a:t>?</a:t>
            </a:r>
            <a:endParaRPr lang="en-US" sz="54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51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HOẠT ĐỘNG GIÁO DỤC KNS-KNXH Đề tài: Dạy trẻ sử dụng tiết kiệm nước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 </cp:lastModifiedBy>
  <cp:revision>43</cp:revision>
  <dcterms:created xsi:type="dcterms:W3CDTF">2018-05-03T02:03:27Z</dcterms:created>
  <dcterms:modified xsi:type="dcterms:W3CDTF">2021-04-27T08:19:56Z</dcterms:modified>
</cp:coreProperties>
</file>