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76" r:id="rId12"/>
    <p:sldId id="273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9A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9606" autoAdjust="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4D2F2-7CAC-40E8-B2C5-F227A2014248}" type="datetimeFigureOut">
              <a:rPr lang="en-US" smtClean="0"/>
              <a:t>4/22/2018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7F8BC-C136-4291-8A0F-A4C98017E54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7F8BC-C136-4291-8A0F-A4C98017E548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7F8BC-C136-4291-8A0F-A4C98017E548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B4B6-DAAD-4275-8EC4-59DF23550415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D503-0E5B-4F5E-A2D5-1504802E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3FE1-C260-4EB7-B9FD-D782D17C5CAB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F15B-4570-4A10-A9F6-30327D349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A622-BEB1-4A0C-955E-1B87EF33C2CF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118B-767B-4776-9F3C-9113460BE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2E55-9B11-4001-9A8F-2F786D51E4E5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AD46-AC24-4DC2-BF3B-B8923F650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409D-490A-4516-BB33-FD55EFDF5FDD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47E3-13D4-405D-865E-D4C8A81A5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ADBA-3A02-45E5-A9F6-088C2AE0AA61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C669-3546-4B51-BE34-76896A3D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B311-962D-40E7-BE47-CE5175CE9471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00D9-9771-4D89-8C93-A6EA24E9A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A823-0782-4A6F-80F3-CE58FA727361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AE7C-2643-45AE-8B11-4E044FCC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FAB4-AFC7-4DAA-87B4-0D41690FCBDC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08E1-53D8-4A5E-BD68-EB7133E04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E50E-3DE7-4326-850B-3F03FAF2885E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7166-E5CF-4D61-AF91-6BE8BCCD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8C72-8D49-4F09-B9E5-C4F04744F3F4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840F-4840-4441-A357-2FD0FD9F8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57D392-F649-48FF-8B5F-7652ACDC51A0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18898-6B63-4D85-8B75-1F996685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icrosoft\Desktop\ga%20trong%20cut%202.wm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524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PHÒNG GD-ĐT QUẬN BẮC TỪ LIÊM</a:t>
            </a:r>
          </a:p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TRƯỜNG MẦM NON THỤY PHƯƠNG</a:t>
            </a:r>
          </a:p>
          <a:p>
            <a:pPr algn="ctr"/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1890713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LĨNH VỰC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KHÁM PHÁ 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886200"/>
            <a:ext cx="678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tuợng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nhiên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Khám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phá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nguồn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sông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Lứa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tuổi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: 3 – 4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tuổi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dạy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Thu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Hằng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4386402-bai-song2_la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219200" y="9144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HĐ2: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Mở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rộng</a:t>
            </a:r>
            <a:endParaRPr 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676400" y="0"/>
            <a:ext cx="571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HĐ3: Luyện tập và củng cố.</a:t>
            </a:r>
          </a:p>
          <a:p>
            <a:endParaRPr 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Trò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1: “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ai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tinh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”.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Trò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2: “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Thi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ai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nhanh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”.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2581275"/>
            <a:ext cx="746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các bé!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8382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Ổn định tổ chức: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1000" y="2105025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hát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hát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ga trong cut 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562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98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47800" y="6096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HĐ1 :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tre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̉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</a:rPr>
              <a:t>thảo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</a:rPr>
              <a:t>luận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</a:rPr>
              <a:t>nhóm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219200" y="9144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HĐ2: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Đàm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thoại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</a:rPr>
              <a:t>máy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:</a:t>
            </a:r>
            <a:endParaRPr 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вода-из-под-крана-300x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1-1504936708347-81-22-1305-1993-crop-1504936719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ch-giat-quan-ao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1600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GB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137</Words>
  <Application>Microsoft Office PowerPoint</Application>
  <PresentationFormat>On-screen Show (4:3)</PresentationFormat>
  <Paragraphs>20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Cuong Hang</cp:lastModifiedBy>
  <cp:revision>54</cp:revision>
  <cp:lastPrinted>2017-10-05T09:34:47Z</cp:lastPrinted>
  <dcterms:created xsi:type="dcterms:W3CDTF">2016-09-27T10:21:33Z</dcterms:created>
  <dcterms:modified xsi:type="dcterms:W3CDTF">2018-04-22T15:25:32Z</dcterms:modified>
</cp:coreProperties>
</file>