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activeX/activeX1.xml" ContentType="application/vnd.ms-office.activeX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activeX/activeX2.xml" ContentType="application/vnd.ms-office.activeX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activeX/activeX3.xml" ContentType="application/vnd.ms-office.activeX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activeX/activeX4.xml" ContentType="application/vnd.ms-office.activeX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304" r:id="rId6"/>
    <p:sldId id="263" r:id="rId7"/>
    <p:sldId id="323" r:id="rId8"/>
    <p:sldId id="265" r:id="rId9"/>
    <p:sldId id="266" r:id="rId10"/>
    <p:sldId id="267" r:id="rId11"/>
    <p:sldId id="324" r:id="rId12"/>
    <p:sldId id="269" r:id="rId13"/>
    <p:sldId id="316" r:id="rId14"/>
    <p:sldId id="325" r:id="rId15"/>
    <p:sldId id="272" r:id="rId16"/>
    <p:sldId id="326" r:id="rId17"/>
    <p:sldId id="274" r:id="rId18"/>
    <p:sldId id="335" r:id="rId19"/>
    <p:sldId id="276" r:id="rId20"/>
    <p:sldId id="277" r:id="rId21"/>
    <p:sldId id="328" r:id="rId22"/>
    <p:sldId id="279" r:id="rId23"/>
    <p:sldId id="280" r:id="rId24"/>
    <p:sldId id="283" r:id="rId25"/>
    <p:sldId id="284" r:id="rId26"/>
    <p:sldId id="285" r:id="rId27"/>
    <p:sldId id="286" r:id="rId28"/>
    <p:sldId id="330" r:id="rId29"/>
    <p:sldId id="288" r:id="rId30"/>
    <p:sldId id="289" r:id="rId31"/>
    <p:sldId id="331" r:id="rId32"/>
    <p:sldId id="290" r:id="rId33"/>
    <p:sldId id="292" r:id="rId34"/>
    <p:sldId id="332" r:id="rId35"/>
    <p:sldId id="294" r:id="rId36"/>
    <p:sldId id="295" r:id="rId37"/>
    <p:sldId id="314" r:id="rId38"/>
    <p:sldId id="322" r:id="rId39"/>
    <p:sldId id="333" r:id="rId40"/>
    <p:sldId id="299" r:id="rId41"/>
    <p:sldId id="300" r:id="rId42"/>
    <p:sldId id="301" r:id="rId43"/>
    <p:sldId id="318" r:id="rId44"/>
    <p:sldId id="334" r:id="rId45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7785-2332-41E1-BF8E-2E9CEBF69850}" type="datetimeFigureOut">
              <a:rPr lang="en-US" smtClean="0"/>
              <a:pPr/>
              <a:t>28/04/2021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6E11-E16C-4838-ABA4-EA8459AFB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7785-2332-41E1-BF8E-2E9CEBF69850}" type="datetimeFigureOut">
              <a:rPr lang="en-US" smtClean="0"/>
              <a:pPr/>
              <a:t>28/04/2021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6E11-E16C-4838-ABA4-EA8459AFB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7785-2332-41E1-BF8E-2E9CEBF69850}" type="datetimeFigureOut">
              <a:rPr lang="en-US" smtClean="0"/>
              <a:pPr/>
              <a:t>28/04/2021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6E11-E16C-4838-ABA4-EA8459AFB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7785-2332-41E1-BF8E-2E9CEBF69850}" type="datetimeFigureOut">
              <a:rPr lang="en-US" smtClean="0"/>
              <a:pPr/>
              <a:t>28/04/2021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6E11-E16C-4838-ABA4-EA8459AFB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7785-2332-41E1-BF8E-2E9CEBF69850}" type="datetimeFigureOut">
              <a:rPr lang="en-US" smtClean="0"/>
              <a:pPr/>
              <a:t>28/04/2021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6E11-E16C-4838-ABA4-EA8459AFB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7785-2332-41E1-BF8E-2E9CEBF69850}" type="datetimeFigureOut">
              <a:rPr lang="en-US" smtClean="0"/>
              <a:pPr/>
              <a:t>28/04/2021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6E11-E16C-4838-ABA4-EA8459AFB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7785-2332-41E1-BF8E-2E9CEBF69850}" type="datetimeFigureOut">
              <a:rPr lang="en-US" smtClean="0"/>
              <a:pPr/>
              <a:t>28/04/2021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6E11-E16C-4838-ABA4-EA8459AFB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EF67785-2332-41E1-BF8E-2E9CEBF69850}" type="datetimeFigureOut">
              <a:rPr lang="en-US" smtClean="0"/>
              <a:pPr/>
              <a:t>28/04/2021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B096E11-E16C-4838-ABA4-EA8459AFB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6EF67785-2332-41E1-BF8E-2E9CEBF69850}" type="datetimeFigureOut">
              <a:rPr lang="en-US" smtClean="0"/>
              <a:pPr/>
              <a:t>28/04/2021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B096E11-E16C-4838-ABA4-EA8459AFB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7785-2332-41E1-BF8E-2E9CEBF69850}" type="datetimeFigureOut">
              <a:rPr lang="en-US" smtClean="0"/>
              <a:pPr/>
              <a:t>28/04/2021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6E11-E16C-4838-ABA4-EA8459AFB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7785-2332-41E1-BF8E-2E9CEBF69850}" type="datetimeFigureOut">
              <a:rPr lang="en-US" smtClean="0"/>
              <a:pPr/>
              <a:t>28/04/2021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6E11-E16C-4838-ABA4-EA8459AFB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67785-2332-41E1-BF8E-2E9CEBF69850}" type="datetimeFigureOut">
              <a:rPr lang="en-US" smtClean="0"/>
              <a:pPr/>
              <a:t>28/04/2021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6E11-E16C-4838-ABA4-EA8459AFB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tags" Target="../tags/tag9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9.jpe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18.jpeg"/><Relationship Id="rId5" Type="http://schemas.openxmlformats.org/officeDocument/2006/relationships/tags" Target="../tags/tag101.xml"/><Relationship Id="rId10" Type="http://schemas.openxmlformats.org/officeDocument/2006/relationships/image" Target="../media/image17.jpeg"/><Relationship Id="rId4" Type="http://schemas.openxmlformats.org/officeDocument/2006/relationships/tags" Target="../tags/tag100.xml"/><Relationship Id="rId9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20.jpe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4.jpeg"/><Relationship Id="rId5" Type="http://schemas.openxmlformats.org/officeDocument/2006/relationships/tags" Target="../tags/tag10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06.xml"/><Relationship Id="rId9" Type="http://schemas.openxmlformats.org/officeDocument/2006/relationships/tags" Target="../tags/tag1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audio" Target="../media/audio2.wav"/><Relationship Id="rId17" Type="http://schemas.openxmlformats.org/officeDocument/2006/relationships/image" Target="../media/image26.png"/><Relationship Id="rId2" Type="http://schemas.openxmlformats.org/officeDocument/2006/relationships/tags" Target="../tags/tag115.xml"/><Relationship Id="rId16" Type="http://schemas.openxmlformats.org/officeDocument/2006/relationships/image" Target="../media/image25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audio" Target="../media/audio1.wav"/><Relationship Id="rId5" Type="http://schemas.openxmlformats.org/officeDocument/2006/relationships/tags" Target="../tags/tag118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28.pn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tags" Target="../tags/tag124.xml"/><Relationship Id="rId7" Type="http://schemas.openxmlformats.org/officeDocument/2006/relationships/image" Target="../media/image30.jpeg"/><Relationship Id="rId2" Type="http://schemas.openxmlformats.org/officeDocument/2006/relationships/tags" Target="../tags/tag123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control" Target="../activeX/activeX2.xml"/><Relationship Id="rId4" Type="http://schemas.openxmlformats.org/officeDocument/2006/relationships/tags" Target="../tags/tag1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audio" Target="../media/audio2.wav"/><Relationship Id="rId26" Type="http://schemas.openxmlformats.org/officeDocument/2006/relationships/image" Target="../media/image36.jpeg"/><Relationship Id="rId3" Type="http://schemas.openxmlformats.org/officeDocument/2006/relationships/tags" Target="../tags/tag128.xml"/><Relationship Id="rId21" Type="http://schemas.openxmlformats.org/officeDocument/2006/relationships/image" Target="../media/image31.jpe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35.jpeg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image" Target="../media/image6.jpe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34.jpeg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image" Target="../media/image33.jpeg"/><Relationship Id="rId10" Type="http://schemas.openxmlformats.org/officeDocument/2006/relationships/tags" Target="../tags/tag135.xml"/><Relationship Id="rId19" Type="http://schemas.openxmlformats.org/officeDocument/2006/relationships/audio" Target="../media/audio1.wav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image" Target="../media/image31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tags" Target="../tags/tag146.xml"/><Relationship Id="rId7" Type="http://schemas.openxmlformats.org/officeDocument/2006/relationships/audio" Target="../media/audio2.wav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../media/image14.jpe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53.xml"/><Relationship Id="rId10" Type="http://schemas.openxmlformats.org/officeDocument/2006/relationships/tags" Target="../tags/tag158.xml"/><Relationship Id="rId4" Type="http://schemas.openxmlformats.org/officeDocument/2006/relationships/tags" Target="../tags/tag152.xml"/><Relationship Id="rId9" Type="http://schemas.openxmlformats.org/officeDocument/2006/relationships/tags" Target="../tags/tag1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tags" Target="../tags/tag16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9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image" Target="../media/image38.png"/><Relationship Id="rId5" Type="http://schemas.openxmlformats.org/officeDocument/2006/relationships/tags" Target="../tags/tag166.xml"/><Relationship Id="rId10" Type="http://schemas.openxmlformats.org/officeDocument/2006/relationships/image" Target="../media/image37.jpeg"/><Relationship Id="rId4" Type="http://schemas.openxmlformats.org/officeDocument/2006/relationships/tags" Target="../tags/tag165.xml"/><Relationship Id="rId9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image" Target="../media/image43.pn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image" Target="../media/image42.jpeg"/><Relationship Id="rId5" Type="http://schemas.openxmlformats.org/officeDocument/2006/relationships/tags" Target="../tags/tag17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73.xml"/><Relationship Id="rId9" Type="http://schemas.openxmlformats.org/officeDocument/2006/relationships/tags" Target="../tags/tag17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wmf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5" Type="http://schemas.openxmlformats.org/officeDocument/2006/relationships/image" Target="../media/image45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tags" Target="../tags/tag192.xml"/><Relationship Id="rId7" Type="http://schemas.openxmlformats.org/officeDocument/2006/relationships/audio" Target="../media/audio1.wav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9.jpeg"/><Relationship Id="rId5" Type="http://schemas.openxmlformats.org/officeDocument/2006/relationships/tags" Target="../tags/tag194.xml"/><Relationship Id="rId10" Type="http://schemas.openxmlformats.org/officeDocument/2006/relationships/image" Target="../media/image18.jpeg"/><Relationship Id="rId4" Type="http://schemas.openxmlformats.org/officeDocument/2006/relationships/tags" Target="../tags/tag193.xml"/><Relationship Id="rId9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7" Type="http://schemas.openxmlformats.org/officeDocument/2006/relationships/image" Target="../media/image38.pn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image" Target="../media/image39.png"/><Relationship Id="rId5" Type="http://schemas.openxmlformats.org/officeDocument/2006/relationships/image" Target="../media/image40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12" Type="http://schemas.openxmlformats.org/officeDocument/2006/relationships/image" Target="../media/image47.pn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image" Target="../media/image42.jpeg"/><Relationship Id="rId5" Type="http://schemas.openxmlformats.org/officeDocument/2006/relationships/tags" Target="../tags/tag20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01.xml"/><Relationship Id="rId9" Type="http://schemas.openxmlformats.org/officeDocument/2006/relationships/tags" Target="../tags/tag20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tags" Target="../tags/tag209.xml"/><Relationship Id="rId7" Type="http://schemas.openxmlformats.org/officeDocument/2006/relationships/audio" Target="../media/audio1.wav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9.png"/><Relationship Id="rId5" Type="http://schemas.openxmlformats.org/officeDocument/2006/relationships/tags" Target="../tags/tag211.xml"/><Relationship Id="rId10" Type="http://schemas.openxmlformats.org/officeDocument/2006/relationships/image" Target="../media/image48.png"/><Relationship Id="rId4" Type="http://schemas.openxmlformats.org/officeDocument/2006/relationships/tags" Target="../tags/tag210.xml"/><Relationship Id="rId9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5" Type="http://schemas.openxmlformats.org/officeDocument/2006/relationships/image" Target="../media/image50.jpeg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image" Target="../media/image52.png"/><Relationship Id="rId3" Type="http://schemas.openxmlformats.org/officeDocument/2006/relationships/tags" Target="../tags/tag219.xml"/><Relationship Id="rId21" Type="http://schemas.openxmlformats.org/officeDocument/2006/relationships/image" Target="../media/image55.png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image" Target="../media/image13.jpeg"/><Relationship Id="rId2" Type="http://schemas.openxmlformats.org/officeDocument/2006/relationships/tags" Target="../tags/tag218.xml"/><Relationship Id="rId16" Type="http://schemas.openxmlformats.org/officeDocument/2006/relationships/audio" Target="../media/audio2.wav"/><Relationship Id="rId20" Type="http://schemas.openxmlformats.org/officeDocument/2006/relationships/image" Target="../media/image54.png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5" Type="http://schemas.openxmlformats.org/officeDocument/2006/relationships/tags" Target="../tags/tag221.xml"/><Relationship Id="rId15" Type="http://schemas.openxmlformats.org/officeDocument/2006/relationships/audio" Target="../media/audio1.wav"/><Relationship Id="rId10" Type="http://schemas.openxmlformats.org/officeDocument/2006/relationships/tags" Target="../tags/tag226.xml"/><Relationship Id="rId19" Type="http://schemas.openxmlformats.org/officeDocument/2006/relationships/image" Target="../media/image53.png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5" Type="http://schemas.openxmlformats.org/officeDocument/2006/relationships/image" Target="../media/image57.jpeg"/><Relationship Id="rId4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26" Type="http://schemas.openxmlformats.org/officeDocument/2006/relationships/tags" Target="../tags/tag260.xml"/><Relationship Id="rId39" Type="http://schemas.openxmlformats.org/officeDocument/2006/relationships/image" Target="../media/image58.jpeg"/><Relationship Id="rId3" Type="http://schemas.openxmlformats.org/officeDocument/2006/relationships/tags" Target="../tags/tag237.xml"/><Relationship Id="rId21" Type="http://schemas.openxmlformats.org/officeDocument/2006/relationships/tags" Target="../tags/tag255.xml"/><Relationship Id="rId34" Type="http://schemas.openxmlformats.org/officeDocument/2006/relationships/tags" Target="../tags/tag268.xml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5" Type="http://schemas.openxmlformats.org/officeDocument/2006/relationships/tags" Target="../tags/tag259.xml"/><Relationship Id="rId33" Type="http://schemas.openxmlformats.org/officeDocument/2006/relationships/tags" Target="../tags/tag267.xml"/><Relationship Id="rId38" Type="http://schemas.openxmlformats.org/officeDocument/2006/relationships/slideLayout" Target="../slideLayouts/slideLayout6.xml"/><Relationship Id="rId2" Type="http://schemas.openxmlformats.org/officeDocument/2006/relationships/tags" Target="../tags/tag236.xml"/><Relationship Id="rId16" Type="http://schemas.openxmlformats.org/officeDocument/2006/relationships/tags" Target="../tags/tag250.xml"/><Relationship Id="rId20" Type="http://schemas.openxmlformats.org/officeDocument/2006/relationships/tags" Target="../tags/tag254.xml"/><Relationship Id="rId29" Type="http://schemas.openxmlformats.org/officeDocument/2006/relationships/tags" Target="../tags/tag263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24" Type="http://schemas.openxmlformats.org/officeDocument/2006/relationships/tags" Target="../tags/tag258.xml"/><Relationship Id="rId32" Type="http://schemas.openxmlformats.org/officeDocument/2006/relationships/tags" Target="../tags/tag266.xml"/><Relationship Id="rId37" Type="http://schemas.openxmlformats.org/officeDocument/2006/relationships/tags" Target="../tags/tag271.xml"/><Relationship Id="rId5" Type="http://schemas.openxmlformats.org/officeDocument/2006/relationships/tags" Target="../tags/tag239.xml"/><Relationship Id="rId15" Type="http://schemas.openxmlformats.org/officeDocument/2006/relationships/tags" Target="../tags/tag249.xml"/><Relationship Id="rId23" Type="http://schemas.openxmlformats.org/officeDocument/2006/relationships/tags" Target="../tags/tag257.xml"/><Relationship Id="rId28" Type="http://schemas.openxmlformats.org/officeDocument/2006/relationships/tags" Target="../tags/tag262.xml"/><Relationship Id="rId36" Type="http://schemas.openxmlformats.org/officeDocument/2006/relationships/tags" Target="../tags/tag270.xml"/><Relationship Id="rId10" Type="http://schemas.openxmlformats.org/officeDocument/2006/relationships/tags" Target="../tags/tag244.xml"/><Relationship Id="rId19" Type="http://schemas.openxmlformats.org/officeDocument/2006/relationships/tags" Target="../tags/tag253.xml"/><Relationship Id="rId31" Type="http://schemas.openxmlformats.org/officeDocument/2006/relationships/tags" Target="../tags/tag265.xml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Relationship Id="rId22" Type="http://schemas.openxmlformats.org/officeDocument/2006/relationships/tags" Target="../tags/tag256.xml"/><Relationship Id="rId27" Type="http://schemas.openxmlformats.org/officeDocument/2006/relationships/tags" Target="../tags/tag261.xml"/><Relationship Id="rId30" Type="http://schemas.openxmlformats.org/officeDocument/2006/relationships/tags" Target="../tags/tag264.xml"/><Relationship Id="rId35" Type="http://schemas.openxmlformats.org/officeDocument/2006/relationships/tags" Target="../tags/tag26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26" Type="http://schemas.openxmlformats.org/officeDocument/2006/relationships/tags" Target="../tags/tag297.xml"/><Relationship Id="rId3" Type="http://schemas.openxmlformats.org/officeDocument/2006/relationships/tags" Target="../tags/tag274.xml"/><Relationship Id="rId21" Type="http://schemas.openxmlformats.org/officeDocument/2006/relationships/tags" Target="../tags/tag292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5" Type="http://schemas.openxmlformats.org/officeDocument/2006/relationships/tags" Target="../tags/tag296.xml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0" Type="http://schemas.openxmlformats.org/officeDocument/2006/relationships/tags" Target="../tags/tag291.xml"/><Relationship Id="rId29" Type="http://schemas.openxmlformats.org/officeDocument/2006/relationships/image" Target="../media/image59.jpeg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24" Type="http://schemas.openxmlformats.org/officeDocument/2006/relationships/tags" Target="../tags/tag295.xml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23" Type="http://schemas.openxmlformats.org/officeDocument/2006/relationships/tags" Target="../tags/tag294.xml"/><Relationship Id="rId28" Type="http://schemas.openxmlformats.org/officeDocument/2006/relationships/image" Target="../media/image42.jpeg"/><Relationship Id="rId10" Type="http://schemas.openxmlformats.org/officeDocument/2006/relationships/tags" Target="../tags/tag281.xml"/><Relationship Id="rId19" Type="http://schemas.openxmlformats.org/officeDocument/2006/relationships/tags" Target="../tags/tag290.xml"/><Relationship Id="rId31" Type="http://schemas.openxmlformats.org/officeDocument/2006/relationships/image" Target="../media/image61.emf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Relationship Id="rId22" Type="http://schemas.openxmlformats.org/officeDocument/2006/relationships/tags" Target="../tags/tag293.xml"/><Relationship Id="rId27" Type="http://schemas.openxmlformats.org/officeDocument/2006/relationships/slideLayout" Target="../slideLayouts/slideLayout6.xml"/><Relationship Id="rId30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300.xml"/><Relationship Id="rId21" Type="http://schemas.openxmlformats.org/officeDocument/2006/relationships/image" Target="../media/image62.png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audio" Target="../media/audio2.wav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10" Type="http://schemas.openxmlformats.org/officeDocument/2006/relationships/tags" Target="../tags/tag307.xml"/><Relationship Id="rId19" Type="http://schemas.openxmlformats.org/officeDocument/2006/relationships/audio" Target="../media/audio1.wav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.xml"/><Relationship Id="rId2" Type="http://schemas.openxmlformats.org/officeDocument/2006/relationships/tags" Target="../tags/tag3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63.jpeg"/><Relationship Id="rId4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4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tags" Target="../tags/tag333.xml"/><Relationship Id="rId18" Type="http://schemas.openxmlformats.org/officeDocument/2006/relationships/tags" Target="../tags/tag338.xml"/><Relationship Id="rId26" Type="http://schemas.openxmlformats.org/officeDocument/2006/relationships/tags" Target="../tags/tag346.xml"/><Relationship Id="rId3" Type="http://schemas.openxmlformats.org/officeDocument/2006/relationships/tags" Target="../tags/tag323.xml"/><Relationship Id="rId21" Type="http://schemas.openxmlformats.org/officeDocument/2006/relationships/tags" Target="../tags/tag341.xml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17" Type="http://schemas.openxmlformats.org/officeDocument/2006/relationships/tags" Target="../tags/tag337.xml"/><Relationship Id="rId25" Type="http://schemas.openxmlformats.org/officeDocument/2006/relationships/tags" Target="../tags/tag345.xml"/><Relationship Id="rId2" Type="http://schemas.openxmlformats.org/officeDocument/2006/relationships/tags" Target="../tags/tag322.xml"/><Relationship Id="rId16" Type="http://schemas.openxmlformats.org/officeDocument/2006/relationships/tags" Target="../tags/tag336.xml"/><Relationship Id="rId20" Type="http://schemas.openxmlformats.org/officeDocument/2006/relationships/tags" Target="../tags/tag340.xml"/><Relationship Id="rId29" Type="http://schemas.openxmlformats.org/officeDocument/2006/relationships/image" Target="../media/image46.jpeg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24" Type="http://schemas.openxmlformats.org/officeDocument/2006/relationships/tags" Target="../tags/tag344.xml"/><Relationship Id="rId5" Type="http://schemas.openxmlformats.org/officeDocument/2006/relationships/tags" Target="../tags/tag325.xml"/><Relationship Id="rId15" Type="http://schemas.openxmlformats.org/officeDocument/2006/relationships/tags" Target="../tags/tag335.xml"/><Relationship Id="rId23" Type="http://schemas.openxmlformats.org/officeDocument/2006/relationships/tags" Target="../tags/tag343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330.xml"/><Relationship Id="rId19" Type="http://schemas.openxmlformats.org/officeDocument/2006/relationships/tags" Target="../tags/tag339.xml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Relationship Id="rId22" Type="http://schemas.openxmlformats.org/officeDocument/2006/relationships/tags" Target="../tags/tag342.xml"/><Relationship Id="rId27" Type="http://schemas.openxmlformats.org/officeDocument/2006/relationships/tags" Target="../tags/tag347.xml"/><Relationship Id="rId30" Type="http://schemas.openxmlformats.org/officeDocument/2006/relationships/image" Target="../media/image61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tags" Target="../tags/tag360.xml"/><Relationship Id="rId18" Type="http://schemas.openxmlformats.org/officeDocument/2006/relationships/tags" Target="../tags/tag365.xml"/><Relationship Id="rId26" Type="http://schemas.openxmlformats.org/officeDocument/2006/relationships/tags" Target="../tags/tag373.xml"/><Relationship Id="rId3" Type="http://schemas.openxmlformats.org/officeDocument/2006/relationships/tags" Target="../tags/tag350.xml"/><Relationship Id="rId21" Type="http://schemas.openxmlformats.org/officeDocument/2006/relationships/tags" Target="../tags/tag368.xml"/><Relationship Id="rId34" Type="http://schemas.openxmlformats.org/officeDocument/2006/relationships/image" Target="../media/image64.jpeg"/><Relationship Id="rId7" Type="http://schemas.openxmlformats.org/officeDocument/2006/relationships/tags" Target="../tags/tag354.xml"/><Relationship Id="rId12" Type="http://schemas.openxmlformats.org/officeDocument/2006/relationships/tags" Target="../tags/tag359.xml"/><Relationship Id="rId17" Type="http://schemas.openxmlformats.org/officeDocument/2006/relationships/tags" Target="../tags/tag364.xml"/><Relationship Id="rId25" Type="http://schemas.openxmlformats.org/officeDocument/2006/relationships/tags" Target="../tags/tag372.xml"/><Relationship Id="rId33" Type="http://schemas.openxmlformats.org/officeDocument/2006/relationships/audio" Target="../media/audio2.wav"/><Relationship Id="rId2" Type="http://schemas.openxmlformats.org/officeDocument/2006/relationships/tags" Target="../tags/tag349.xml"/><Relationship Id="rId16" Type="http://schemas.openxmlformats.org/officeDocument/2006/relationships/tags" Target="../tags/tag363.xml"/><Relationship Id="rId20" Type="http://schemas.openxmlformats.org/officeDocument/2006/relationships/tags" Target="../tags/tag367.xml"/><Relationship Id="rId29" Type="http://schemas.openxmlformats.org/officeDocument/2006/relationships/tags" Target="../tags/tag376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24" Type="http://schemas.openxmlformats.org/officeDocument/2006/relationships/tags" Target="../tags/tag371.xml"/><Relationship Id="rId32" Type="http://schemas.openxmlformats.org/officeDocument/2006/relationships/audio" Target="../media/audio1.wav"/><Relationship Id="rId5" Type="http://schemas.openxmlformats.org/officeDocument/2006/relationships/tags" Target="../tags/tag352.xml"/><Relationship Id="rId15" Type="http://schemas.openxmlformats.org/officeDocument/2006/relationships/tags" Target="../tags/tag362.xml"/><Relationship Id="rId23" Type="http://schemas.openxmlformats.org/officeDocument/2006/relationships/tags" Target="../tags/tag370.xml"/><Relationship Id="rId28" Type="http://schemas.openxmlformats.org/officeDocument/2006/relationships/tags" Target="../tags/tag375.xml"/><Relationship Id="rId10" Type="http://schemas.openxmlformats.org/officeDocument/2006/relationships/tags" Target="../tags/tag357.xml"/><Relationship Id="rId19" Type="http://schemas.openxmlformats.org/officeDocument/2006/relationships/tags" Target="../tags/tag366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tags" Target="../tags/tag361.xml"/><Relationship Id="rId22" Type="http://schemas.openxmlformats.org/officeDocument/2006/relationships/tags" Target="../tags/tag369.xml"/><Relationship Id="rId27" Type="http://schemas.openxmlformats.org/officeDocument/2006/relationships/tags" Target="../tags/tag374.xml"/><Relationship Id="rId30" Type="http://schemas.openxmlformats.org/officeDocument/2006/relationships/tags" Target="../tags/tag37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tags" Target="../tags/tag52.xml"/><Relationship Id="rId39" Type="http://schemas.openxmlformats.org/officeDocument/2006/relationships/image" Target="../media/image11.emf"/><Relationship Id="rId3" Type="http://schemas.openxmlformats.org/officeDocument/2006/relationships/tags" Target="../tags/tag29.xml"/><Relationship Id="rId21" Type="http://schemas.openxmlformats.org/officeDocument/2006/relationships/tags" Target="../tags/tag47.xml"/><Relationship Id="rId34" Type="http://schemas.openxmlformats.org/officeDocument/2006/relationships/image" Target="../media/image6.jpe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33" Type="http://schemas.openxmlformats.org/officeDocument/2006/relationships/slideLayout" Target="../slideLayouts/slideLayout6.xml"/><Relationship Id="rId38" Type="http://schemas.openxmlformats.org/officeDocument/2006/relationships/image" Target="../media/image10.jpeg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29" Type="http://schemas.openxmlformats.org/officeDocument/2006/relationships/tags" Target="../tags/tag55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32" Type="http://schemas.openxmlformats.org/officeDocument/2006/relationships/tags" Target="../tags/tag58.xml"/><Relationship Id="rId37" Type="http://schemas.openxmlformats.org/officeDocument/2006/relationships/image" Target="../media/image9.jpeg"/><Relationship Id="rId40" Type="http://schemas.openxmlformats.org/officeDocument/2006/relationships/image" Target="../media/image12.emf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tags" Target="../tags/tag54.xml"/><Relationship Id="rId36" Type="http://schemas.openxmlformats.org/officeDocument/2006/relationships/image" Target="../media/image8.jpeg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tags" Target="../tags/tag57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tags" Target="../tags/tag53.xml"/><Relationship Id="rId30" Type="http://schemas.openxmlformats.org/officeDocument/2006/relationships/tags" Target="../tags/tag56.xml"/><Relationship Id="rId35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3" Type="http://schemas.openxmlformats.org/officeDocument/2006/relationships/tags" Target="../tags/tag64.xml"/><Relationship Id="rId21" Type="http://schemas.openxmlformats.org/officeDocument/2006/relationships/audio" Target="../media/audio2.wav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audio" Target="../media/audio1.wav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10" Type="http://schemas.openxmlformats.org/officeDocument/2006/relationships/tags" Target="../tags/tag71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14.jpe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8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ga\Desktop\123rf_39646892_mega [Converted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1524000" y="1468993"/>
            <a:ext cx="3603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BỘ GIÁO DỤC VÀ ĐÀO TẠO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5629963" y="1447800"/>
            <a:ext cx="313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QŨY LAWRENCE.STING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4"/>
            </p:custDataLst>
          </p:nvPr>
        </p:nvSpPr>
        <p:spPr>
          <a:xfrm>
            <a:off x="1551513" y="1828800"/>
            <a:ext cx="7135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Cuộc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hiết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giảng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e-Learning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5"/>
            </p:custDataLst>
          </p:nvPr>
        </p:nvSpPr>
        <p:spPr>
          <a:xfrm>
            <a:off x="3183181" y="2286000"/>
            <a:ext cx="424507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Làm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endParaRPr lang="en-US" sz="3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 - m - n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Mẫu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giáo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lớn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6"/>
            </p:custDataLst>
          </p:nvPr>
        </p:nvSpPr>
        <p:spPr>
          <a:xfrm>
            <a:off x="2368138" y="3733800"/>
            <a:ext cx="4475392" cy="1677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Giáo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Hằng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Email: mnphula-hadong@hanoiedu.vn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thoại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0988.227.220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Mầm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Phú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</a:t>
            </a:r>
          </a:p>
          <a:p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Khu Đô Thị Văn Phú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Phú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La,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Đông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Nộ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i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Giấy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dự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thi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: CC-BY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4074692" y="54102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Tháng</a:t>
            </a:r>
            <a:r>
              <a:rPr lang="en-US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12/2016</a:t>
            </a:r>
            <a:endParaRPr lang="en-US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Anh nen\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4419600" y="2209800"/>
            <a:ext cx="457200" cy="34137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0" y="-19854"/>
            <a:ext cx="4038600" cy="477054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anose="020B0604020202020204" pitchFamily="34" charset="0"/>
                <a:cs typeface="Arial" pitchFamily="34" charset="0"/>
              </a:rPr>
              <a:t>Cách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l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E:\Anh nen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838200" y="2133600"/>
            <a:ext cx="99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0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" y="0"/>
            <a:ext cx="2921000" cy="477054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anose="020B0604020202020204" pitchFamily="34" charset="0"/>
                <a:cs typeface="Arial" pitchFamily="34" charset="0"/>
              </a:rPr>
              <a:t>Cấu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l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adminstrator\Desktop\34638075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911996"/>
            <a:ext cx="2179296" cy="181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adminstrator\Desktop\images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0718" y="2895600"/>
            <a:ext cx="2786082" cy="185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895600" y="4800600"/>
            <a:ext cx="838200" cy="86177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Arial" panose="020B0604020202020204" pitchFamily="34" charset="0"/>
                <a:cs typeface="Arial" pitchFamily="34" charset="0"/>
              </a:rPr>
              <a:t>1</a:t>
            </a:r>
            <a:endParaRPr lang="en-US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6324600" y="4800600"/>
            <a:ext cx="838200" cy="86177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Arial" panose="020B0604020202020204" pitchFamily="34" charset="0"/>
                <a:cs typeface="Arial" pitchFamily="34" charset="0"/>
              </a:rPr>
              <a:t>2</a:t>
            </a:r>
            <a:endParaRPr lang="en-US" sz="50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95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ung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E:\Anh nen\2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0"/>
          <p:cNvGrpSpPr/>
          <p:nvPr>
            <p:custDataLst>
              <p:tags r:id="rId2"/>
            </p:custDataLst>
          </p:nvPr>
        </p:nvGrpSpPr>
        <p:grpSpPr>
          <a:xfrm>
            <a:off x="3505200" y="1600200"/>
            <a:ext cx="4876800" cy="3939540"/>
            <a:chOff x="3352800" y="762000"/>
            <a:chExt cx="4876800" cy="3939540"/>
          </a:xfrm>
        </p:grpSpPr>
        <p:sp>
          <p:nvSpPr>
            <p:cNvPr id="8" name="Rectangle 7"/>
            <p:cNvSpPr/>
            <p:nvPr>
              <p:custDataLst>
                <p:tags r:id="rId8"/>
              </p:custDataLst>
            </p:nvPr>
          </p:nvSpPr>
          <p:spPr>
            <a:xfrm>
              <a:off x="3505200" y="1446245"/>
              <a:ext cx="1981200" cy="266855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>
              <p:custDataLst>
                <p:tags r:id="rId9"/>
              </p:custDataLst>
            </p:nvPr>
          </p:nvSpPr>
          <p:spPr>
            <a:xfrm>
              <a:off x="3352800" y="762000"/>
              <a:ext cx="4876800" cy="3939540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r>
                <a:rPr lang="en-US" sz="25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itchFamily="34" charset="0"/>
                </a:rPr>
                <a:t>L</a:t>
              </a:r>
              <a:endParaRPr lang="en-US" sz="25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400800" y="2286000"/>
            <a:ext cx="1981200" cy="2668555"/>
            <a:chOff x="5943600" y="1447800"/>
            <a:chExt cx="1981200" cy="2668555"/>
          </a:xfrm>
        </p:grpSpPr>
        <p:sp>
          <p:nvSpPr>
            <p:cNvPr id="4" name="Rectangle 3"/>
            <p:cNvSpPr/>
            <p:nvPr>
              <p:custDataLst>
                <p:tags r:id="rId7"/>
              </p:custDataLst>
            </p:nvPr>
          </p:nvSpPr>
          <p:spPr>
            <a:xfrm>
              <a:off x="5943600" y="1447800"/>
              <a:ext cx="1981200" cy="26685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4" descr="snap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56746" y="1524000"/>
              <a:ext cx="1868054" cy="2516154"/>
            </a:xfrm>
            <a:prstGeom prst="rect">
              <a:avLst/>
            </a:prstGeom>
            <a:noFill/>
          </p:spPr>
        </p:pic>
      </p:grpSp>
      <p:grpSp>
        <p:nvGrpSpPr>
          <p:cNvPr id="12" name="Group 9"/>
          <p:cNvGrpSpPr/>
          <p:nvPr>
            <p:custDataLst>
              <p:tags r:id="rId3"/>
            </p:custDataLst>
          </p:nvPr>
        </p:nvGrpSpPr>
        <p:grpSpPr>
          <a:xfrm>
            <a:off x="838200" y="1600200"/>
            <a:ext cx="2590800" cy="3939540"/>
            <a:chOff x="990600" y="762000"/>
            <a:chExt cx="2590800" cy="3939540"/>
          </a:xfrm>
        </p:grpSpPr>
        <p:sp>
          <p:nvSpPr>
            <p:cNvPr id="9" name="Rectangle 8"/>
            <p:cNvSpPr/>
            <p:nvPr>
              <p:custDataLst>
                <p:tags r:id="rId5"/>
              </p:custDataLst>
            </p:nvPr>
          </p:nvSpPr>
          <p:spPr>
            <a:xfrm>
              <a:off x="990600" y="1447800"/>
              <a:ext cx="1981200" cy="266855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>
              <p:custDataLst>
                <p:tags r:id="rId6"/>
              </p:custDataLst>
            </p:nvPr>
          </p:nvSpPr>
          <p:spPr>
            <a:xfrm>
              <a:off x="1447800" y="762000"/>
              <a:ext cx="2133600" cy="3939540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r>
                <a:rPr lang="en-US" sz="25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itchFamily="34" charset="0"/>
                </a:rPr>
                <a:t>l</a:t>
              </a:r>
              <a:endParaRPr lang="en-US" sz="25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>
            <p:custDataLst>
              <p:tags r:id="rId4"/>
            </p:custDataLst>
          </p:nvPr>
        </p:nvSpPr>
        <p:spPr>
          <a:xfrm>
            <a:off x="0" y="0"/>
            <a:ext cx="3124200" cy="477054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anose="020B0604020202020204" pitchFamily="34" charset="0"/>
                <a:cs typeface="Arial" pitchFamily="34" charset="0"/>
              </a:rPr>
              <a:t>Các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kiểu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l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Anh nen\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2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762000" y="37057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Trò ch</a:t>
            </a:r>
            <a:r>
              <a:rPr lang="vi-VN" sz="3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35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l: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Hái</a:t>
            </a:r>
            <a:r>
              <a:rPr lang="en-US" sz="45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4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Nga\Desktop\1-so-hinh-nen-dep-cho-powerpoin-4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17"/>
          <a:stretch/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>
            <p:custDataLst>
              <p:tags r:id="rId2"/>
            </p:custDataLst>
          </p:nvPr>
        </p:nvSpPr>
        <p:spPr>
          <a:xfrm>
            <a:off x="0" y="5353050"/>
            <a:ext cx="9144000" cy="15049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>
            <p:custDataLst>
              <p:tags r:id="rId3"/>
            </p:custDataLst>
          </p:nvPr>
        </p:nvSpPr>
        <p:spPr>
          <a:xfrm>
            <a:off x="3048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2667000" y="32004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>
            <p:custDataLst>
              <p:tags r:id="rId5"/>
            </p:custDataLst>
          </p:nvPr>
        </p:nvSpPr>
        <p:spPr>
          <a:xfrm>
            <a:off x="7620000" y="30480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>
            <p:custDataLst>
              <p:tags r:id="rId6"/>
            </p:custDataLst>
          </p:nvPr>
        </p:nvSpPr>
        <p:spPr>
          <a:xfrm>
            <a:off x="1524000" y="34290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>
            <p:custDataLst>
              <p:tags r:id="rId7"/>
            </p:custDataLst>
          </p:nvPr>
        </p:nvSpPr>
        <p:spPr>
          <a:xfrm>
            <a:off x="3886200" y="3352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>
            <p:custDataLst>
              <p:tags r:id="rId8"/>
            </p:custDataLst>
          </p:nvPr>
        </p:nvSpPr>
        <p:spPr>
          <a:xfrm>
            <a:off x="5257800" y="32766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>
            <p:custDataLst>
              <p:tags r:id="rId9"/>
            </p:custDataLst>
          </p:nvPr>
        </p:nvSpPr>
        <p:spPr>
          <a:xfrm>
            <a:off x="6400800" y="34290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" descr="C:\Users\Nga\Desktop\7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4114800"/>
            <a:ext cx="1066800" cy="2146300"/>
          </a:xfrm>
          <a:prstGeom prst="rect">
            <a:avLst/>
          </a:prstGeom>
          <a:noFill/>
        </p:spPr>
      </p:pic>
      <p:pic>
        <p:nvPicPr>
          <p:cNvPr id="12" name="Picture 2" descr="C:\Users\Nga\Desktop\8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43600" y="3987800"/>
            <a:ext cx="1930400" cy="2413000"/>
          </a:xfrm>
          <a:prstGeom prst="rect">
            <a:avLst/>
          </a:prstGeom>
          <a:noFill/>
        </p:spPr>
      </p:pic>
      <p:pic>
        <p:nvPicPr>
          <p:cNvPr id="13" name="Picture 3" descr="C:\Users\Nga\Desktop\1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57800" y="4114800"/>
            <a:ext cx="952500" cy="2476500"/>
          </a:xfrm>
          <a:prstGeom prst="rect">
            <a:avLst/>
          </a:prstGeom>
          <a:noFill/>
        </p:spPr>
      </p:pic>
      <p:pic>
        <p:nvPicPr>
          <p:cNvPr id="14" name="Picture 4" descr="C:\Users\Nga\Desktop\2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62200" y="3962400"/>
            <a:ext cx="1460500" cy="2476500"/>
          </a:xfrm>
          <a:prstGeom prst="rect">
            <a:avLst/>
          </a:prstGeom>
          <a:noFill/>
        </p:spPr>
      </p:pic>
      <p:pic>
        <p:nvPicPr>
          <p:cNvPr id="15" name="Picture 5" descr="C:\Users\Nga\Desktop\3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3886200"/>
            <a:ext cx="1485900" cy="2552700"/>
          </a:xfrm>
          <a:prstGeom prst="rect">
            <a:avLst/>
          </a:prstGeom>
          <a:noFill/>
        </p:spPr>
      </p:pic>
      <p:pic>
        <p:nvPicPr>
          <p:cNvPr id="16" name="Picture 6" descr="C:\Users\Nga\Desktop\5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581400" y="3886200"/>
            <a:ext cx="1524000" cy="2654300"/>
          </a:xfrm>
          <a:prstGeom prst="rect">
            <a:avLst/>
          </a:prstGeom>
          <a:noFill/>
        </p:spPr>
      </p:pic>
      <p:pic>
        <p:nvPicPr>
          <p:cNvPr id="17" name="Picture 5" descr="C:\Users\Nga\Desktop\3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332981" y="3729642"/>
            <a:ext cx="1485900" cy="25527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46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ung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ung - Copy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 - Copy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 - Copy - Copy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2514600" y="381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hoa mai</a:t>
            </a:r>
            <a:endParaRPr lang="en-US" dirty="0"/>
          </a:p>
        </p:txBody>
      </p:sp>
      <p:pic>
        <p:nvPicPr>
          <p:cNvPr id="12290" name="Picture 2" descr="D:\Anh MN\anhnen\anh\Green-theme-vector-materi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838200" y="1219200"/>
            <a:ext cx="7467600" cy="472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63" name="ShockwaveFlash1" r:id="rId5" imgW="7315200" imgH="4495680"/>
        </mc:Choice>
        <mc:Fallback>
          <p:control name="ShockwaveFlash1" r:id="rId5" imgW="7315200" imgH="449568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914400" y="1295400"/>
                  <a:ext cx="7315200" cy="4495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nh MN\anhnen\2.jpg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27C3FC"/>
              </a:clrFrom>
              <a:clrTo>
                <a:srgbClr val="27C3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mprod_title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-76200"/>
            <a:ext cx="8229600" cy="1143000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Đoạn video trên nói về hoa gì?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>
            <p:custDataLst>
              <p:tags r:id="rId3"/>
            </p:custDataLst>
          </p:nvPr>
        </p:nvGrpSpPr>
        <p:grpSpPr>
          <a:xfrm>
            <a:off x="5028691" y="914400"/>
            <a:ext cx="6096509" cy="2560319"/>
            <a:chOff x="5028691" y="914400"/>
            <a:chExt cx="6096509" cy="2560319"/>
          </a:xfrm>
        </p:grpSpPr>
        <p:pic>
          <p:nvPicPr>
            <p:cNvPr id="5" name="Picture 2" descr="C:\Users\Nga\Desktop\01-7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691" y="914400"/>
              <a:ext cx="2972309" cy="2205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mmprod_answer10168"/>
            <p:cNvGrpSpPr/>
            <p:nvPr>
              <p:custDataLst>
                <p:tags r:id="rId14"/>
              </p:custDataLst>
            </p:nvPr>
          </p:nvGrpSpPr>
          <p:grpSpPr>
            <a:xfrm>
              <a:off x="5775960" y="3048000"/>
              <a:ext cx="5349240" cy="426719"/>
              <a:chOff x="5775960" y="3048000"/>
              <a:chExt cx="5349240" cy="426719"/>
            </a:xfrm>
          </p:grpSpPr>
          <p:sp>
            <p:nvSpPr>
              <p:cNvPr id="10" name="mmprod_s2_1042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75960" y="3048000"/>
                <a:ext cx="514350" cy="426719"/>
              </a:xfrm>
              <a:prstGeom prst="rect">
                <a:avLst/>
              </a:prstGeom>
              <a:noFill/>
              <a:effectLst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r>
                  <a:rPr lang="en-US" sz="2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mmprod_s1_102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296660" y="3048000"/>
                <a:ext cx="4828540" cy="426719"/>
              </a:xfrm>
              <a:prstGeom prst="rect">
                <a:avLst/>
              </a:prstGeom>
              <a:noFill/>
              <a:effectLst/>
            </p:spPr>
            <p:txBody>
              <a:bodyPr vert="horz" lIns="0" tIns="0" rIns="0" bIns="0" rtlCol="0" anchor="ctr">
                <a:noAutofit/>
              </a:bodyPr>
              <a:lstStyle/>
              <a:p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mai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>
            <p:custDataLst>
              <p:tags r:id="rId4"/>
            </p:custDataLst>
          </p:nvPr>
        </p:nvGrpSpPr>
        <p:grpSpPr>
          <a:xfrm>
            <a:off x="5028692" y="3581400"/>
            <a:ext cx="6213348" cy="2636519"/>
            <a:chOff x="5028692" y="3581400"/>
            <a:chExt cx="6213348" cy="2636519"/>
          </a:xfrm>
        </p:grpSpPr>
        <p:pic>
          <p:nvPicPr>
            <p:cNvPr id="6" name="Picture 2" descr="C:\Users\Nga\Desktop\030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692" y="3581400"/>
              <a:ext cx="2972308" cy="2205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mmprod_answer10172"/>
            <p:cNvGrpSpPr/>
            <p:nvPr>
              <p:custDataLst>
                <p:tags r:id="rId11"/>
              </p:custDataLst>
            </p:nvPr>
          </p:nvGrpSpPr>
          <p:grpSpPr>
            <a:xfrm>
              <a:off x="5892800" y="5791200"/>
              <a:ext cx="5349240" cy="426719"/>
              <a:chOff x="5892800" y="5791200"/>
              <a:chExt cx="5349240" cy="426719"/>
            </a:xfrm>
          </p:grpSpPr>
          <p:sp>
            <p:nvSpPr>
              <p:cNvPr id="18" name="mmprod_s2_104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892800" y="5791200"/>
                <a:ext cx="514350" cy="426719"/>
              </a:xfrm>
              <a:prstGeom prst="rect">
                <a:avLst/>
              </a:prstGeom>
              <a:noFill/>
              <a:effectLst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r>
                  <a:rPr lang="en-US" sz="2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mmprod_s1_1024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413500" y="5791200"/>
                <a:ext cx="4828540" cy="426719"/>
              </a:xfrm>
              <a:prstGeom prst="rect">
                <a:avLst/>
              </a:prstGeom>
              <a:noFill/>
              <a:effectLst/>
            </p:spPr>
            <p:txBody>
              <a:bodyPr vert="horz" lIns="0" tIns="0" rIns="0" bIns="0" rtlCol="0" anchor="ctr">
                <a:noAutofit/>
              </a:bodyPr>
              <a:lstStyle/>
              <a:p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cúc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Group 31"/>
          <p:cNvGrpSpPr/>
          <p:nvPr>
            <p:custDataLst>
              <p:tags r:id="rId5"/>
            </p:custDataLst>
          </p:nvPr>
        </p:nvGrpSpPr>
        <p:grpSpPr>
          <a:xfrm>
            <a:off x="1083309" y="914401"/>
            <a:ext cx="3031491" cy="2617787"/>
            <a:chOff x="1083309" y="914401"/>
            <a:chExt cx="3031491" cy="2617787"/>
          </a:xfrm>
        </p:grpSpPr>
        <p:pic>
          <p:nvPicPr>
            <p:cNvPr id="30" name="Picture 3" descr="C:\Users\Nga\Desktop\1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380" y="3048000"/>
              <a:ext cx="2584420" cy="484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Nga\Desktop\ky-thuat-trong-cay-hoa-thuoc-duoc-1402_3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309" y="914401"/>
              <a:ext cx="2979421" cy="2184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>
              <p:custDataLst>
                <p:tags r:id="rId10"/>
              </p:custDataLst>
            </p:nvPr>
          </p:nvSpPr>
          <p:spPr>
            <a:xfrm>
              <a:off x="1143000" y="304800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itchFamily="34" charset="0"/>
                </a:rPr>
                <a:t>1)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>
            <p:custDataLst>
              <p:tags r:id="rId6"/>
            </p:custDataLst>
          </p:nvPr>
        </p:nvGrpSpPr>
        <p:grpSpPr>
          <a:xfrm>
            <a:off x="1089024" y="3505200"/>
            <a:ext cx="5657216" cy="2971800"/>
            <a:chOff x="1089024" y="3505200"/>
            <a:chExt cx="5657216" cy="2971800"/>
          </a:xfrm>
        </p:grpSpPr>
        <p:grpSp>
          <p:nvGrpSpPr>
            <p:cNvPr id="13" name="mmprod_answer10170"/>
            <p:cNvGrpSpPr/>
            <p:nvPr>
              <p:custDataLst>
                <p:tags r:id="rId7"/>
              </p:custDataLst>
            </p:nvPr>
          </p:nvGrpSpPr>
          <p:grpSpPr>
            <a:xfrm>
              <a:off x="1397000" y="5715000"/>
              <a:ext cx="5349240" cy="426719"/>
              <a:chOff x="1397000" y="5715000"/>
              <a:chExt cx="5349240" cy="426719"/>
            </a:xfrm>
          </p:grpSpPr>
          <p:sp>
            <p:nvSpPr>
              <p:cNvPr id="14" name="mmprod_s2_1043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397000" y="5715000"/>
                <a:ext cx="514350" cy="426719"/>
              </a:xfrm>
              <a:prstGeom prst="rect">
                <a:avLst/>
              </a:prstGeom>
              <a:noFill/>
              <a:effectLst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r>
                  <a:rPr lang="en-US" sz="2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mmprod_s1_1023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917700" y="5715000"/>
                <a:ext cx="4828540" cy="426719"/>
              </a:xfrm>
              <a:prstGeom prst="rect">
                <a:avLst/>
              </a:prstGeom>
              <a:noFill/>
              <a:effectLst/>
            </p:spPr>
            <p:txBody>
              <a:bodyPr vert="horz" lIns="0" tIns="0" rIns="0" bIns="0" rtlCol="0" anchor="ctr">
                <a:noAutofit/>
              </a:bodyPr>
              <a:lstStyle/>
              <a:p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9" name="Picture 2" descr="C:\Users\Nga\Desktop\2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175" y="5558933"/>
              <a:ext cx="2125388" cy="918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Nga\Desktop\hoa-canh-buom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024" y="3505200"/>
              <a:ext cx="2971801" cy="224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4299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sai - Copy - Copy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sai - Copy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Anh MN\anhnen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7C3FC"/>
              </a:clrFrom>
              <a:clrTo>
                <a:srgbClr val="27C3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9800" y="5257800"/>
            <a:ext cx="54721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mai</a:t>
            </a:r>
            <a:endParaRPr lang="vi-VN" sz="9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C:\Users\Nga\Desktop\01-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848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Anh nen\2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3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568450"/>
            <a:ext cx="54721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mai</a:t>
            </a:r>
            <a:endParaRPr lang="vi-VN" sz="9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>
          <a:xfrm>
            <a:off x="1823720" y="3124200"/>
            <a:ext cx="2367280" cy="609600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itchFamily="34" charset="0"/>
              </a:rPr>
              <a:t>A. 5 </a:t>
            </a:r>
            <a:r>
              <a:rPr lang="en-US" sz="25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cái</a:t>
            </a:r>
            <a:endParaRPr lang="en-US" sz="25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2509520" y="4038600"/>
            <a:ext cx="2367280" cy="609600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itchFamily="34" charset="0"/>
              </a:rPr>
              <a:t>B. 6 </a:t>
            </a:r>
            <a:r>
              <a:rPr lang="en-US" sz="25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cái</a:t>
            </a:r>
            <a:endParaRPr lang="en-US" sz="25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5"/>
            </p:custDataLst>
          </p:nvPr>
        </p:nvSpPr>
        <p:spPr>
          <a:xfrm>
            <a:off x="3881120" y="4876800"/>
            <a:ext cx="2367280" cy="609600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itchFamily="34" charset="0"/>
              </a:rPr>
              <a:t>C. 7 </a:t>
            </a:r>
            <a:r>
              <a:rPr lang="en-US" sz="25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cái</a:t>
            </a:r>
            <a:endParaRPr lang="en-US" sz="25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6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- Copy - Copy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Anh nen\2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3600" y="2870537"/>
            <a:ext cx="54721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9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endParaRPr lang="vi-VN" sz="9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2286000" y="416593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endParaRPr lang="en-US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3048000" y="414087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en-US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5"/>
            </p:custDataLst>
          </p:nvPr>
        </p:nvSpPr>
        <p:spPr>
          <a:xfrm>
            <a:off x="3886200" y="414087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3</a:t>
            </a:r>
            <a:endParaRPr lang="en-US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6"/>
            </p:custDataLst>
          </p:nvPr>
        </p:nvSpPr>
        <p:spPr>
          <a:xfrm>
            <a:off x="5178532" y="414087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4</a:t>
            </a:r>
            <a:endParaRPr lang="en-US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7"/>
            </p:custDataLst>
          </p:nvPr>
        </p:nvSpPr>
        <p:spPr>
          <a:xfrm>
            <a:off x="6092932" y="414087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5</a:t>
            </a:r>
            <a:endParaRPr lang="en-US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8"/>
            </p:custDataLst>
          </p:nvPr>
        </p:nvSpPr>
        <p:spPr>
          <a:xfrm>
            <a:off x="6778732" y="414087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6</a:t>
            </a:r>
            <a:endParaRPr lang="en-US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00600" y="2870537"/>
            <a:ext cx="1371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vi-VN" sz="9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10"/>
            </p:custDataLst>
          </p:nvPr>
        </p:nvSpPr>
        <p:spPr>
          <a:xfrm>
            <a:off x="685800" y="1676400"/>
            <a:ext cx="3124200" cy="477054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anose="020B0604020202020204" pitchFamily="34" charset="0"/>
                <a:cs typeface="Arial" pitchFamily="34" charset="0"/>
              </a:rPr>
              <a:t>Giới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thiệu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m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4167 -0.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93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Anh nen\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8600" y="198819"/>
            <a:ext cx="3200400" cy="4770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Mục </a:t>
            </a:r>
            <a:r>
              <a:rPr lang="vi-VN" sz="25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25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 Yêu cầu</a:t>
            </a:r>
            <a:endParaRPr lang="en-US" sz="25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1447800" y="2402681"/>
            <a:ext cx="6324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Kiến thức:</a:t>
            </a:r>
          </a:p>
          <a:p>
            <a:pPr marL="342900" indent="-342900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Trẻ nhận biết </a:t>
            </a:r>
            <a:r>
              <a:rPr lang="vi-VN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nhóm chữ cái l, m , n</a:t>
            </a:r>
          </a:p>
          <a:p>
            <a:pPr marL="342900" indent="-342900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Trẻ biết cách phát âm </a:t>
            </a:r>
            <a:r>
              <a:rPr lang="vi-VN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chữ cái l, m ,n</a:t>
            </a:r>
          </a:p>
          <a:p>
            <a:pPr marL="342900" indent="-342900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Trẻ nhận biết </a:t>
            </a:r>
            <a:r>
              <a:rPr lang="vi-VN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cấu tạo của các chữ cái l,m,n</a:t>
            </a:r>
          </a:p>
          <a:p>
            <a:pPr marL="342900" indent="-342900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Kỹ n</a:t>
            </a:r>
            <a:r>
              <a:rPr lang="vi-VN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ng:</a:t>
            </a:r>
          </a:p>
          <a:p>
            <a:pPr marL="342900" indent="-342900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Trẻ phát âm </a:t>
            </a:r>
            <a:r>
              <a:rPr lang="vi-VN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chữ cái l,m,n</a:t>
            </a:r>
          </a:p>
          <a:p>
            <a:pPr marL="342900" indent="-342900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Trẻ nhận xét </a:t>
            </a:r>
            <a:r>
              <a:rPr lang="vi-VN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cấu tạo của chữ cái và nêu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iểm giống và khác nahu giữa các chữ cái l, m,n</a:t>
            </a:r>
          </a:p>
          <a:p>
            <a:pPr marL="342900" indent="-342900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Trẻ ch</a:t>
            </a:r>
            <a:r>
              <a:rPr lang="vi-VN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vi-VN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các trò ch</a:t>
            </a:r>
            <a:r>
              <a:rPr lang="vi-VN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với chữ cái l,m,n</a:t>
            </a:r>
          </a:p>
          <a:p>
            <a:pPr marL="342900" indent="-342900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Thái </a:t>
            </a:r>
            <a:r>
              <a:rPr lang="vi-VN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hào hứng tham gia vào hoạt </a:t>
            </a:r>
            <a:r>
              <a:rPr lang="vi-VN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Anh nen\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19400" y="1371600"/>
            <a:ext cx="3962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vi-VN" sz="30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0" y="0"/>
            <a:ext cx="4038600" cy="477054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anose="020B0604020202020204" pitchFamily="34" charset="0"/>
                <a:cs typeface="Arial" pitchFamily="34" charset="0"/>
              </a:rPr>
              <a:t>Cách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m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6" grpId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:\Anh MN\nen\KidsBackgroun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0" y="0"/>
            <a:ext cx="3429000" cy="477054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anose="020B0604020202020204" pitchFamily="34" charset="0"/>
                <a:cs typeface="Arial" pitchFamily="34" charset="0"/>
              </a:rPr>
              <a:t>Cấu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m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mprod_title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smtClean="0">
                <a:latin typeface="Arial" panose="020B0604020202020204" pitchFamily="34" charset="0"/>
                <a:cs typeface="Arial" panose="020B0604020202020204" pitchFamily="34" charset="0"/>
              </a:rPr>
              <a:t>Chữ m được ghép bằng những nét gì?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Nga\Desktop\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95600" y="1248540"/>
            <a:ext cx="660677" cy="1609220"/>
          </a:xfrm>
          <a:prstGeom prst="rect">
            <a:avLst/>
          </a:prstGeom>
          <a:noFill/>
        </p:spPr>
      </p:pic>
      <p:pic>
        <p:nvPicPr>
          <p:cNvPr id="7" name="Picture 3" descr="C:\Users\Nga\Desktop\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10000" y="1295400"/>
            <a:ext cx="1295400" cy="1698884"/>
          </a:xfrm>
          <a:prstGeom prst="rect">
            <a:avLst/>
          </a:prstGeom>
          <a:noFill/>
        </p:spPr>
      </p:pic>
      <p:pic>
        <p:nvPicPr>
          <p:cNvPr id="8" name="Picture 3" descr="C:\Users\Nga\Desktop\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05400" y="1295400"/>
            <a:ext cx="1295400" cy="1698884"/>
          </a:xfrm>
          <a:prstGeom prst="rect">
            <a:avLst/>
          </a:prstGeom>
          <a:noFill/>
        </p:spPr>
      </p:pic>
      <p:pic>
        <p:nvPicPr>
          <p:cNvPr id="9" name="Picture 2" descr="C:\Users\Nga\Desktop\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3512056"/>
            <a:ext cx="660677" cy="1609220"/>
          </a:xfrm>
          <a:prstGeom prst="rect">
            <a:avLst/>
          </a:prstGeom>
          <a:noFill/>
        </p:spPr>
      </p:pic>
      <p:pic>
        <p:nvPicPr>
          <p:cNvPr id="10" name="Picture 3" descr="C:\Users\Nga\Desktop\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95800" y="3558916"/>
            <a:ext cx="1295400" cy="169888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>
            <p:custDataLst>
              <p:tags r:id="rId5"/>
            </p:custDataLst>
          </p:nvPr>
        </p:nvSpPr>
        <p:spPr>
          <a:xfrm>
            <a:off x="1828800" y="2971800"/>
            <a:ext cx="51940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itchFamily="34" charset="0"/>
              </a:rPr>
              <a:t>A. 1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sổ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thẳng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, 2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móc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xuôi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6"/>
            </p:custDataLst>
          </p:nvPr>
        </p:nvSpPr>
        <p:spPr>
          <a:xfrm>
            <a:off x="1892549" y="5161746"/>
            <a:ext cx="51940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itchFamily="34" charset="0"/>
              </a:rPr>
              <a:t>B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. 1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sổ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thẳng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, 1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móc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xuôi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259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 - Copy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Anh nen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0" y="-76200"/>
            <a:ext cx="3429000" cy="477054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Cấu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m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Nga\Desktop\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6856" y="3171550"/>
            <a:ext cx="828944" cy="2019070"/>
          </a:xfrm>
          <a:prstGeom prst="rect">
            <a:avLst/>
          </a:prstGeom>
          <a:noFill/>
        </p:spPr>
      </p:pic>
      <p:pic>
        <p:nvPicPr>
          <p:cNvPr id="7" name="Picture 3" descr="C:\Users\Nga\Desktop\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3195574"/>
            <a:ext cx="1625323" cy="2131570"/>
          </a:xfrm>
          <a:prstGeom prst="rect">
            <a:avLst/>
          </a:prstGeom>
          <a:noFill/>
        </p:spPr>
      </p:pic>
      <p:pic>
        <p:nvPicPr>
          <p:cNvPr id="2050" name="Picture 2" descr="C:\Users\Nga\Desktop\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3150245"/>
            <a:ext cx="1625323" cy="218375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Anh MN\nen\123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/>
          <p:nvPr>
            <p:custDataLst>
              <p:tags r:id="rId2"/>
            </p:custDataLst>
          </p:nvPr>
        </p:nvGrpSpPr>
        <p:grpSpPr>
          <a:xfrm>
            <a:off x="3657600" y="1446245"/>
            <a:ext cx="4876800" cy="2668555"/>
            <a:chOff x="3505200" y="1446245"/>
            <a:chExt cx="4876800" cy="2668555"/>
          </a:xfrm>
        </p:grpSpPr>
        <p:sp>
          <p:nvSpPr>
            <p:cNvPr id="8" name="Rectangle 7"/>
            <p:cNvSpPr/>
            <p:nvPr>
              <p:custDataLst>
                <p:tags r:id="rId8"/>
              </p:custDataLst>
            </p:nvPr>
          </p:nvSpPr>
          <p:spPr>
            <a:xfrm>
              <a:off x="3505200" y="1446245"/>
              <a:ext cx="1981200" cy="266855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>
              <p:custDataLst>
                <p:tags r:id="rId9"/>
              </p:custDataLst>
            </p:nvPr>
          </p:nvSpPr>
          <p:spPr>
            <a:xfrm>
              <a:off x="3505200" y="1637943"/>
              <a:ext cx="4876800" cy="2400657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r>
                <a:rPr lang="en-US" sz="15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sz="15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3"/>
          <p:cNvGrpSpPr/>
          <p:nvPr>
            <p:custDataLst>
              <p:tags r:id="rId3"/>
            </p:custDataLst>
          </p:nvPr>
        </p:nvGrpSpPr>
        <p:grpSpPr>
          <a:xfrm>
            <a:off x="838200" y="1447800"/>
            <a:ext cx="2133600" cy="2668555"/>
            <a:chOff x="990600" y="1447800"/>
            <a:chExt cx="2133600" cy="2668555"/>
          </a:xfrm>
        </p:grpSpPr>
        <p:sp>
          <p:nvSpPr>
            <p:cNvPr id="15" name="Rectangle 14"/>
            <p:cNvSpPr/>
            <p:nvPr>
              <p:custDataLst>
                <p:tags r:id="rId6"/>
              </p:custDataLst>
            </p:nvPr>
          </p:nvSpPr>
          <p:spPr>
            <a:xfrm>
              <a:off x="990600" y="1447800"/>
              <a:ext cx="1981200" cy="266855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>
              <p:custDataLst>
                <p:tags r:id="rId7"/>
              </p:custDataLst>
            </p:nvPr>
          </p:nvSpPr>
          <p:spPr>
            <a:xfrm>
              <a:off x="990600" y="1637943"/>
              <a:ext cx="2133600" cy="2400657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r>
                <a:rPr lang="en-US" sz="15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sz="15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6400800" y="1447800"/>
            <a:ext cx="2133600" cy="2668555"/>
            <a:chOff x="6400800" y="1447800"/>
            <a:chExt cx="2133600" cy="2668555"/>
          </a:xfrm>
        </p:grpSpPr>
        <p:sp>
          <p:nvSpPr>
            <p:cNvPr id="11" name="Rectangle 10"/>
            <p:cNvSpPr/>
            <p:nvPr>
              <p:custDataLst>
                <p:tags r:id="rId5"/>
              </p:custDataLst>
            </p:nvPr>
          </p:nvSpPr>
          <p:spPr>
            <a:xfrm>
              <a:off x="6400800" y="1447800"/>
              <a:ext cx="1981200" cy="26685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72" name="Picture 4" descr="C:\Users\Nga\Desktop\m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286000"/>
              <a:ext cx="20574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228600" y="228600"/>
            <a:ext cx="3352800" cy="477054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anose="020B0604020202020204" pitchFamily="34" charset="0"/>
                <a:cs typeface="Arial" pitchFamily="34" charset="0"/>
              </a:rPr>
              <a:t>Các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kiểu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m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3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87" name="ShockwaveFlash1" r:id="rId4" imgW="9144000" imgH="5943600"/>
        </mc:Choice>
        <mc:Fallback>
          <p:control name="ShockwaveFlash1" r:id="rId4" imgW="9144000" imgH="594360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457200"/>
                  <a:ext cx="9144000" cy="5943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Anh MN\anhnen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7C3FC"/>
              </a:clrFrom>
              <a:clrTo>
                <a:srgbClr val="27C3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5229761"/>
            <a:ext cx="5181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8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vi-VN" sz="8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 descr="C:\Users\Nga\Desktop\Ro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199"/>
            <a:ext cx="7924799" cy="477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Anh MN\anhnen\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7C3FC"/>
              </a:clrFrom>
              <a:clrTo>
                <a:srgbClr val="27C3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3096161"/>
            <a:ext cx="5867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8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8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</a:t>
            </a:r>
            <a:endParaRPr lang="vi-VN" sz="8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381000" y="361146"/>
            <a:ext cx="3352800" cy="477054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anose="020B0604020202020204" pitchFamily="34" charset="0"/>
                <a:cs typeface="Arial" pitchFamily="34" charset="0"/>
              </a:rPr>
              <a:t>Giới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thiệu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n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3096161"/>
            <a:ext cx="2438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vi-VN" sz="8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5833 -0.2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0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Anh nen\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6600" y="1447800"/>
            <a:ext cx="2667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vi-VN" sz="30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0" y="0"/>
            <a:ext cx="4038600" cy="477054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anose="020B0604020202020204" pitchFamily="34" charset="0"/>
                <a:cs typeface="Arial" pitchFamily="34" charset="0"/>
              </a:rPr>
              <a:t>Cách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n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  <p:bldP spid="10" grpId="4"/>
      <p:bldP spid="10" grpId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:\Anh MN\anhnen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strator\Desktop\34638075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1828800"/>
            <a:ext cx="2179296" cy="181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dminstrator\Desktop\images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2786082" cy="185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mprod_title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Chữ n gồm 1 nét sổ thẳng và 1 nét móc xuôi,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đúng </a:t>
            </a:r>
            <a:r>
              <a:rPr lang="vi-VN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hay sai?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381000" y="304800"/>
            <a:ext cx="3429000" cy="477054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anose="020B0604020202020204" pitchFamily="34" charset="0"/>
                <a:cs typeface="Arial" pitchFamily="34" charset="0"/>
              </a:rPr>
              <a:t>Cấu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n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1400" y="2590800"/>
            <a:ext cx="2057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vi-VN" sz="30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71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 - Copy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Anh nen\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2895600" y="3387968"/>
            <a:ext cx="38100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Users\Nga\Desktop\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3368964"/>
            <a:ext cx="2209800" cy="28794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0" y="-76200"/>
            <a:ext cx="3429000" cy="477054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anose="020B0604020202020204" pitchFamily="34" charset="0"/>
                <a:cs typeface="Arial" pitchFamily="34" charset="0"/>
              </a:rPr>
              <a:t>Cấu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n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Nga\Desktop\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6856" y="3311768"/>
            <a:ext cx="1127038" cy="274514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Anh nen\Anh nen\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39" name="ShockwaveFlash1" r:id="rId3" imgW="7467480" imgH="4648320"/>
        </mc:Choice>
        <mc:Fallback>
          <p:control name="ShockwaveFlash1" r:id="rId3" imgW="7467480" imgH="464832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85800" y="990600"/>
                  <a:ext cx="7467600" cy="464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Anh MN\nen\123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/>
          <p:nvPr>
            <p:custDataLst>
              <p:tags r:id="rId2"/>
            </p:custDataLst>
          </p:nvPr>
        </p:nvGrpSpPr>
        <p:grpSpPr>
          <a:xfrm>
            <a:off x="3657600" y="1446245"/>
            <a:ext cx="5105400" cy="2668555"/>
            <a:chOff x="3505200" y="1446245"/>
            <a:chExt cx="5105400" cy="2668555"/>
          </a:xfrm>
        </p:grpSpPr>
        <p:sp>
          <p:nvSpPr>
            <p:cNvPr id="8" name="Rectangle 7"/>
            <p:cNvSpPr/>
            <p:nvPr>
              <p:custDataLst>
                <p:tags r:id="rId8"/>
              </p:custDataLst>
            </p:nvPr>
          </p:nvSpPr>
          <p:spPr>
            <a:xfrm>
              <a:off x="3505200" y="1446245"/>
              <a:ext cx="1981200" cy="266855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>
              <p:custDataLst>
                <p:tags r:id="rId9"/>
              </p:custDataLst>
            </p:nvPr>
          </p:nvSpPr>
          <p:spPr>
            <a:xfrm>
              <a:off x="3733800" y="1637943"/>
              <a:ext cx="4876800" cy="2400657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r>
                <a:rPr lang="en-US" sz="15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sz="15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3"/>
          <p:cNvGrpSpPr/>
          <p:nvPr>
            <p:custDataLst>
              <p:tags r:id="rId3"/>
            </p:custDataLst>
          </p:nvPr>
        </p:nvGrpSpPr>
        <p:grpSpPr>
          <a:xfrm>
            <a:off x="838200" y="1252478"/>
            <a:ext cx="2362200" cy="2863877"/>
            <a:chOff x="990600" y="1252478"/>
            <a:chExt cx="2362200" cy="2863877"/>
          </a:xfrm>
        </p:grpSpPr>
        <p:sp>
          <p:nvSpPr>
            <p:cNvPr id="15" name="Rectangle 14"/>
            <p:cNvSpPr/>
            <p:nvPr>
              <p:custDataLst>
                <p:tags r:id="rId6"/>
              </p:custDataLst>
            </p:nvPr>
          </p:nvSpPr>
          <p:spPr>
            <a:xfrm>
              <a:off x="990600" y="1447800"/>
              <a:ext cx="1981200" cy="266855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>
              <p:custDataLst>
                <p:tags r:id="rId7"/>
              </p:custDataLst>
            </p:nvPr>
          </p:nvSpPr>
          <p:spPr>
            <a:xfrm>
              <a:off x="1219200" y="1252478"/>
              <a:ext cx="2133600" cy="2862322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r>
                <a:rPr lang="en-US" sz="18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sz="1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"/>
          <p:cNvGrpSpPr/>
          <p:nvPr/>
        </p:nvGrpSpPr>
        <p:grpSpPr>
          <a:xfrm>
            <a:off x="6324600" y="1447800"/>
            <a:ext cx="2347734" cy="2668555"/>
            <a:chOff x="6324600" y="1447800"/>
            <a:chExt cx="2347734" cy="2668555"/>
          </a:xfrm>
        </p:grpSpPr>
        <p:sp>
          <p:nvSpPr>
            <p:cNvPr id="11" name="Rectangle 10"/>
            <p:cNvSpPr/>
            <p:nvPr>
              <p:custDataLst>
                <p:tags r:id="rId5"/>
              </p:custDataLst>
            </p:nvPr>
          </p:nvSpPr>
          <p:spPr>
            <a:xfrm>
              <a:off x="6400800" y="1447800"/>
              <a:ext cx="1981200" cy="26685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3" descr="C:\Users\Nga\Desktop\yToLn5GTE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981200"/>
              <a:ext cx="2347734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228600" y="228600"/>
            <a:ext cx="3352800" cy="477054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anose="020B0604020202020204" pitchFamily="34" charset="0"/>
                <a:cs typeface="Arial" pitchFamily="34" charset="0"/>
              </a:rPr>
              <a:t>Các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kiểu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n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4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E:\Anh nen\2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mprod_title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chữ cái n - m có điểm gì giống nhau?</a:t>
            </a:r>
            <a:endParaRPr lang="en-US" sz="2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Users\Nga\Desktop\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0282" y="3791334"/>
            <a:ext cx="1066949" cy="1390266"/>
          </a:xfrm>
          <a:prstGeom prst="rect">
            <a:avLst/>
          </a:prstGeom>
          <a:noFill/>
        </p:spPr>
      </p:pic>
      <p:pic>
        <p:nvPicPr>
          <p:cNvPr id="6" name="Picture 2" descr="C:\Users\Nga\Desktop\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600" y="1524000"/>
            <a:ext cx="544163" cy="1325425"/>
          </a:xfrm>
          <a:prstGeom prst="rect">
            <a:avLst/>
          </a:prstGeom>
          <a:noFill/>
        </p:spPr>
      </p:pic>
      <p:pic>
        <p:nvPicPr>
          <p:cNvPr id="7" name="Picture 2" descr="C:\Users\Nga\Desktop\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0800" y="3738943"/>
            <a:ext cx="544163" cy="1325425"/>
          </a:xfrm>
          <a:prstGeom prst="rect">
            <a:avLst/>
          </a:prstGeom>
          <a:noFill/>
        </p:spPr>
      </p:pic>
      <p:pic>
        <p:nvPicPr>
          <p:cNvPr id="8" name="Picture 3" descr="C:\Users\Nga\Desktop\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03350" y="3791334"/>
            <a:ext cx="1066949" cy="139026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>
            <p:custDataLst>
              <p:tags r:id="rId4"/>
            </p:custDataLst>
          </p:nvPr>
        </p:nvSpPr>
        <p:spPr>
          <a:xfrm>
            <a:off x="1981200" y="3104346"/>
            <a:ext cx="38731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itchFamily="34" charset="0"/>
              </a:rPr>
              <a:t>1.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sổ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thẳng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5"/>
            </p:custDataLst>
          </p:nvPr>
        </p:nvSpPr>
        <p:spPr>
          <a:xfrm>
            <a:off x="1066800" y="5085546"/>
            <a:ext cx="62985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itchFamily="34" charset="0"/>
              </a:rPr>
              <a:t>2.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sổ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thẳng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, 2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móc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xuôi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72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Anh nen\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600200" y="2362200"/>
            <a:ext cx="6324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itchFamily="34" charset="0"/>
              </a:rPr>
              <a:t>So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cái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743200"/>
            <a:ext cx="8839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- m</a:t>
            </a:r>
            <a:endParaRPr lang="vi-VN" sz="20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Anh nen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ga\Desktop\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6882" y="2923684"/>
            <a:ext cx="1434988" cy="1869832"/>
          </a:xfrm>
          <a:prstGeom prst="rect">
            <a:avLst/>
          </a:prstGeom>
          <a:noFill/>
        </p:spPr>
      </p:pic>
      <p:pic>
        <p:nvPicPr>
          <p:cNvPr id="6" name="Picture 2" descr="C:\Users\Nga\Desktop\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895600"/>
            <a:ext cx="731870" cy="1782625"/>
          </a:xfrm>
          <a:prstGeom prst="rect">
            <a:avLst/>
          </a:prstGeom>
          <a:noFill/>
        </p:spPr>
      </p:pic>
      <p:pic>
        <p:nvPicPr>
          <p:cNvPr id="7" name="Picture 3" descr="C:\Users\Nga\Desktop\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7670" y="2951768"/>
            <a:ext cx="1434988" cy="1869832"/>
          </a:xfrm>
          <a:prstGeom prst="rect">
            <a:avLst/>
          </a:prstGeom>
          <a:noFill/>
        </p:spPr>
      </p:pic>
      <p:pic>
        <p:nvPicPr>
          <p:cNvPr id="8" name="Picture 2" descr="C:\Users\Nga\Desktop\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2870" y="2923684"/>
            <a:ext cx="731870" cy="1782625"/>
          </a:xfrm>
          <a:prstGeom prst="rect">
            <a:avLst/>
          </a:prstGeom>
          <a:noFill/>
        </p:spPr>
      </p:pic>
      <p:pic>
        <p:nvPicPr>
          <p:cNvPr id="9" name="Picture 2" descr="C:\Users\Nga\Desktop\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9670" y="2923684"/>
            <a:ext cx="1447800" cy="1981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152400" y="76200"/>
            <a:ext cx="4389470" cy="477054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m - n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giống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nhau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04323 -0.003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04826 0.0034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E:\Anh nen\23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mprod_title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chữ cái n - m có điểm gì khác nhau?</a:t>
            </a:r>
            <a:endParaRPr lang="en-US" sz="2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Users\Nga\Desktop\2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38400" y="1447800"/>
            <a:ext cx="868326" cy="1131454"/>
          </a:xfrm>
          <a:prstGeom prst="rect">
            <a:avLst/>
          </a:prstGeom>
          <a:noFill/>
        </p:spPr>
      </p:pic>
      <p:pic>
        <p:nvPicPr>
          <p:cNvPr id="6" name="Picture 3" descr="C:\Users\Nga\Desktop\2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38800" y="1399310"/>
            <a:ext cx="914400" cy="1191490"/>
          </a:xfrm>
          <a:prstGeom prst="rect">
            <a:avLst/>
          </a:prstGeom>
          <a:noFill/>
        </p:spPr>
      </p:pic>
      <p:pic>
        <p:nvPicPr>
          <p:cNvPr id="7" name="Picture 3" descr="C:\Users\Nga\Desktop\2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958724" y="1406768"/>
            <a:ext cx="908676" cy="1184032"/>
          </a:xfrm>
          <a:prstGeom prst="rect">
            <a:avLst/>
          </a:prstGeom>
          <a:noFill/>
        </p:spPr>
      </p:pic>
      <p:pic>
        <p:nvPicPr>
          <p:cNvPr id="8" name="Picture 3" descr="C:\Users\Nga\Desktop\2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971800" y="3429000"/>
            <a:ext cx="935666" cy="1219200"/>
          </a:xfrm>
          <a:prstGeom prst="rect">
            <a:avLst/>
          </a:prstGeom>
          <a:noFill/>
        </p:spPr>
      </p:pic>
      <p:pic>
        <p:nvPicPr>
          <p:cNvPr id="9" name="Picture 3" descr="C:\Users\Nga\Desktop\2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86000" y="3429000"/>
            <a:ext cx="935666" cy="1219200"/>
          </a:xfrm>
          <a:prstGeom prst="rect">
            <a:avLst/>
          </a:prstGeom>
          <a:noFill/>
        </p:spPr>
      </p:pic>
      <p:pic>
        <p:nvPicPr>
          <p:cNvPr id="10" name="Picture 3" descr="C:\Users\Nga\Desktop\2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541334" y="3429000"/>
            <a:ext cx="935666" cy="1219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990600" y="1111984"/>
            <a:ext cx="9685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0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7010400" y="1143000"/>
            <a:ext cx="13244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10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>
            <p:custDataLst>
              <p:tags r:id="rId6"/>
            </p:custDataLst>
          </p:nvPr>
        </p:nvSpPr>
        <p:spPr>
          <a:xfrm>
            <a:off x="1905000" y="1981200"/>
            <a:ext cx="457200" cy="76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Arrow 13"/>
          <p:cNvSpPr/>
          <p:nvPr>
            <p:custDataLst>
              <p:tags r:id="rId7"/>
            </p:custDataLst>
          </p:nvPr>
        </p:nvSpPr>
        <p:spPr>
          <a:xfrm flipH="1">
            <a:off x="6629400" y="1981200"/>
            <a:ext cx="381000" cy="76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990600" y="3062168"/>
            <a:ext cx="9685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0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9"/>
            </p:custDataLst>
          </p:nvPr>
        </p:nvSpPr>
        <p:spPr>
          <a:xfrm>
            <a:off x="7010400" y="3093184"/>
            <a:ext cx="13244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10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>
            <p:custDataLst>
              <p:tags r:id="rId10"/>
            </p:custDataLst>
          </p:nvPr>
        </p:nvSpPr>
        <p:spPr>
          <a:xfrm>
            <a:off x="1905000" y="3931384"/>
            <a:ext cx="457200" cy="76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>
            <p:custDataLst>
              <p:tags r:id="rId11"/>
            </p:custDataLst>
          </p:nvPr>
        </p:nvSpPr>
        <p:spPr>
          <a:xfrm flipH="1">
            <a:off x="6629400" y="3931384"/>
            <a:ext cx="381000" cy="76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2"/>
            </p:custDataLst>
          </p:nvPr>
        </p:nvSpPr>
        <p:spPr>
          <a:xfrm>
            <a:off x="1219200" y="2743200"/>
            <a:ext cx="6619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móc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xuôi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m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móc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xuôi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13"/>
            </p:custDataLst>
          </p:nvPr>
        </p:nvSpPr>
        <p:spPr>
          <a:xfrm>
            <a:off x="990600" y="4724400"/>
            <a:ext cx="7146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000" b="1" dirty="0" smtClean="0">
                <a:latin typeface="Arial" panose="020B0604020202020204" pitchFamily="34" charset="0"/>
                <a:cs typeface="Arial" pitchFamily="34" charset="0"/>
              </a:rPr>
              <a:t>2.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n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nét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móc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xuôi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m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nét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móc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xuôi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92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Anh nen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ga\Desktop\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0082" y="2771284"/>
            <a:ext cx="1434988" cy="1869832"/>
          </a:xfrm>
          <a:prstGeom prst="rect">
            <a:avLst/>
          </a:prstGeom>
          <a:noFill/>
        </p:spPr>
      </p:pic>
      <p:pic>
        <p:nvPicPr>
          <p:cNvPr id="6" name="Picture 2" descr="C:\Users\Nga\Desktop\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2743200"/>
            <a:ext cx="731870" cy="1782625"/>
          </a:xfrm>
          <a:prstGeom prst="rect">
            <a:avLst/>
          </a:prstGeom>
          <a:noFill/>
        </p:spPr>
      </p:pic>
      <p:pic>
        <p:nvPicPr>
          <p:cNvPr id="7" name="Picture 3" descr="C:\Users\Nga\Desktop\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0870" y="2799368"/>
            <a:ext cx="1434988" cy="1869832"/>
          </a:xfrm>
          <a:prstGeom prst="rect">
            <a:avLst/>
          </a:prstGeom>
          <a:noFill/>
        </p:spPr>
      </p:pic>
      <p:pic>
        <p:nvPicPr>
          <p:cNvPr id="8" name="Picture 2" descr="C:\Users\Nga\Desktop\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6070" y="2771284"/>
            <a:ext cx="731870" cy="1782625"/>
          </a:xfrm>
          <a:prstGeom prst="rect">
            <a:avLst/>
          </a:prstGeom>
          <a:noFill/>
        </p:spPr>
      </p:pic>
      <p:pic>
        <p:nvPicPr>
          <p:cNvPr id="9" name="Picture 2" descr="C:\Users\Nga\Desktop\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2870" y="2771284"/>
            <a:ext cx="1447800" cy="198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>
            <p:custDataLst>
              <p:tags r:id="rId2"/>
            </p:custDataLst>
          </p:nvPr>
        </p:nvSpPr>
        <p:spPr>
          <a:xfrm>
            <a:off x="4922870" y="152400"/>
            <a:ext cx="4114800" cy="477054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m –n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nhau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3681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5834 2.22222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04236 2.22222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Anh MN\nen\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34"/>
              </a:clrFrom>
              <a:clrTo>
                <a:srgbClr val="BCBF3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066800" y="1752600"/>
            <a:ext cx="7086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atin typeface="Arial" pitchFamily="34" charset="0"/>
                <a:cs typeface="Arial" pitchFamily="34" charset="0"/>
              </a:rPr>
              <a:t>Trò ch</a:t>
            </a:r>
            <a:r>
              <a:rPr lang="vi-VN" sz="3500" b="1" dirty="0" smtClean="0">
                <a:latin typeface="Arial" pitchFamily="34" charset="0"/>
                <a:cs typeface="Arial" pitchFamily="34" charset="0"/>
              </a:rPr>
              <a:t>ơ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066800" y="2590800"/>
            <a:ext cx="708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- m - 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5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Anh MN\anh moi 2\Cartoon-school-children-cute-design-vector-01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ounded Rectangle 43"/>
          <p:cNvSpPr/>
          <p:nvPr>
            <p:custDataLst>
              <p:tags r:id="rId2"/>
            </p:custDataLst>
          </p:nvPr>
        </p:nvSpPr>
        <p:spPr>
          <a:xfrm>
            <a:off x="6296660" y="6197600"/>
            <a:ext cx="1094740" cy="355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>
            <p:custDataLst>
              <p:tags r:id="rId3"/>
            </p:custDataLst>
          </p:nvPr>
        </p:nvSpPr>
        <p:spPr>
          <a:xfrm>
            <a:off x="5105400" y="6197600"/>
            <a:ext cx="1094740" cy="355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mprod_title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2362200"/>
            <a:ext cx="8229600" cy="1143000"/>
          </a:xfrm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en-US" sz="2500" smtClean="0">
                <a:latin typeface="Arial" panose="020B0604020202020204" pitchFamily="34" charset="0"/>
                <a:cs typeface="Arial" panose="020B0604020202020204" pitchFamily="34" charset="0"/>
              </a:rPr>
              <a:t>Bé hãy nối chữ cái giống nhau nhé!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5"/>
            </p:custDataLst>
          </p:nvPr>
        </p:nvSpPr>
        <p:spPr>
          <a:xfrm>
            <a:off x="1600200" y="152400"/>
            <a:ext cx="3867911" cy="40733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mprod_col_30910"/>
          <p:cNvSpPr txBox="1"/>
          <p:nvPr>
            <p:custDataLst>
              <p:tags r:id="rId6"/>
            </p:custDataLst>
          </p:nvPr>
        </p:nvSpPr>
        <p:spPr>
          <a:xfrm>
            <a:off x="6858000" y="304800"/>
            <a:ext cx="3867911" cy="40733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mmprod_answer10240"/>
          <p:cNvGrpSpPr/>
          <p:nvPr>
            <p:custDataLst>
              <p:tags r:id="rId7"/>
            </p:custDataLst>
          </p:nvPr>
        </p:nvGrpSpPr>
        <p:grpSpPr>
          <a:xfrm>
            <a:off x="5276089" y="3302000"/>
            <a:ext cx="3791648" cy="655319"/>
            <a:chOff x="4818888" y="1869917"/>
            <a:chExt cx="3791648" cy="655319"/>
          </a:xfrm>
        </p:grpSpPr>
        <p:sp>
          <p:nvSpPr>
            <p:cNvPr id="6" name="mmprod_ansbullet_10240"/>
            <p:cNvSpPr txBox="1"/>
            <p:nvPr>
              <p:custDataLst>
                <p:tags r:id="rId36"/>
              </p:custDataLst>
            </p:nvPr>
          </p:nvSpPr>
          <p:spPr>
            <a:xfrm>
              <a:off x="4818888" y="2098517"/>
              <a:ext cx="458787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mmprod_anstext_10240"/>
            <p:cNvSpPr txBox="1"/>
            <p:nvPr>
              <p:custDataLst>
                <p:tags r:id="rId37"/>
              </p:custDataLst>
            </p:nvPr>
          </p:nvSpPr>
          <p:spPr>
            <a:xfrm>
              <a:off x="5330951" y="1869917"/>
              <a:ext cx="3279585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50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sz="5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mmprod_answer10241"/>
          <p:cNvGrpSpPr/>
          <p:nvPr>
            <p:custDataLst>
              <p:tags r:id="rId8"/>
            </p:custDataLst>
          </p:nvPr>
        </p:nvGrpSpPr>
        <p:grpSpPr>
          <a:xfrm>
            <a:off x="5276089" y="4246881"/>
            <a:ext cx="3791648" cy="706119"/>
            <a:chOff x="4818888" y="2423638"/>
            <a:chExt cx="3791648" cy="706119"/>
          </a:xfrm>
        </p:grpSpPr>
        <p:sp>
          <p:nvSpPr>
            <p:cNvPr id="10" name="mmprod_ansbullet_10241"/>
            <p:cNvSpPr txBox="1"/>
            <p:nvPr>
              <p:custDataLst>
                <p:tags r:id="rId34"/>
              </p:custDataLst>
            </p:nvPr>
          </p:nvSpPr>
          <p:spPr>
            <a:xfrm>
              <a:off x="4818888" y="2697957"/>
              <a:ext cx="458787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mmprod_anstext_10241"/>
            <p:cNvSpPr txBox="1"/>
            <p:nvPr>
              <p:custDataLst>
                <p:tags r:id="rId35"/>
              </p:custDataLst>
            </p:nvPr>
          </p:nvSpPr>
          <p:spPr>
            <a:xfrm>
              <a:off x="5330951" y="2423638"/>
              <a:ext cx="3279585" cy="7061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50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sz="5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mmprod_answer10242"/>
          <p:cNvGrpSpPr/>
          <p:nvPr>
            <p:custDataLst>
              <p:tags r:id="rId9"/>
            </p:custDataLst>
          </p:nvPr>
        </p:nvGrpSpPr>
        <p:grpSpPr>
          <a:xfrm>
            <a:off x="5276089" y="5283200"/>
            <a:ext cx="3771009" cy="655319"/>
            <a:chOff x="4818888" y="3068797"/>
            <a:chExt cx="3771009" cy="655319"/>
          </a:xfrm>
        </p:grpSpPr>
        <p:sp>
          <p:nvSpPr>
            <p:cNvPr id="14" name="mmprod_ansbullet_10242"/>
            <p:cNvSpPr txBox="1"/>
            <p:nvPr>
              <p:custDataLst>
                <p:tags r:id="rId32"/>
              </p:custDataLst>
            </p:nvPr>
          </p:nvSpPr>
          <p:spPr>
            <a:xfrm>
              <a:off x="4818888" y="3297397"/>
              <a:ext cx="479425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mmprod_anstext_10242"/>
            <p:cNvSpPr txBox="1"/>
            <p:nvPr>
              <p:custDataLst>
                <p:tags r:id="rId33"/>
              </p:custDataLst>
            </p:nvPr>
          </p:nvSpPr>
          <p:spPr>
            <a:xfrm>
              <a:off x="5330951" y="3068797"/>
              <a:ext cx="3258946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50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en-US" sz="5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mmprod_item10243"/>
          <p:cNvGrpSpPr/>
          <p:nvPr>
            <p:custDataLst>
              <p:tags r:id="rId10"/>
            </p:custDataLst>
          </p:nvPr>
        </p:nvGrpSpPr>
        <p:grpSpPr>
          <a:xfrm>
            <a:off x="2362200" y="3530600"/>
            <a:ext cx="3867910" cy="431800"/>
            <a:chOff x="457200" y="2098516"/>
            <a:chExt cx="3867910" cy="431800"/>
          </a:xfrm>
        </p:grpSpPr>
        <p:sp>
          <p:nvSpPr>
            <p:cNvPr id="18" name="mmprod_item_input_outertext10243"/>
            <p:cNvSpPr/>
            <p:nvPr>
              <p:custDataLst>
                <p:tags r:id="rId30"/>
              </p:custDataLst>
            </p:nvPr>
          </p:nvSpPr>
          <p:spPr>
            <a:xfrm>
              <a:off x="457200" y="2098516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mmprod_item_label10243"/>
            <p:cNvSpPr txBox="1"/>
            <p:nvPr>
              <p:custDataLst>
                <p:tags r:id="rId31"/>
              </p:custDataLst>
            </p:nvPr>
          </p:nvSpPr>
          <p:spPr>
            <a:xfrm>
              <a:off x="1018539" y="2098517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50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sz="5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mmprod_item10244"/>
          <p:cNvGrpSpPr/>
          <p:nvPr>
            <p:custDataLst>
              <p:tags r:id="rId11"/>
            </p:custDataLst>
          </p:nvPr>
        </p:nvGrpSpPr>
        <p:grpSpPr>
          <a:xfrm>
            <a:off x="2362200" y="4521200"/>
            <a:ext cx="2057400" cy="431800"/>
            <a:chOff x="457200" y="2703036"/>
            <a:chExt cx="2057400" cy="431800"/>
          </a:xfrm>
        </p:grpSpPr>
        <p:sp>
          <p:nvSpPr>
            <p:cNvPr id="22" name="mmprod_item_input_outertext10244"/>
            <p:cNvSpPr/>
            <p:nvPr>
              <p:custDataLst>
                <p:tags r:id="rId28"/>
              </p:custDataLst>
            </p:nvPr>
          </p:nvSpPr>
          <p:spPr>
            <a:xfrm>
              <a:off x="457200" y="2703036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mmprod_item_label10244"/>
            <p:cNvSpPr txBox="1"/>
            <p:nvPr>
              <p:custDataLst>
                <p:tags r:id="rId29"/>
              </p:custDataLst>
            </p:nvPr>
          </p:nvSpPr>
          <p:spPr>
            <a:xfrm>
              <a:off x="1018539" y="2703037"/>
              <a:ext cx="149606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50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sz="5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mmprod_item10245"/>
          <p:cNvGrpSpPr/>
          <p:nvPr>
            <p:custDataLst>
              <p:tags r:id="rId12"/>
            </p:custDataLst>
          </p:nvPr>
        </p:nvGrpSpPr>
        <p:grpSpPr>
          <a:xfrm>
            <a:off x="2456690" y="5511800"/>
            <a:ext cx="3867910" cy="431800"/>
            <a:chOff x="457200" y="3307555"/>
            <a:chExt cx="3867910" cy="431800"/>
          </a:xfrm>
        </p:grpSpPr>
        <p:sp>
          <p:nvSpPr>
            <p:cNvPr id="26" name="mmprod_item_input_outertext10245"/>
            <p:cNvSpPr/>
            <p:nvPr>
              <p:custDataLst>
                <p:tags r:id="rId26"/>
              </p:custDataLst>
            </p:nvPr>
          </p:nvSpPr>
          <p:spPr>
            <a:xfrm>
              <a:off x="457200" y="3307555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mmprod_item_label10245"/>
            <p:cNvSpPr txBox="1"/>
            <p:nvPr>
              <p:custDataLst>
                <p:tags r:id="rId27"/>
              </p:custDataLst>
            </p:nvPr>
          </p:nvSpPr>
          <p:spPr>
            <a:xfrm>
              <a:off x="1018539" y="3307556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50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en-US" sz="5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mmprod_Button104"/>
          <p:cNvGrpSpPr/>
          <p:nvPr>
            <p:custDataLst>
              <p:tags r:id="rId13"/>
            </p:custDataLst>
          </p:nvPr>
        </p:nvGrpSpPr>
        <p:grpSpPr>
          <a:xfrm>
            <a:off x="5029200" y="6172200"/>
            <a:ext cx="1145540" cy="407336"/>
            <a:chOff x="6306819" y="5718826"/>
            <a:chExt cx="1145540" cy="407336"/>
          </a:xfrm>
          <a:solidFill>
            <a:srgbClr val="C00000"/>
          </a:solidFill>
        </p:grpSpPr>
        <p:sp>
          <p:nvSpPr>
            <p:cNvPr id="36" name="mmprod_ButtonShape104"/>
            <p:cNvSpPr/>
            <p:nvPr>
              <p:custDataLst>
                <p:tags r:id="rId24"/>
              </p:custDataLst>
            </p:nvPr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noFill/>
            <a:ln w="15875" cap="flat" cmpd="sng" algn="ctr">
              <a:solidFill>
                <a:srgbClr val="A0A0A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Trả lời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mmprod_ButtonText105"/>
            <p:cNvSpPr/>
            <p:nvPr>
              <p:custDataLst>
                <p:tags r:id="rId25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noFill/>
            <a:ln w="15875" cap="flat" cmpd="sng" algn="ctr">
              <a:solidFill>
                <a:srgbClr val="CCCCCC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dirty="0" err="1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1400" dirty="0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endParaRPr lang="en-US" sz="1400" dirty="0">
                <a:solidFill>
                  <a:srgbClr val="2B33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mmprod_Button106"/>
          <p:cNvGrpSpPr/>
          <p:nvPr>
            <p:custDataLst>
              <p:tags r:id="rId14"/>
            </p:custDataLst>
          </p:nvPr>
        </p:nvGrpSpPr>
        <p:grpSpPr>
          <a:xfrm>
            <a:off x="6263640" y="6172200"/>
            <a:ext cx="1145541" cy="407336"/>
            <a:chOff x="7541259" y="5718826"/>
            <a:chExt cx="1145541" cy="407336"/>
          </a:xfrm>
          <a:solidFill>
            <a:srgbClr val="00B0F0"/>
          </a:solidFill>
        </p:grpSpPr>
        <p:sp>
          <p:nvSpPr>
            <p:cNvPr id="39" name="mmprod_ButtonShape106"/>
            <p:cNvSpPr/>
            <p:nvPr>
              <p:custDataLst>
                <p:tags r:id="rId22"/>
              </p:custDataLst>
            </p:nvPr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noFill/>
            <a:ln w="15875" cap="flat" cmpd="sng" algn="ctr">
              <a:solidFill>
                <a:srgbClr val="A0A0A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Làm lại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mmprod_ButtonText107"/>
            <p:cNvSpPr/>
            <p:nvPr>
              <p:custDataLst>
                <p:tags r:id="rId23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noFill/>
            <a:ln w="15875" cap="flat" cmpd="sng" algn="ctr">
              <a:solidFill>
                <a:srgbClr val="CCCCCC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dirty="0" err="1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1400" dirty="0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endParaRPr lang="en-US" sz="1400" dirty="0">
                <a:solidFill>
                  <a:srgbClr val="2B33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>
            <p:custDataLst>
              <p:tags r:id="rId15"/>
            </p:custDataLst>
          </p:nvPr>
        </p:nvSpPr>
        <p:spPr>
          <a:xfrm>
            <a:off x="2819400" y="1447800"/>
            <a:ext cx="3581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atin typeface="Arial" panose="020B0604020202020204" pitchFamily="34" charset="0"/>
                <a:cs typeface="Arial" pitchFamily="34" charset="0"/>
              </a:rPr>
              <a:t>Trò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en-US" sz="33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Nối</a:t>
            </a:r>
            <a:r>
              <a:rPr lang="en-US" sz="3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siêu</a:t>
            </a:r>
            <a:r>
              <a:rPr lang="en-US" sz="3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tốc</a:t>
            </a:r>
            <a:endParaRPr lang="en-US" sz="3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mprod_feedback_7000"/>
          <p:cNvSpPr/>
          <p:nvPr>
            <p:custDataLst>
              <p:tags r:id="rId16"/>
            </p:custDataLst>
          </p:nvPr>
        </p:nvSpPr>
        <p:spPr>
          <a:xfrm>
            <a:off x="34636" y="61722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Đúng-Bạn hãy kích chuột để tiếp tục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mprod_feedback_7002"/>
          <p:cNvSpPr/>
          <p:nvPr>
            <p:custDataLst>
              <p:tags r:id="rId17"/>
            </p:custDataLst>
          </p:nvPr>
        </p:nvSpPr>
        <p:spPr>
          <a:xfrm>
            <a:off x="34636" y="61722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Sai-Bạn hãy kích chuột để tiếp tục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mprod_feedback_7009"/>
          <p:cNvSpPr/>
          <p:nvPr>
            <p:custDataLst>
              <p:tags r:id="rId18"/>
            </p:custDataLst>
          </p:nvPr>
        </p:nvSpPr>
        <p:spPr>
          <a:xfrm>
            <a:off x="64885" y="6197599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Bạn trả lời rất chính xác!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mprod_feedback_7006"/>
          <p:cNvSpPr/>
          <p:nvPr>
            <p:custDataLst>
              <p:tags r:id="rId19"/>
            </p:custDataLst>
          </p:nvPr>
        </p:nvSpPr>
        <p:spPr>
          <a:xfrm>
            <a:off x="44103" y="6197600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mprod_feedback_7010"/>
          <p:cNvSpPr/>
          <p:nvPr>
            <p:custDataLst>
              <p:tags r:id="rId20"/>
            </p:custDataLst>
          </p:nvPr>
        </p:nvSpPr>
        <p:spPr>
          <a:xfrm>
            <a:off x="64885" y="624008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mmprod_feedback_7011"/>
          <p:cNvSpPr/>
          <p:nvPr>
            <p:custDataLst>
              <p:tags r:id="rId21"/>
            </p:custDataLst>
          </p:nvPr>
        </p:nvSpPr>
        <p:spPr>
          <a:xfrm>
            <a:off x="53523" y="6152839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Bạn phải trả lời câu hỏi trước khi tiếp tục!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9" grpId="0" animBg="1" autoUpdateAnimBg="0"/>
      <p:bldP spid="13" grpId="0" animBg="1" autoUpdateAnimBg="0"/>
      <p:bldP spid="17" grpId="0" animBg="1" autoUpdateAnimBg="0"/>
      <p:bldP spid="21" grpId="0" animBg="1" autoUpdateAnimBg="0"/>
      <p:bldP spid="25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D:\Anh MN\nen\1234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>
            <p:custDataLst>
              <p:tags r:id="rId2"/>
            </p:custDataLst>
          </p:nvPr>
        </p:nvSpPr>
        <p:spPr>
          <a:xfrm>
            <a:off x="5398890" y="3429000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mào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mprod_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0"/>
            <a:ext cx="8229600" cy="1143000"/>
          </a:xfrm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Bé hãy tìm chữ cái còn thiếu trong các từ sau: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mmprod_Button104"/>
          <p:cNvGrpSpPr/>
          <p:nvPr>
            <p:custDataLst>
              <p:tags r:id="rId4"/>
            </p:custDataLst>
          </p:nvPr>
        </p:nvGrpSpPr>
        <p:grpSpPr>
          <a:xfrm>
            <a:off x="6172200" y="5181600"/>
            <a:ext cx="1145540" cy="407336"/>
            <a:chOff x="6306819" y="5718826"/>
            <a:chExt cx="1145540" cy="407336"/>
          </a:xfrm>
        </p:grpSpPr>
        <p:sp>
          <p:nvSpPr>
            <p:cNvPr id="55" name="mmprod_ButtonShape104"/>
            <p:cNvSpPr/>
            <p:nvPr>
              <p:custDataLst>
                <p:tags r:id="rId25"/>
              </p:custDataLst>
            </p:nvPr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solidFill>
              <a:srgbClr val="FFFFFF"/>
            </a:solidFill>
            <a:ln w="15875" cap="flat" cmpd="sng" algn="ctr">
              <a:solidFill>
                <a:srgbClr val="A0A0A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Trả lời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mmprod_ButtonText105"/>
            <p:cNvSpPr/>
            <p:nvPr>
              <p:custDataLst>
                <p:tags r:id="rId26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solidFill>
              <a:srgbClr val="C00000"/>
            </a:solidFill>
            <a:ln w="15875" cap="flat" cmpd="sng" algn="ctr">
              <a:solidFill>
                <a:srgbClr val="CCCCCC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 lời</a:t>
              </a:r>
              <a:endParaRPr lang="en-US" sz="1400" dirty="0">
                <a:solidFill>
                  <a:srgbClr val="2B33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mmprod_Button106"/>
          <p:cNvGrpSpPr/>
          <p:nvPr>
            <p:custDataLst>
              <p:tags r:id="rId5"/>
            </p:custDataLst>
          </p:nvPr>
        </p:nvGrpSpPr>
        <p:grpSpPr>
          <a:xfrm>
            <a:off x="7406640" y="5181600"/>
            <a:ext cx="1145541" cy="407336"/>
            <a:chOff x="7541259" y="5718826"/>
            <a:chExt cx="1145541" cy="407336"/>
          </a:xfrm>
        </p:grpSpPr>
        <p:sp>
          <p:nvSpPr>
            <p:cNvPr id="58" name="mmprod_ButtonShape106"/>
            <p:cNvSpPr/>
            <p:nvPr>
              <p:custDataLst>
                <p:tags r:id="rId23"/>
              </p:custDataLst>
            </p:nvPr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solidFill>
              <a:srgbClr val="FFFFFF"/>
            </a:solidFill>
            <a:ln w="15875" cap="flat" cmpd="sng" algn="ctr">
              <a:solidFill>
                <a:srgbClr val="A0A0A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Làm lại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mmprod_ButtonText107"/>
            <p:cNvSpPr/>
            <p:nvPr>
              <p:custDataLst>
                <p:tags r:id="rId24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solidFill>
              <a:srgbClr val="00B0F0"/>
            </a:solidFill>
            <a:ln w="15875" cap="flat" cmpd="sng" algn="ctr">
              <a:solidFill>
                <a:srgbClr val="CCCCCC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 lại</a:t>
              </a:r>
              <a:endParaRPr lang="en-US" sz="1400" dirty="0">
                <a:solidFill>
                  <a:srgbClr val="2B33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>
            <p:custDataLst>
              <p:tags r:id="rId6"/>
            </p:custDataLst>
          </p:nvPr>
        </p:nvSpPr>
        <p:spPr>
          <a:xfrm>
            <a:off x="1752600" y="3484602"/>
            <a:ext cx="16305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 descr="C:\Users\Nga\Desktop\images1447038_1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5" y="885120"/>
            <a:ext cx="3863416" cy="26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Nga\Desktop\20150330-bai-thuoc-chua-benh-tri-theo-dan-gian-anh-1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02970"/>
            <a:ext cx="3867116" cy="258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>
            <p:custDataLst>
              <p:tags r:id="rId7"/>
            </p:custDataLst>
          </p:nvPr>
        </p:nvSpPr>
        <p:spPr>
          <a:xfrm>
            <a:off x="630662" y="3996218"/>
            <a:ext cx="2436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8"/>
            </p:custDataLst>
          </p:nvPr>
        </p:nvSpPr>
        <p:spPr>
          <a:xfrm>
            <a:off x="4953000" y="3962400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mmprod_question"/>
          <p:cNvGrpSpPr/>
          <p:nvPr>
            <p:custDataLst>
              <p:tags r:id="rId9"/>
            </p:custDataLst>
          </p:nvPr>
        </p:nvGrpSpPr>
        <p:grpSpPr>
          <a:xfrm>
            <a:off x="457202" y="1600200"/>
            <a:ext cx="8686799" cy="2998796"/>
            <a:chOff x="457201" y="1600200"/>
            <a:chExt cx="9785170" cy="2998796"/>
          </a:xfrm>
        </p:grpSpPr>
        <p:sp>
          <p:nvSpPr>
            <p:cNvPr id="10" name="TextBox 9"/>
            <p:cNvSpPr txBox="1"/>
            <p:nvPr>
              <p:custDataLst>
                <p:tags r:id="rId16"/>
              </p:custDataLst>
            </p:nvPr>
          </p:nvSpPr>
          <p:spPr>
            <a:xfrm>
              <a:off x="10058221" y="1600200"/>
              <a:ext cx="184150" cy="4876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>
              <p:custDataLst>
                <p:tags r:id="rId17"/>
              </p:custDataLst>
            </p:nvPr>
          </p:nvSpPr>
          <p:spPr>
            <a:xfrm>
              <a:off x="457201" y="1600200"/>
              <a:ext cx="276225" cy="4876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mmprod_answer1040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144" y="4191000"/>
              <a:ext cx="987099" cy="40799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>
              <p:custDataLst>
                <p:tags r:id="rId19"/>
              </p:custDataLst>
            </p:nvPr>
          </p:nvSpPr>
          <p:spPr>
            <a:xfrm>
              <a:off x="3780308" y="1600200"/>
              <a:ext cx="92075" cy="4876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mmprod_answer1040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418" y="4191000"/>
              <a:ext cx="1139105" cy="40799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>
              <p:custDataLst>
                <p:tags r:id="rId21"/>
              </p:custDataLst>
            </p:nvPr>
          </p:nvSpPr>
          <p:spPr>
            <a:xfrm>
              <a:off x="6919265" y="1600200"/>
              <a:ext cx="92075" cy="4876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mmprod_answer10410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325" y="4114800"/>
              <a:ext cx="1184258" cy="407996"/>
            </a:xfrm>
            <a:prstGeom prst="rect">
              <a:avLst/>
            </a:prstGeom>
          </p:spPr>
        </p:pic>
      </p:grpSp>
      <p:sp>
        <p:nvSpPr>
          <p:cNvPr id="3" name="mmprod_feedback_7000"/>
          <p:cNvSpPr/>
          <p:nvPr>
            <p:custDataLst>
              <p:tags r:id="rId10"/>
            </p:custDataLst>
          </p:nvPr>
        </p:nvSpPr>
        <p:spPr>
          <a:xfrm>
            <a:off x="55348" y="6176891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Đúng-Bạn hãy kích chuột để tiếp tục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mprod_feedback_7002"/>
          <p:cNvSpPr/>
          <p:nvPr>
            <p:custDataLst>
              <p:tags r:id="rId11"/>
            </p:custDataLst>
          </p:nvPr>
        </p:nvSpPr>
        <p:spPr>
          <a:xfrm>
            <a:off x="91335" y="615621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Sai-Bạn hãy kích chuột để tiếp tục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mprod_feedback_7009"/>
          <p:cNvSpPr/>
          <p:nvPr>
            <p:custDataLst>
              <p:tags r:id="rId12"/>
            </p:custDataLst>
          </p:nvPr>
        </p:nvSpPr>
        <p:spPr>
          <a:xfrm>
            <a:off x="106680" y="6156214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Bạn trả lời rất chính xác!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mprod_feedback_7006"/>
          <p:cNvSpPr/>
          <p:nvPr>
            <p:custDataLst>
              <p:tags r:id="rId13"/>
            </p:custDataLst>
          </p:nvPr>
        </p:nvSpPr>
        <p:spPr>
          <a:xfrm>
            <a:off x="45720" y="6156216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mprod_feedback_7010"/>
          <p:cNvSpPr/>
          <p:nvPr>
            <p:custDataLst>
              <p:tags r:id="rId14"/>
            </p:custDataLst>
          </p:nvPr>
        </p:nvSpPr>
        <p:spPr>
          <a:xfrm>
            <a:off x="74278" y="6179105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mprod_feedback_7011"/>
          <p:cNvSpPr/>
          <p:nvPr>
            <p:custDataLst>
              <p:tags r:id="rId15"/>
            </p:custDataLst>
          </p:nvPr>
        </p:nvSpPr>
        <p:spPr>
          <a:xfrm>
            <a:off x="62206" y="615621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Bạn phải trả lời câu hỏi trước khi tiếp tục!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nh MN\anh moi 2\12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94" y="76200"/>
            <a:ext cx="9202994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mprod_title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219200" y="1905000"/>
            <a:ext cx="6705600" cy="1143000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000" smtClean="0">
                <a:latin typeface="+mn-lt"/>
              </a:rPr>
              <a:t>Hôm nay các con được làm quen với những chữ cái nào?</a:t>
            </a:r>
            <a:endParaRPr lang="en-US" sz="2000" dirty="0">
              <a:latin typeface="+mn-lt"/>
            </a:endParaRPr>
          </a:p>
        </p:txBody>
      </p:sp>
      <p:grpSp>
        <p:nvGrpSpPr>
          <p:cNvPr id="20" name="Group 19"/>
          <p:cNvGrpSpPr/>
          <p:nvPr>
            <p:custDataLst>
              <p:tags r:id="rId3"/>
            </p:custDataLst>
          </p:nvPr>
        </p:nvGrpSpPr>
        <p:grpSpPr>
          <a:xfrm>
            <a:off x="2118360" y="2819400"/>
            <a:ext cx="5349240" cy="1066800"/>
            <a:chOff x="2118360" y="2819400"/>
            <a:chExt cx="5349240" cy="1066800"/>
          </a:xfrm>
        </p:grpSpPr>
        <p:sp>
          <p:nvSpPr>
            <p:cNvPr id="6" name="Rounded Rectangle 5"/>
            <p:cNvSpPr/>
            <p:nvPr>
              <p:custDataLst>
                <p:tags r:id="rId14"/>
              </p:custDataLst>
            </p:nvPr>
          </p:nvSpPr>
          <p:spPr>
            <a:xfrm>
              <a:off x="2514600" y="2819400"/>
              <a:ext cx="1905000" cy="1066800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C00000"/>
                  </a:solidFill>
                </a:rPr>
                <a:t>l, m, n</a:t>
              </a:r>
              <a:endParaRPr lang="en-US" sz="35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8" name="mmprod_answer10253"/>
            <p:cNvGrpSpPr/>
            <p:nvPr>
              <p:custDataLst>
                <p:tags r:id="rId15"/>
              </p:custDataLst>
            </p:nvPr>
          </p:nvGrpSpPr>
          <p:grpSpPr>
            <a:xfrm>
              <a:off x="2118360" y="3124200"/>
              <a:ext cx="5349240" cy="426719"/>
              <a:chOff x="2118360" y="3124200"/>
              <a:chExt cx="5349240" cy="426719"/>
            </a:xfrm>
          </p:grpSpPr>
          <p:sp>
            <p:nvSpPr>
              <p:cNvPr id="9" name="mmprod_s2_1041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118360" y="3124200"/>
                <a:ext cx="514350" cy="426719"/>
              </a:xfrm>
              <a:prstGeom prst="rect">
                <a:avLst/>
              </a:prstGeom>
              <a:noFill/>
              <a:ln/>
              <a:effectLst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r>
                  <a:rPr lang="en-US" sz="2800" dirty="0" smtClean="0"/>
                  <a:t>a) </a:t>
                </a:r>
                <a:endParaRPr lang="en-US" sz="2800" dirty="0"/>
              </a:p>
            </p:txBody>
          </p:sp>
          <p:sp>
            <p:nvSpPr>
              <p:cNvPr id="10" name="mmprod_s1_102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2639060" y="3124200"/>
                <a:ext cx="4828540" cy="426719"/>
              </a:xfrm>
              <a:prstGeom prst="rect">
                <a:avLst/>
              </a:prstGeom>
              <a:noFill/>
              <a:ln/>
              <a:effectLst/>
            </p:spPr>
            <p:txBody>
              <a:bodyPr vert="horz" lIns="0" tIns="0" rIns="0" bIns="0" rtlCol="0" anchor="ctr">
                <a:noAutofit/>
              </a:bodyPr>
              <a:lstStyle/>
              <a:p>
                <a:r>
                  <a:rPr lang="en-US" sz="2800" smtClean="0"/>
                  <a:t>.</a:t>
                </a:r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>
            <p:custDataLst>
              <p:tags r:id="rId4"/>
            </p:custDataLst>
          </p:nvPr>
        </p:nvGrpSpPr>
        <p:grpSpPr>
          <a:xfrm>
            <a:off x="3302000" y="4023359"/>
            <a:ext cx="5565140" cy="1066800"/>
            <a:chOff x="3302000" y="4023359"/>
            <a:chExt cx="5565140" cy="1066800"/>
          </a:xfrm>
        </p:grpSpPr>
        <p:sp>
          <p:nvSpPr>
            <p:cNvPr id="5" name="Rounded Rectangle 4"/>
            <p:cNvSpPr/>
            <p:nvPr>
              <p:custDataLst>
                <p:tags r:id="rId10"/>
              </p:custDataLst>
            </p:nvPr>
          </p:nvSpPr>
          <p:spPr>
            <a:xfrm>
              <a:off x="3832860" y="4023359"/>
              <a:ext cx="1905000" cy="1066800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3500" b="1" dirty="0" smtClean="0">
                  <a:solidFill>
                    <a:srgbClr val="C00000"/>
                  </a:solidFill>
                </a:rPr>
                <a:t>b, d, </a:t>
              </a:r>
              <a:r>
                <a:rPr lang="en-US" sz="3500" b="1" dirty="0">
                  <a:solidFill>
                    <a:srgbClr val="C00000"/>
                  </a:solidFill>
                </a:rPr>
                <a:t>đ</a:t>
              </a:r>
            </a:p>
          </p:txBody>
        </p:sp>
        <p:grpSp>
          <p:nvGrpSpPr>
            <p:cNvPr id="12" name="mmprod_answer10255"/>
            <p:cNvGrpSpPr/>
            <p:nvPr>
              <p:custDataLst>
                <p:tags r:id="rId11"/>
              </p:custDataLst>
            </p:nvPr>
          </p:nvGrpSpPr>
          <p:grpSpPr>
            <a:xfrm>
              <a:off x="3302000" y="4328162"/>
              <a:ext cx="5565140" cy="441957"/>
              <a:chOff x="3302000" y="4328162"/>
              <a:chExt cx="5565140" cy="441957"/>
            </a:xfrm>
          </p:grpSpPr>
          <p:sp>
            <p:nvSpPr>
              <p:cNvPr id="13" name="mmprod_s2_104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302000" y="4343400"/>
                <a:ext cx="514350" cy="426719"/>
              </a:xfrm>
              <a:prstGeom prst="rect">
                <a:avLst/>
              </a:prstGeom>
              <a:noFill/>
              <a:ln/>
              <a:effectLst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r>
                  <a:rPr lang="en-US" sz="2800" dirty="0" smtClean="0"/>
                  <a:t>b) </a:t>
                </a:r>
                <a:endParaRPr lang="en-US" sz="2800" dirty="0"/>
              </a:p>
            </p:txBody>
          </p:sp>
          <p:sp>
            <p:nvSpPr>
              <p:cNvPr id="14" name="mmprod_s1_1022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038600" y="4328162"/>
                <a:ext cx="4828540" cy="426719"/>
              </a:xfrm>
              <a:prstGeom prst="rect">
                <a:avLst/>
              </a:prstGeom>
              <a:noFill/>
              <a:ln/>
              <a:effectLst/>
            </p:spPr>
            <p:txBody>
              <a:bodyPr vert="horz" lIns="0" tIns="0" rIns="0" bIns="0" rtlCol="0" anchor="ctr">
                <a:noAutofit/>
              </a:bodyPr>
              <a:lstStyle/>
              <a:p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p:grpSp>
      </p:grpSp>
      <p:grpSp>
        <p:nvGrpSpPr>
          <p:cNvPr id="22" name="Group 21"/>
          <p:cNvGrpSpPr/>
          <p:nvPr>
            <p:custDataLst>
              <p:tags r:id="rId5"/>
            </p:custDataLst>
          </p:nvPr>
        </p:nvGrpSpPr>
        <p:grpSpPr>
          <a:xfrm>
            <a:off x="4785360" y="5273040"/>
            <a:ext cx="5349240" cy="1066800"/>
            <a:chOff x="4785360" y="5273040"/>
            <a:chExt cx="5349240" cy="1066800"/>
          </a:xfrm>
        </p:grpSpPr>
        <p:sp>
          <p:nvSpPr>
            <p:cNvPr id="4" name="Rounded Rectangle 3"/>
            <p:cNvSpPr/>
            <p:nvPr>
              <p:custDataLst>
                <p:tags r:id="rId6"/>
              </p:custDataLst>
            </p:nvPr>
          </p:nvSpPr>
          <p:spPr>
            <a:xfrm>
              <a:off x="5181600" y="5273040"/>
              <a:ext cx="1905000" cy="1066800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C00000"/>
                  </a:solidFill>
                </a:rPr>
                <a:t> a, e, </a:t>
              </a:r>
              <a:r>
                <a:rPr lang="en-US" sz="3500" b="1" dirty="0">
                  <a:solidFill>
                    <a:srgbClr val="C00000"/>
                  </a:solidFill>
                </a:rPr>
                <a:t>o</a:t>
              </a:r>
            </a:p>
          </p:txBody>
        </p:sp>
        <p:grpSp>
          <p:nvGrpSpPr>
            <p:cNvPr id="16" name="mmprod_answer10257"/>
            <p:cNvGrpSpPr/>
            <p:nvPr>
              <p:custDataLst>
                <p:tags r:id="rId7"/>
              </p:custDataLst>
            </p:nvPr>
          </p:nvGrpSpPr>
          <p:grpSpPr>
            <a:xfrm>
              <a:off x="4785360" y="5593081"/>
              <a:ext cx="5349240" cy="426719"/>
              <a:chOff x="4785360" y="5593081"/>
              <a:chExt cx="5349240" cy="426719"/>
            </a:xfrm>
          </p:grpSpPr>
          <p:sp>
            <p:nvSpPr>
              <p:cNvPr id="17" name="mmprod_s2_1043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785360" y="5593081"/>
                <a:ext cx="514350" cy="426719"/>
              </a:xfrm>
              <a:prstGeom prst="rect">
                <a:avLst/>
              </a:prstGeom>
              <a:noFill/>
              <a:ln/>
              <a:effectLst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r>
                  <a:rPr lang="en-US" sz="2800" dirty="0" smtClean="0"/>
                  <a:t>c) </a:t>
                </a:r>
                <a:endParaRPr lang="en-US" sz="2800" dirty="0"/>
              </a:p>
            </p:txBody>
          </p:sp>
          <p:sp>
            <p:nvSpPr>
              <p:cNvPr id="18" name="mmprod_s1_1023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306060" y="5593081"/>
                <a:ext cx="4828540" cy="426719"/>
              </a:xfrm>
              <a:prstGeom prst="rect">
                <a:avLst/>
              </a:prstGeom>
              <a:noFill/>
              <a:ln/>
              <a:effectLst/>
            </p:spPr>
            <p:txBody>
              <a:bodyPr vert="horz" lIns="0" tIns="0" rIns="0" bIns="0" rtlCol="0" anchor="ctr">
                <a:noAutofit/>
              </a:bodyPr>
              <a:lstStyle/>
              <a:p>
                <a:r>
                  <a:rPr lang="en-US" sz="2800" smtClean="0"/>
                  <a:t>.</a:t>
                </a:r>
                <a:endParaRPr lang="en-US" sz="280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04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sai - Copy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sai - Copy - Copy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Anh nen\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990600" y="1981200"/>
            <a:ext cx="7086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Trò ch</a:t>
            </a:r>
            <a:r>
              <a:rPr lang="vi-VN" sz="4000" b="1" dirty="0" smtClean="0">
                <a:latin typeface="Arial" pitchFamily="34" charset="0"/>
                <a:cs typeface="Arial" pitchFamily="34" charset="0"/>
              </a:rPr>
              <a:t>ơ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i: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4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hình bắt chữ</a:t>
            </a:r>
            <a:endParaRPr lang="en-US" sz="4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Anh nen\Anh nen\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11" name="ShockwaveFlash1" r:id="rId3" imgW="7467480" imgH="4648320"/>
        </mc:Choice>
        <mc:Fallback>
          <p:control name="ShockwaveFlash1" r:id="rId3" imgW="7467480" imgH="464832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85800" y="990600"/>
                  <a:ext cx="7467600" cy="464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nh nen\Anh nen\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2057400"/>
            <a:ext cx="5638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mềm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Adobe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presenter 10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mềm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Total video Converter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video,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nhạc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web: G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oogle.com, Youtube.com, Mp3.Zing.vn.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905000" y="1350258"/>
            <a:ext cx="6172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TÀI LIỆU THAM KHẢO</a:t>
            </a:r>
            <a:endParaRPr lang="en-US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Anh MN\nen\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34"/>
              </a:clrFrom>
              <a:clrTo>
                <a:srgbClr val="BCBF3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990600" y="2493258"/>
            <a:ext cx="7086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Trò ch</a:t>
            </a:r>
            <a:r>
              <a:rPr lang="vi-VN" sz="3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35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3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10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D:\Anh MN\anhnen\1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ounded Rectangle 41"/>
          <p:cNvSpPr/>
          <p:nvPr>
            <p:custDataLst>
              <p:tags r:id="rId2"/>
            </p:custDataLst>
          </p:nvPr>
        </p:nvSpPr>
        <p:spPr>
          <a:xfrm>
            <a:off x="6220460" y="5334000"/>
            <a:ext cx="1094740" cy="355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>
            <p:custDataLst>
              <p:tags r:id="rId3"/>
            </p:custDataLst>
          </p:nvPr>
        </p:nvSpPr>
        <p:spPr>
          <a:xfrm>
            <a:off x="4953000" y="5334000"/>
            <a:ext cx="1094740" cy="355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4"/>
            </p:custDataLst>
          </p:nvPr>
        </p:nvSpPr>
        <p:spPr>
          <a:xfrm>
            <a:off x="1066800" y="2590800"/>
            <a:ext cx="7162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>
            <p:custDataLst>
              <p:tags r:id="rId5"/>
            </p:custDataLst>
          </p:nvPr>
        </p:nvSpPr>
        <p:spPr>
          <a:xfrm>
            <a:off x="1371600" y="914400"/>
            <a:ext cx="6256841" cy="553998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Sắp xếp các chữ cái theo quy tắc</a:t>
            </a:r>
            <a:endParaRPr lang="en-US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>
            <p:custDataLst>
              <p:tags r:id="rId6"/>
            </p:custDataLst>
          </p:nvPr>
        </p:nvSpPr>
        <p:spPr>
          <a:xfrm>
            <a:off x="1124908" y="2640449"/>
            <a:ext cx="228620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m n</a:t>
            </a:r>
            <a:endParaRPr lang="en-US" sz="7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>
            <p:custDataLst>
              <p:tags r:id="rId7"/>
            </p:custDataLst>
          </p:nvPr>
        </p:nvSpPr>
        <p:spPr>
          <a:xfrm>
            <a:off x="3505200" y="2640449"/>
            <a:ext cx="149592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m</a:t>
            </a:r>
            <a:endParaRPr lang="en-US" sz="7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>
            <p:custDataLst>
              <p:tags r:id="rId8"/>
            </p:custDataLst>
          </p:nvPr>
        </p:nvSpPr>
        <p:spPr>
          <a:xfrm>
            <a:off x="6096000" y="2613898"/>
            <a:ext cx="22333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    n</a:t>
            </a:r>
            <a:endParaRPr lang="en-US" sz="7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mprod_title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7200" y="274638"/>
            <a:ext cx="8229600" cy="1143000"/>
          </a:xfrm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mmprod_Button104"/>
          <p:cNvGrpSpPr/>
          <p:nvPr>
            <p:custDataLst>
              <p:tags r:id="rId10"/>
            </p:custDataLst>
          </p:nvPr>
        </p:nvGrpSpPr>
        <p:grpSpPr>
          <a:xfrm>
            <a:off x="4935219" y="5307664"/>
            <a:ext cx="1145540" cy="407336"/>
            <a:chOff x="6306819" y="5718826"/>
            <a:chExt cx="1145540" cy="407336"/>
          </a:xfrm>
          <a:solidFill>
            <a:srgbClr val="C00000"/>
          </a:solidFill>
        </p:grpSpPr>
        <p:sp>
          <p:nvSpPr>
            <p:cNvPr id="30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noFill/>
            <a:ln w="15875" cap="flat" cmpd="sng" algn="ctr">
              <a:solidFill>
                <a:srgbClr val="A0A0A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Trả lời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noFill/>
            <a:ln w="15875" cap="flat" cmpd="sng" algn="ctr">
              <a:solidFill>
                <a:srgbClr val="CCCCCC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 lời</a:t>
              </a:r>
              <a:endParaRPr lang="en-US" sz="1400" dirty="0">
                <a:solidFill>
                  <a:srgbClr val="2B33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mmprod_Button106"/>
          <p:cNvGrpSpPr/>
          <p:nvPr>
            <p:custDataLst>
              <p:tags r:id="rId11"/>
            </p:custDataLst>
          </p:nvPr>
        </p:nvGrpSpPr>
        <p:grpSpPr>
          <a:xfrm>
            <a:off x="6169659" y="5307664"/>
            <a:ext cx="1145541" cy="407336"/>
            <a:chOff x="7541259" y="5718826"/>
            <a:chExt cx="1145541" cy="407336"/>
          </a:xfrm>
          <a:solidFill>
            <a:srgbClr val="00B0F0"/>
          </a:solidFill>
        </p:grpSpPr>
        <p:sp>
          <p:nvSpPr>
            <p:cNvPr id="33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noFill/>
            <a:ln w="15875" cap="flat" cmpd="sng" algn="ctr">
              <a:solidFill>
                <a:srgbClr val="A0A0A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Làm lại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noFill/>
            <a:ln w="15875" cap="flat" cmpd="sng" algn="ctr">
              <a:solidFill>
                <a:srgbClr val="CCCCCC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 lại</a:t>
              </a:r>
              <a:endParaRPr lang="en-US" sz="1400" dirty="0">
                <a:solidFill>
                  <a:srgbClr val="2B33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mmprod_question"/>
          <p:cNvGrpSpPr/>
          <p:nvPr>
            <p:custDataLst>
              <p:tags r:id="rId12"/>
            </p:custDataLst>
          </p:nvPr>
        </p:nvGrpSpPr>
        <p:grpSpPr>
          <a:xfrm>
            <a:off x="457201" y="1600200"/>
            <a:ext cx="7566958" cy="1981200"/>
            <a:chOff x="457201" y="1600200"/>
            <a:chExt cx="7566958" cy="1981200"/>
          </a:xfrm>
        </p:grpSpPr>
        <p:sp>
          <p:nvSpPr>
            <p:cNvPr id="68" name="TextBox 67"/>
            <p:cNvSpPr txBox="1"/>
            <p:nvPr>
              <p:custDataLst>
                <p:tags r:id="rId19"/>
              </p:custDataLst>
            </p:nvPr>
          </p:nvSpPr>
          <p:spPr>
            <a:xfrm>
              <a:off x="7840009" y="1600200"/>
              <a:ext cx="184150" cy="48768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>
              <p:custDataLst>
                <p:tags r:id="rId20"/>
              </p:custDataLst>
            </p:nvPr>
          </p:nvSpPr>
          <p:spPr>
            <a:xfrm>
              <a:off x="457201" y="1600200"/>
              <a:ext cx="1196975" cy="48768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mmprod_answer10299" descr="combo1.emf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0"/>
            <a:stretch>
              <a:fillRect/>
            </a:stretch>
          </p:blipFill>
          <p:spPr>
            <a:xfrm>
              <a:off x="4953000" y="3048000"/>
              <a:ext cx="1066800" cy="53340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>
              <p:custDataLst>
                <p:tags r:id="rId22"/>
              </p:custDataLst>
            </p:nvPr>
          </p:nvSpPr>
          <p:spPr>
            <a:xfrm>
              <a:off x="4701054" y="1600200"/>
              <a:ext cx="92075" cy="48768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mmprod_answer10304" descr="combo1.emf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/>
            <a:stretch>
              <a:fillRect/>
            </a:stretch>
          </p:blipFill>
          <p:spPr>
            <a:xfrm>
              <a:off x="6477000" y="3048000"/>
              <a:ext cx="1066800" cy="533400"/>
            </a:xfrm>
            <a:prstGeom prst="rect">
              <a:avLst/>
            </a:prstGeom>
          </p:spPr>
        </p:pic>
      </p:grpSp>
      <p:sp>
        <p:nvSpPr>
          <p:cNvPr id="3" name="mmprod_feedback_7000"/>
          <p:cNvSpPr/>
          <p:nvPr>
            <p:custDataLst>
              <p:tags r:id="rId13"/>
            </p:custDataLst>
          </p:nvPr>
        </p:nvSpPr>
        <p:spPr>
          <a:xfrm>
            <a:off x="0" y="617910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Đúng-Bạn hãy kích chuột để tiếp tục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mprod_feedback_7002"/>
          <p:cNvSpPr/>
          <p:nvPr>
            <p:custDataLst>
              <p:tags r:id="rId14"/>
            </p:custDataLst>
          </p:nvPr>
        </p:nvSpPr>
        <p:spPr>
          <a:xfrm>
            <a:off x="119271" y="6172285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Sai-Bạn hãy kích chuột để tiếp tục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mprod_feedback_7009"/>
          <p:cNvSpPr/>
          <p:nvPr>
            <p:custDataLst>
              <p:tags r:id="rId15"/>
            </p:custDataLst>
          </p:nvPr>
        </p:nvSpPr>
        <p:spPr>
          <a:xfrm>
            <a:off x="119271" y="6179106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Bạn trả lời rất chính xác!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mprod_feedback_7006"/>
          <p:cNvSpPr/>
          <p:nvPr>
            <p:custDataLst>
              <p:tags r:id="rId16"/>
            </p:custDataLst>
          </p:nvPr>
        </p:nvSpPr>
        <p:spPr>
          <a:xfrm>
            <a:off x="48721" y="6172285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mprod_feedback_7010"/>
          <p:cNvSpPr/>
          <p:nvPr>
            <p:custDataLst>
              <p:tags r:id="rId17"/>
            </p:custDataLst>
          </p:nvPr>
        </p:nvSpPr>
        <p:spPr>
          <a:xfrm>
            <a:off x="84635" y="6165486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mprod_feedback_7011"/>
          <p:cNvSpPr/>
          <p:nvPr>
            <p:custDataLst>
              <p:tags r:id="rId18"/>
            </p:custDataLst>
          </p:nvPr>
        </p:nvSpPr>
        <p:spPr>
          <a:xfrm>
            <a:off x="20827" y="6179106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Bạn phải trả lời câu hỏi trước khi tiếp tục!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Nga\Desktop\Untitled-1.jpg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3581400" y="5842337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3142830" y="5235714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3124200" y="4549914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3352800" y="3862626"/>
            <a:ext cx="3626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3581400" y="3407658"/>
            <a:ext cx="6062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4191000" y="3179802"/>
            <a:ext cx="4203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4572000" y="2951202"/>
            <a:ext cx="4203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4953000" y="2722602"/>
            <a:ext cx="4203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4419600" y="571500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6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4201500" y="5410200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¨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4038600" y="4953000"/>
            <a:ext cx="51488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endParaRPr lang="en-US" sz="3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3962400" y="4475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3905460" y="4094202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¨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4057860" y="371320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4419600" y="3429000"/>
            <a:ext cx="3626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4785338" y="3276600"/>
            <a:ext cx="292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¨</a:t>
            </a:r>
            <a:endParaRPr lang="en-U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19"/>
            </p:custDataLst>
          </p:nvPr>
        </p:nvSpPr>
        <p:spPr>
          <a:xfrm>
            <a:off x="5090138" y="3124200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20"/>
            </p:custDataLst>
          </p:nvPr>
        </p:nvSpPr>
        <p:spPr>
          <a:xfrm>
            <a:off x="5360416" y="2971800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21"/>
            </p:custDataLst>
          </p:nvPr>
        </p:nvSpPr>
        <p:spPr>
          <a:xfrm>
            <a:off x="8222582" y="3254514"/>
            <a:ext cx="6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22"/>
            </p:custDataLst>
          </p:nvPr>
        </p:nvSpPr>
        <p:spPr>
          <a:xfrm>
            <a:off x="7791660" y="3124200"/>
            <a:ext cx="4203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>
            <p:custDataLst>
              <p:tags r:id="rId23"/>
            </p:custDataLst>
          </p:nvPr>
        </p:nvSpPr>
        <p:spPr>
          <a:xfrm>
            <a:off x="7315200" y="2971800"/>
            <a:ext cx="692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24"/>
            </p:custDataLst>
          </p:nvPr>
        </p:nvSpPr>
        <p:spPr>
          <a:xfrm>
            <a:off x="6877260" y="2875746"/>
            <a:ext cx="3802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25"/>
            </p:custDataLst>
          </p:nvPr>
        </p:nvSpPr>
        <p:spPr>
          <a:xfrm>
            <a:off x="6496260" y="2743200"/>
            <a:ext cx="3802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mmprod_title"/>
          <p:cNvSpPr txBox="1">
            <a:spLocks/>
          </p:cNvSpPr>
          <p:nvPr>
            <p:custDataLst>
              <p:tags r:id="rId26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27"/>
            </p:custDataLst>
          </p:nvPr>
        </p:nvSpPr>
        <p:spPr>
          <a:xfrm>
            <a:off x="1498823" y="132546"/>
            <a:ext cx="3835177" cy="4770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 panose="020B0604020202020204" pitchFamily="34" charset="0"/>
                <a:cs typeface="Arial" pitchFamily="34" charset="0"/>
              </a:rPr>
              <a:t>Con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kỳ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diệu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>
            <p:custDataLst>
              <p:tags r:id="rId28"/>
            </p:custDataLst>
          </p:nvPr>
        </p:nvSpPr>
        <p:spPr>
          <a:xfrm>
            <a:off x="3290376" y="5943600"/>
            <a:ext cx="721122" cy="684998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>
            <p:custDataLst>
              <p:tags r:id="rId29"/>
            </p:custDataLst>
          </p:nvPr>
        </p:nvSpPr>
        <p:spPr>
          <a:xfrm>
            <a:off x="4462950" y="6076522"/>
            <a:ext cx="721122" cy="684998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>
            <p:custDataLst>
              <p:tags r:id="rId30"/>
            </p:custDataLst>
          </p:nvPr>
        </p:nvSpPr>
        <p:spPr>
          <a:xfrm>
            <a:off x="8208430" y="3277402"/>
            <a:ext cx="721122" cy="684998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3</a:t>
            </a: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24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sai - Copy - Copy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 descr="D:\Anh MN\anhnen\2.jpg"/>
          <p:cNvPicPr>
            <a:picLocks noChangeAspect="1" noChangeArrowheads="1"/>
          </p:cNvPicPr>
          <p:nvPr/>
        </p:nvPicPr>
        <p:blipFill>
          <a:blip r:embed="rId34">
            <a:clrChange>
              <a:clrFrom>
                <a:srgbClr val="26C3FD"/>
              </a:clrFrom>
              <a:clrTo>
                <a:srgbClr val="26C3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>
            <p:custDataLst>
              <p:tags r:id="rId2"/>
            </p:custDataLst>
          </p:nvPr>
        </p:nvSpPr>
        <p:spPr>
          <a:xfrm>
            <a:off x="7592060" y="6350000"/>
            <a:ext cx="1094740" cy="355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>
            <p:custDataLst>
              <p:tags r:id="rId3"/>
            </p:custDataLst>
          </p:nvPr>
        </p:nvSpPr>
        <p:spPr>
          <a:xfrm>
            <a:off x="6324600" y="6350000"/>
            <a:ext cx="1094740" cy="355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mprod_title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-228600"/>
            <a:ext cx="8229600" cy="1143000"/>
          </a:xfrm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mmprod_Button104"/>
          <p:cNvGrpSpPr/>
          <p:nvPr>
            <p:custDataLst>
              <p:tags r:id="rId5"/>
            </p:custDataLst>
          </p:nvPr>
        </p:nvGrpSpPr>
        <p:grpSpPr>
          <a:xfrm>
            <a:off x="6306819" y="6324600"/>
            <a:ext cx="1145540" cy="407336"/>
            <a:chOff x="6306819" y="5718826"/>
            <a:chExt cx="1145540" cy="407336"/>
          </a:xfrm>
          <a:solidFill>
            <a:srgbClr val="C00000"/>
          </a:solidFill>
        </p:grpSpPr>
        <p:sp>
          <p:nvSpPr>
            <p:cNvPr id="30" name="mmprod_ButtonShape104"/>
            <p:cNvSpPr/>
            <p:nvPr>
              <p:custDataLst>
                <p:tags r:id="rId31"/>
              </p:custDataLst>
            </p:nvPr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noFill/>
            <a:ln w="15875" cap="flat" cmpd="sng" algn="ctr">
              <a:solidFill>
                <a:srgbClr val="A0A0A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Trả lời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mmprod_ButtonText105"/>
            <p:cNvSpPr/>
            <p:nvPr>
              <p:custDataLst>
                <p:tags r:id="rId32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noFill/>
            <a:ln w="15875" cap="flat" cmpd="sng" algn="ctr">
              <a:solidFill>
                <a:srgbClr val="CCCCCC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dirty="0" err="1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1400" dirty="0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endParaRPr lang="en-US" sz="1400" dirty="0">
                <a:solidFill>
                  <a:srgbClr val="2B33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mmprod_Button106"/>
          <p:cNvGrpSpPr/>
          <p:nvPr>
            <p:custDataLst>
              <p:tags r:id="rId6"/>
            </p:custDataLst>
          </p:nvPr>
        </p:nvGrpSpPr>
        <p:grpSpPr>
          <a:xfrm>
            <a:off x="7541259" y="6324600"/>
            <a:ext cx="1145541" cy="407336"/>
            <a:chOff x="7541259" y="5718826"/>
            <a:chExt cx="1145541" cy="407336"/>
          </a:xfrm>
          <a:solidFill>
            <a:srgbClr val="00B0F0"/>
          </a:solidFill>
        </p:grpSpPr>
        <p:sp>
          <p:nvSpPr>
            <p:cNvPr id="33" name="mmprod_ButtonShape106"/>
            <p:cNvSpPr/>
            <p:nvPr>
              <p:custDataLst>
                <p:tags r:id="rId29"/>
              </p:custDataLst>
            </p:nvPr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noFill/>
            <a:ln w="15875" cap="flat" cmpd="sng" algn="ctr">
              <a:solidFill>
                <a:srgbClr val="A0A0A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Làm lại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mmprod_ButtonText107"/>
            <p:cNvSpPr/>
            <p:nvPr>
              <p:custDataLst>
                <p:tags r:id="rId30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noFill/>
            <a:ln w="15875" cap="flat" cmpd="sng" algn="ctr">
              <a:solidFill>
                <a:srgbClr val="CCCCCC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dirty="0" err="1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1400" dirty="0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endParaRPr lang="en-US" sz="1400" dirty="0">
                <a:solidFill>
                  <a:srgbClr val="2B33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554" name="Picture 2" descr="C:\Users\Nga\Desktop\Hoa-dong-tien-dep-ohaylam.com-(1)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3352800" cy="229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Nga\Desktop\hoa-dao-dep-24.jpg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 bwMode="auto">
          <a:xfrm>
            <a:off x="4962525" y="609600"/>
            <a:ext cx="3343275" cy="229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Nga\Desktop\hoaloakengiaoducnetvn2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96096"/>
            <a:ext cx="3341371" cy="229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Nga\Desktop\hoa-hue-trivan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3505200"/>
            <a:ext cx="3348038" cy="229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mmprod_answer10130"/>
          <p:cNvGrpSpPr/>
          <p:nvPr>
            <p:custDataLst>
              <p:tags r:id="rId7"/>
            </p:custDataLst>
          </p:nvPr>
        </p:nvGrpSpPr>
        <p:grpSpPr>
          <a:xfrm>
            <a:off x="762000" y="2971800"/>
            <a:ext cx="5638800" cy="426719"/>
            <a:chOff x="762000" y="2971800"/>
            <a:chExt cx="5638800" cy="426719"/>
          </a:xfrm>
        </p:grpSpPr>
        <p:sp>
          <p:nvSpPr>
            <p:cNvPr id="4" name="mmprod_s2_1041"/>
            <p:cNvSpPr txBox="1"/>
            <p:nvPr>
              <p:custDataLst>
                <p:tags r:id="rId26"/>
              </p:custDataLst>
            </p:nvPr>
          </p:nvSpPr>
          <p:spPr>
            <a:xfrm>
              <a:off x="1168400" y="2971800"/>
              <a:ext cx="514350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1)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7"/>
              </p:custDataLst>
            </p:nvPr>
          </p:nvSpPr>
          <p:spPr>
            <a:xfrm>
              <a:off x="1572260" y="2971800"/>
              <a:ext cx="48285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>Hoa đồng tiền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mmprod_answer_input10130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082897"/>
              <a:ext cx="205646" cy="204522"/>
            </a:xfrm>
            <a:prstGeom prst="rect">
              <a:avLst/>
            </a:prstGeom>
          </p:spPr>
        </p:pic>
      </p:grpSp>
      <p:grpSp>
        <p:nvGrpSpPr>
          <p:cNvPr id="22" name="mmprod_answer10132"/>
          <p:cNvGrpSpPr/>
          <p:nvPr>
            <p:custDataLst>
              <p:tags r:id="rId8"/>
            </p:custDataLst>
          </p:nvPr>
        </p:nvGrpSpPr>
        <p:grpSpPr>
          <a:xfrm>
            <a:off x="5293359" y="2971800"/>
            <a:ext cx="5755641" cy="426719"/>
            <a:chOff x="5293359" y="2971800"/>
            <a:chExt cx="5755641" cy="426719"/>
          </a:xfrm>
        </p:grpSpPr>
        <p:sp>
          <p:nvSpPr>
            <p:cNvPr id="9" name="mmprod_s2_1042"/>
            <p:cNvSpPr txBox="1"/>
            <p:nvPr>
              <p:custDataLst>
                <p:tags r:id="rId23"/>
              </p:custDataLst>
            </p:nvPr>
          </p:nvSpPr>
          <p:spPr>
            <a:xfrm>
              <a:off x="5699760" y="2971800"/>
              <a:ext cx="514350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2)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24"/>
              </p:custDataLst>
            </p:nvPr>
          </p:nvSpPr>
          <p:spPr>
            <a:xfrm>
              <a:off x="6220460" y="2971800"/>
              <a:ext cx="48285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đào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mmprod_answer_input10132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359" y="3082898"/>
              <a:ext cx="205646" cy="204522"/>
            </a:xfrm>
            <a:prstGeom prst="rect">
              <a:avLst/>
            </a:prstGeom>
          </p:spPr>
        </p:pic>
      </p:grpSp>
      <p:grpSp>
        <p:nvGrpSpPr>
          <p:cNvPr id="24" name="mmprod_answer10134"/>
          <p:cNvGrpSpPr/>
          <p:nvPr>
            <p:custDataLst>
              <p:tags r:id="rId9"/>
            </p:custDataLst>
          </p:nvPr>
        </p:nvGrpSpPr>
        <p:grpSpPr>
          <a:xfrm>
            <a:off x="1108710" y="5800304"/>
            <a:ext cx="5755640" cy="426719"/>
            <a:chOff x="1102360" y="5791200"/>
            <a:chExt cx="5755640" cy="426719"/>
          </a:xfrm>
        </p:grpSpPr>
        <p:sp>
          <p:nvSpPr>
            <p:cNvPr id="14" name="mmprod_s2_1043"/>
            <p:cNvSpPr txBox="1"/>
            <p:nvPr>
              <p:custDataLst>
                <p:tags r:id="rId20"/>
              </p:custDataLst>
            </p:nvPr>
          </p:nvSpPr>
          <p:spPr>
            <a:xfrm>
              <a:off x="1508760" y="5791200"/>
              <a:ext cx="514350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3) 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21"/>
              </p:custDataLst>
            </p:nvPr>
          </p:nvSpPr>
          <p:spPr>
            <a:xfrm>
              <a:off x="2029460" y="5791200"/>
              <a:ext cx="48285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>Hoa huệ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mmprod_answer_input10134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360" y="5902297"/>
              <a:ext cx="205646" cy="204522"/>
            </a:xfrm>
            <a:prstGeom prst="rect">
              <a:avLst/>
            </a:prstGeom>
          </p:spPr>
        </p:pic>
      </p:grpSp>
      <p:grpSp>
        <p:nvGrpSpPr>
          <p:cNvPr id="26" name="mmprod_answer10136"/>
          <p:cNvGrpSpPr/>
          <p:nvPr>
            <p:custDataLst>
              <p:tags r:id="rId10"/>
            </p:custDataLst>
          </p:nvPr>
        </p:nvGrpSpPr>
        <p:grpSpPr>
          <a:xfrm>
            <a:off x="4953000" y="5791200"/>
            <a:ext cx="5755641" cy="426719"/>
            <a:chOff x="4953000" y="5791200"/>
            <a:chExt cx="5755641" cy="426719"/>
          </a:xfrm>
        </p:grpSpPr>
        <p:sp>
          <p:nvSpPr>
            <p:cNvPr id="19" name="mmprod_s2_1044"/>
            <p:cNvSpPr txBox="1"/>
            <p:nvPr>
              <p:custDataLst>
                <p:tags r:id="rId17"/>
              </p:custDataLst>
            </p:nvPr>
          </p:nvSpPr>
          <p:spPr>
            <a:xfrm>
              <a:off x="5359401" y="5791200"/>
              <a:ext cx="514350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4) 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mmprod_s1_1024"/>
            <p:cNvSpPr txBox="1"/>
            <p:nvPr>
              <p:custDataLst>
                <p:tags r:id="rId18"/>
              </p:custDataLst>
            </p:nvPr>
          </p:nvSpPr>
          <p:spPr>
            <a:xfrm>
              <a:off x="5880101" y="5791200"/>
              <a:ext cx="48285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loa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kèn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mmprod_answer_input10136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5902297"/>
              <a:ext cx="205646" cy="204522"/>
            </a:xfrm>
            <a:prstGeom prst="rect">
              <a:avLst/>
            </a:prstGeom>
          </p:spPr>
        </p:pic>
      </p:grpSp>
      <p:sp>
        <p:nvSpPr>
          <p:cNvPr id="27" name="mmprod_feedback_7000"/>
          <p:cNvSpPr/>
          <p:nvPr>
            <p:custDataLst>
              <p:tags r:id="rId11"/>
            </p:custDataLst>
          </p:nvPr>
        </p:nvSpPr>
        <p:spPr>
          <a:xfrm>
            <a:off x="0" y="6188821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Đúng-Bạn hãy kích chuột để tiếp tục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mmprod_feedback_7002"/>
          <p:cNvSpPr/>
          <p:nvPr>
            <p:custDataLst>
              <p:tags r:id="rId12"/>
            </p:custDataLst>
          </p:nvPr>
        </p:nvSpPr>
        <p:spPr>
          <a:xfrm>
            <a:off x="120015" y="6188821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Sai-Bạn hãy kích chuột để tiếp tục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mmprod_feedback_7009"/>
          <p:cNvSpPr/>
          <p:nvPr>
            <p:custDataLst>
              <p:tags r:id="rId13"/>
            </p:custDataLst>
          </p:nvPr>
        </p:nvSpPr>
        <p:spPr>
          <a:xfrm>
            <a:off x="120015" y="617910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Bạn trả lời rất chính xác!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mmprod_feedback_7006"/>
          <p:cNvSpPr/>
          <p:nvPr>
            <p:custDataLst>
              <p:tags r:id="rId14"/>
            </p:custDataLst>
          </p:nvPr>
        </p:nvSpPr>
        <p:spPr>
          <a:xfrm>
            <a:off x="20782" y="6158453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mmprod_feedback_7010"/>
          <p:cNvSpPr/>
          <p:nvPr>
            <p:custDataLst>
              <p:tags r:id="rId15"/>
            </p:custDataLst>
          </p:nvPr>
        </p:nvSpPr>
        <p:spPr>
          <a:xfrm>
            <a:off x="36830" y="6188352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mmprod_feedback_7011"/>
          <p:cNvSpPr/>
          <p:nvPr>
            <p:custDataLst>
              <p:tags r:id="rId16"/>
            </p:custDataLst>
          </p:nvPr>
        </p:nvSpPr>
        <p:spPr>
          <a:xfrm>
            <a:off x="36830" y="6188821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Bạn phải trả lời câu hỏi trước khi tiếp tục!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 autoUpdateAnimBg="0"/>
      <p:bldP spid="28" grpId="0" animBg="1" autoUpdateAnimBg="0"/>
      <p:bldP spid="29" grpId="0" animBg="1" autoUpdateAnimBg="0"/>
      <p:bldP spid="36" grpId="0" animBg="1" autoUpdateAnimBg="0"/>
      <p:bldP spid="37" grpId="0" animBg="1" autoUpdateAnimBg="0"/>
      <p:bldP spid="3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:\Anh MN\anhnen\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7C3FC"/>
              </a:clrFrom>
              <a:clrTo>
                <a:srgbClr val="27C3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76200"/>
            <a:ext cx="91821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524000" y="5410200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</a:t>
            </a:r>
            <a:r>
              <a:rPr lang="en-US" sz="6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kèn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C:\Users\Nga\Desktop\hoaloakengiaoducnetvn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53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E:\Anh nen\23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mprod_title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từ: Hoa loa kèn có chữ cái gì con học rồi?</a:t>
            </a:r>
            <a:endParaRPr lang="en-US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>
            <p:custDataLst>
              <p:tags r:id="rId4"/>
            </p:custDataLst>
          </p:nvPr>
        </p:nvGrpSpPr>
        <p:grpSpPr>
          <a:xfrm>
            <a:off x="1661160" y="1219200"/>
            <a:ext cx="5349240" cy="1066800"/>
            <a:chOff x="1661160" y="1219200"/>
            <a:chExt cx="5349240" cy="1066800"/>
          </a:xfrm>
        </p:grpSpPr>
        <p:sp>
          <p:nvSpPr>
            <p:cNvPr id="7" name="Rounded Rectangle 6"/>
            <p:cNvSpPr/>
            <p:nvPr>
              <p:custDataLst>
                <p:tags r:id="rId15"/>
              </p:custDataLst>
            </p:nvPr>
          </p:nvSpPr>
          <p:spPr>
            <a:xfrm>
              <a:off x="2057400" y="1219200"/>
              <a:ext cx="1905000" cy="1066800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o, a, e</a:t>
              </a:r>
              <a:endPara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mmprod_answer10142"/>
            <p:cNvGrpSpPr/>
            <p:nvPr>
              <p:custDataLst>
                <p:tags r:id="rId16"/>
              </p:custDataLst>
            </p:nvPr>
          </p:nvGrpSpPr>
          <p:grpSpPr>
            <a:xfrm>
              <a:off x="1661160" y="1524000"/>
              <a:ext cx="5349240" cy="426719"/>
              <a:chOff x="1661160" y="1524000"/>
              <a:chExt cx="5349240" cy="426719"/>
            </a:xfrm>
          </p:grpSpPr>
          <p:sp>
            <p:nvSpPr>
              <p:cNvPr id="9" name="mmprod_s2_104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661160" y="1524000"/>
                <a:ext cx="514350" cy="426719"/>
              </a:xfrm>
              <a:prstGeom prst="rect">
                <a:avLst/>
              </a:prstGeom>
              <a:noFill/>
              <a:ln/>
              <a:effectLst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mmprod_s1_1021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2181860" y="1524000"/>
                <a:ext cx="4828540" cy="426719"/>
              </a:xfrm>
              <a:prstGeom prst="rect">
                <a:avLst/>
              </a:prstGeom>
              <a:noFill/>
              <a:ln/>
              <a:effectLst/>
            </p:spPr>
            <p:txBody>
              <a:bodyPr vert="horz" lIns="0" tIns="0" rIns="0" bIns="0" rtlCol="0" anchor="ctr">
                <a:noAutofit/>
              </a:bodyPr>
              <a:lstStyle/>
              <a:p>
                <a:r>
                  <a:rPr lang="en-US" sz="2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>
            <p:custDataLst>
              <p:tags r:id="rId5"/>
            </p:custDataLst>
          </p:nvPr>
        </p:nvGrpSpPr>
        <p:grpSpPr>
          <a:xfrm>
            <a:off x="2804160" y="2819400"/>
            <a:ext cx="5349240" cy="1066800"/>
            <a:chOff x="2804160" y="2819400"/>
            <a:chExt cx="5349240" cy="1066800"/>
          </a:xfrm>
        </p:grpSpPr>
        <p:sp>
          <p:nvSpPr>
            <p:cNvPr id="6" name="Rounded Rectangle 5"/>
            <p:cNvSpPr/>
            <p:nvPr>
              <p:custDataLst>
                <p:tags r:id="rId11"/>
              </p:custDataLst>
            </p:nvPr>
          </p:nvSpPr>
          <p:spPr>
            <a:xfrm>
              <a:off x="3200400" y="2819400"/>
              <a:ext cx="1905000" cy="1066800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h, o, a</a:t>
              </a:r>
              <a:endPara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mmprod_answer10144"/>
            <p:cNvGrpSpPr/>
            <p:nvPr>
              <p:custDataLst>
                <p:tags r:id="rId12"/>
              </p:custDataLst>
            </p:nvPr>
          </p:nvGrpSpPr>
          <p:grpSpPr>
            <a:xfrm>
              <a:off x="2804160" y="3200400"/>
              <a:ext cx="5349240" cy="426719"/>
              <a:chOff x="2804160" y="3200400"/>
              <a:chExt cx="5349240" cy="426719"/>
            </a:xfrm>
          </p:grpSpPr>
          <p:sp>
            <p:nvSpPr>
              <p:cNvPr id="13" name="mmprod_s2_1042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804160" y="3200400"/>
                <a:ext cx="514350" cy="426719"/>
              </a:xfrm>
              <a:prstGeom prst="rect">
                <a:avLst/>
              </a:prstGeom>
              <a:noFill/>
              <a:ln/>
              <a:effectLst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mmprod_s1_1022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324860" y="3200400"/>
                <a:ext cx="4828540" cy="426719"/>
              </a:xfrm>
              <a:prstGeom prst="rect">
                <a:avLst/>
              </a:prstGeom>
              <a:noFill/>
              <a:ln/>
              <a:effectLst/>
            </p:spPr>
            <p:txBody>
              <a:bodyPr vert="horz" lIns="0" tIns="0" rIns="0" bIns="0" rtlCol="0" anchor="ctr">
                <a:noAutofit/>
              </a:bodyPr>
              <a:lstStyle/>
              <a:p>
                <a:r>
                  <a:rPr lang="en-US" sz="2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>
            <p:custDataLst>
              <p:tags r:id="rId6"/>
            </p:custDataLst>
          </p:nvPr>
        </p:nvGrpSpPr>
        <p:grpSpPr>
          <a:xfrm>
            <a:off x="3581400" y="4495800"/>
            <a:ext cx="5349240" cy="1066800"/>
            <a:chOff x="3683000" y="4371220"/>
            <a:chExt cx="5349240" cy="1066800"/>
          </a:xfrm>
        </p:grpSpPr>
        <p:sp>
          <p:nvSpPr>
            <p:cNvPr id="5" name="Rounded Rectangle 4"/>
            <p:cNvSpPr/>
            <p:nvPr>
              <p:custDataLst>
                <p:tags r:id="rId7"/>
              </p:custDataLst>
            </p:nvPr>
          </p:nvSpPr>
          <p:spPr>
            <a:xfrm>
              <a:off x="4626511" y="4371220"/>
              <a:ext cx="1905000" cy="1066800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a, </a:t>
              </a:r>
              <a:r>
                <a:rPr lang="en-US" sz="35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</a:t>
              </a:r>
              <a:r>
                <a:rPr lang="en-US" sz="35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5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</a:t>
              </a:r>
              <a:endPara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mmprod_answer10146"/>
            <p:cNvGrpSpPr/>
            <p:nvPr>
              <p:custDataLst>
                <p:tags r:id="rId8"/>
              </p:custDataLst>
            </p:nvPr>
          </p:nvGrpSpPr>
          <p:grpSpPr>
            <a:xfrm>
              <a:off x="3683000" y="4648200"/>
              <a:ext cx="5349240" cy="426719"/>
              <a:chOff x="3683000" y="4648200"/>
              <a:chExt cx="5349240" cy="426719"/>
            </a:xfrm>
          </p:grpSpPr>
          <p:sp>
            <p:nvSpPr>
              <p:cNvPr id="17" name="mmprod_s2_1043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683000" y="4648200"/>
                <a:ext cx="514350" cy="426719"/>
              </a:xfrm>
              <a:prstGeom prst="rect">
                <a:avLst/>
              </a:prstGeom>
              <a:noFill/>
              <a:ln/>
              <a:effectLst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r>
                  <a:rPr lang="en-US" sz="2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mmprod_s1_102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203700" y="4648200"/>
                <a:ext cx="4828540" cy="426719"/>
              </a:xfrm>
              <a:prstGeom prst="rect">
                <a:avLst/>
              </a:prstGeom>
              <a:noFill/>
              <a:ln/>
              <a:effectLst/>
            </p:spPr>
            <p:txBody>
              <a:bodyPr vert="horz" lIns="0" tIns="0" rIns="0" bIns="0" rtlCol="0" anchor="ctr">
                <a:noAutofit/>
              </a:bodyPr>
              <a:lstStyle/>
              <a:p>
                <a:r>
                  <a:rPr lang="en-US" sz="2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942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dung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sai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Anh nen\2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>
            <p:custDataLst>
              <p:tags r:id="rId2"/>
            </p:custDataLst>
          </p:nvPr>
        </p:nvSpPr>
        <p:spPr>
          <a:xfrm>
            <a:off x="6400800" y="3046445"/>
            <a:ext cx="1981200" cy="2668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5"/>
          <p:cNvGrpSpPr/>
          <p:nvPr>
            <p:custDataLst>
              <p:tags r:id="rId3"/>
            </p:custDataLst>
          </p:nvPr>
        </p:nvGrpSpPr>
        <p:grpSpPr>
          <a:xfrm>
            <a:off x="3581400" y="2543346"/>
            <a:ext cx="4876800" cy="3170099"/>
            <a:chOff x="3505200" y="944701"/>
            <a:chExt cx="4876800" cy="3170099"/>
          </a:xfrm>
        </p:grpSpPr>
        <p:sp>
          <p:nvSpPr>
            <p:cNvPr id="7" name="Rectangle 6"/>
            <p:cNvSpPr/>
            <p:nvPr>
              <p:custDataLst>
                <p:tags r:id="rId9"/>
              </p:custDataLst>
            </p:nvPr>
          </p:nvSpPr>
          <p:spPr>
            <a:xfrm>
              <a:off x="3505200" y="1446245"/>
              <a:ext cx="1981200" cy="266855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>
              <p:custDataLst>
                <p:tags r:id="rId10"/>
              </p:custDataLst>
            </p:nvPr>
          </p:nvSpPr>
          <p:spPr>
            <a:xfrm>
              <a:off x="3505200" y="944701"/>
              <a:ext cx="4876800" cy="3170099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r>
                <a:rPr lang="en-US" sz="20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20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1"/>
          <p:cNvGrpSpPr/>
          <p:nvPr>
            <p:custDataLst>
              <p:tags r:id="rId4"/>
            </p:custDataLst>
          </p:nvPr>
        </p:nvGrpSpPr>
        <p:grpSpPr>
          <a:xfrm>
            <a:off x="838200" y="2543346"/>
            <a:ext cx="2209800" cy="3171654"/>
            <a:chOff x="990600" y="944701"/>
            <a:chExt cx="2209800" cy="3171654"/>
          </a:xfrm>
        </p:grpSpPr>
        <p:sp>
          <p:nvSpPr>
            <p:cNvPr id="13" name="Rectangle 12"/>
            <p:cNvSpPr/>
            <p:nvPr>
              <p:custDataLst>
                <p:tags r:id="rId7"/>
              </p:custDataLst>
            </p:nvPr>
          </p:nvSpPr>
          <p:spPr>
            <a:xfrm>
              <a:off x="990600" y="1447800"/>
              <a:ext cx="1981200" cy="266855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>
              <p:custDataLst>
                <p:tags r:id="rId8"/>
              </p:custDataLst>
            </p:nvPr>
          </p:nvSpPr>
          <p:spPr>
            <a:xfrm>
              <a:off x="1066800" y="944701"/>
              <a:ext cx="2133600" cy="3170099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r>
                <a:rPr lang="en-US" sz="20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20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685800" y="2132045"/>
            <a:ext cx="762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kèn</a:t>
            </a:r>
            <a:endParaRPr lang="en-US" sz="2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6477000" y="2513045"/>
            <a:ext cx="213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0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Anh nen\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862"/>
            <a:ext cx="9829799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52400" y="2737338"/>
            <a:ext cx="944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10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r>
              <a:rPr lang="en-US" sz="10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kèn</a:t>
            </a:r>
            <a:endParaRPr lang="en-US" sz="10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2286000" y="994665"/>
            <a:ext cx="4724400" cy="477054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anose="020B0604020202020204" pitchFamily="34" charset="0"/>
                <a:cs typeface="Arial" pitchFamily="34" charset="0"/>
              </a:rPr>
              <a:t>Cô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giới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thiệu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mới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4038600" y="3042138"/>
            <a:ext cx="228600" cy="990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7349PHOTO" val="/9j/4AAQSkZJRgABAQAAAQABAAD/2wBDAAMCAgMCAgMDAwMEAwMEBQgFBQQEBQoHBwYIDAoMDAsKCwsNDhIQDQ4RDgsLEBYQERMUFRUVDA8XGBYUGBIUFRT/2wBDAQMEBAUEBQkFBQkUDQsNFBQUFBQUFBQUFBQUFBQUFBQUFBQUFBQUFBQUFBQUFBQUFBQUFBQUFBQUFBQUFBQUFBT/wAARCAFIAU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F8s0eWasleKbtpXPiLMg8s0eWan20baYiHyjQsYL7TU+2p7Kza4nXA/GqSuXGPMzU0PQjdv7V00XhSMMpPOKueHdO8hBkcmt5mC9hV8lz2aNCKjdlOy0+K3j2hMVLOVHAA4omuginnArLub056/rXTTptms5RgrFbXLWK4hOAFYdSK821zTGjYt19K765vRg5PWue1V0kVt2DXpUqDPncZKLPO7gmNmyapSTdefzra1a3VwxQVy9+TDn1r1qeGfY+Pr1lHqPkuACeaqvcAZINZU14eeapveOe9evDCXS0Pn6uMdzYa8461Cbs+tYzXuBy2aia+yODmvQhg/I8qrjfM15LvBGTUUl4wxg5rFlvjxk1Gb7pzXfDB+RwSxvmbRu2z96mm7I6nNYjX3zdaYb3J64ro+p+RzPGNm2bw+v61H9qx1P61j/AG3A60z7b7mq+qEfXJG2Lv5uGp32ojvWIL0A9TT/ALYPWl9Tv0NFjH3NpLo/3hUq3pOctWAL6nLe+/61k8H5GixjfU6OO846mrEd2QOua5hL4gH5sfU1PHf+9ck8F5HXDFvudRHeH1q1Dee+K5SK+54bHsatR35HU151TB+R6tLGPudbFd8jmr8N1wOc1x0Gocjk1pwX/I+bFeRWwb7HvUcZZHWwXWW6nHvWlDPnHNchBejI+atSC95HOK8irhmtke5RxKl1Oojl3HrV+JgQM1zdtd+9aUN0TjmvJqUHfY9ulXTNuKp4zyay4Lg8An8auRvu5rglTsetTki8BzS4qKJs8VIfxrBqzO1HP7B70hUCrHlexprx4FUjx2QbaQjFSlQKa4AFWjKQwenrXWeF7NH+c8muTHBBroPD+qrauFbofWtIq50UZRi9T0KErFDgYFQzXa+1Y8utxFThx+FZ8usLgkN+tenSo8x1zxMY7M1ru8GetY15fqGPNZ15rIwRmsG+1lQT81ezRwt1seLi8bZbmteakADz+tYd9qQbOW/Wsm+1kHoawb7WBzzxXuUMH5HyOJx+mrNa71GNFPPWuT1e8QliCPzqtf6wAG+asC71DzM4Ne9SwXdHx2Kx/mOlmGSc1SlmHOTVeS5IHWs+a5PJzXr08Kux85Uxjl1NBnyKjZuOGwazhcZHJNVptSEWcnpXcqFuh5U8TKTsjTLFjyaZISoyMVyOpeMxZgkAELzycV4f8TP2h9RsZHgsWSMjjKnNY1sRSwseao7HrYDK8XmM1GlE+j77WbXT0MlzcRwKOpdgK4nVPjX4a02Zla/STHHyHNfFniD4maz4hlZrzUJZQT93fxWC+rGU5Zix+tfJ4niRQlajG5+k4PgSDjfE1HfyPuA/H/wwf+Xlqv2Pxi8OXzDZeqM+pr4PGpD+8T+NSx6oyEFHZfoa4f8AWiqt4I9SXAOEa92o/vP0NtPFdhegNBcrID6MK1I7sSYKsDX586T431XSnV7a+mTH8O7ivWvBP7Q1/aOiXw85ehOa9zB8RYWs+Wr7rPk8x4KxmGi54V867dT6wErY605Zm55rhPC3xQ0vxLEvlzKkhH3Sa65LpHQFG3A96+tpypYiPNSdz85rwrYSfs60Wn5l8T46mnC7298VQE+etBmBPJpToeQoVzVivOgzVpLsnvWEki+uKnW529+K4J4a/Q74Yq2zOhgu+RzxWlDec9a5SG9XcOa0Ir1fU15VXDeR7FHGvudVBf4I7/jWvbX2cc/ga4qC8GRg1q213jbzXiV8Jpoj6KhjNdztba9zjmte1uwQOfyNcTa33TJrYtb3GPmrwa2GPo8Ni7s7S0uA3Ga1ILgYwf0rkLO9yRzWxa3JHfNfO1qFmz6mhilJI6WCQdc1Y3g85rGtbjOKu+YK8ydLU9mnWuiKmsu4Y5p5HFIeK5UczQw2UjglVJAqrKCvBGDWlBqbWilSNw96zrycSuWC4zW0ItmMtCq0uM1A14UY47VHM+AazbmbB4NepRpXPMq1eU0ZNadB/rDxVd/ET4P7ysC4nPPIH1rJubojPzV7+HoeR4GIxkodToL3xG5z8+axbrXpGb71ZEt5gH5qzbq9OfWvp8LQ0PlsVmUkndmnd62+fv8A61l3WsM/AOazLm6Y1nSSFm5JFfSYfD7aHy1fHt31NC5uy2QTk1QeY5680xmO2qskjbsZxXrwoHztbGXe5K9y2eg/Gq0jEn3pTk9aYW2mupU+Q4HWchmWxyK5Lxr4hi0DT5JpXCgAnJNdJf6jHZ27u7YVRk818hfHb4ly63qkllbSHyEJBANeVmWOhgqLlfXofU8O5XPNMUo291bmb4++MN5q88sFrMY4eRlT1ry+7u5bt90sjOfeolUynJNaGlaU2pXscCgnce1fjWMzGrXm5TZ/TmXZZRwlNQpKxmrYSXKkxxsQO4FV5bOaJsMCtfRtl8PoLbRYlMIztznFeaeMfDBtL0qi+4rxliLs+jVD3djgIdOnnPyjOKV7ae3bDLXoGgaFiEZTk9c1NrfhoGHcFH5U/a3JdJnnsbsAMn8qtw3ZjAIOK1JdD/dnAOR6VnHTWHXIP0qoyMZUuU6LQ/E1xYOkkMpjcd1NfQvwv+LgvhHaX8mH4AYnrXy6sJixjtW9pWovbujq5V1PUGvp8szWrgJpRd12Pj88yLD5rRanH3ujPuyG7jljV1cEHkHNO8wHndXknwi8Z/2zZ/ZbiUGZPu5PWvUVYEdRX7Th60MVSVWHU/mLHYWpl+IlQqLYseaB/FUgmGfvVRIPYUdxk1s4XOJTNRZgCOamjutrD5qylcZ+9Ugfkc59q550LnZCtynQRXhA4bNaVrflQAWrlY5sdKvW9wMjn8K8qth9Nj2KGJsdra6hwK1bXUMYwa4m3utnfite1u8jrXhYjCXR9DhsZqd1Y32QOa3rK+zxmuAsLzBHIrfsb4kdRXy2Jwluh9hhMWdzZ3gGK0RecVyVjd5I5rVF0PWvAqYbU+po4r3TqSvFRSEJUzD8ar3DDFfMRR689CrM2apXE2B1qeeUAVlXk3GM13UYXkefWmlEinn3dKyLu5UEjPSpJ7rYDzWFeT7mJr6PC0Ls+XxOI5Rt1eDnnmsW6uzk9adc3WM881jXNyWOM8elfY4bDI+QxeLHT3WCcVRnu8d6rTzkc5wKoSTFyRnAr6WhhlofG4vE3LU13zyfyqs8+48Gqzsc/Wm72+gr2qdHlPBlW5nYstOR3NQs5ZvXNROxznPNN3c4zXVGNjhqsnV+uTVa5uMLwaaZTzWNrWoLbWsjlsYBNKTtqy6EXUkorqeb/Grx6uh6RLbRP++cYwDXyPqFy95dO7HczHJPvXc/F3xQ2t+IpU37kQkYBrg7cBpV4ySa/Gs/x31mu0noj+q+Fspjl+Cjp70jStNOHkqSOvtXpXwg8ItqWtCTyi0a461xdgrXE0MEa7mJxj1r69+Bfw+az02KeSMBn5PFfD1qisfotCm7ly+8JFNOU+VwB6V4z468NBb1HK4B7kV9pR+HBPalJEGwjAFeWfET4WyzQyNDHvHUYryIzsz2HTstD5v0rSkh/gH5Va1Tw8k9mZoV3qPvAdq17jSbrSblo5kIZTjkUxri90xWljs5ZIG+8AMiuhTvYwdNs4C50RdpKj9K5i+04LKeMV3usX6Syl4I3jzyVIxXHapcu5ZthGPauuMtTlqQRktpgZM4+lZlxC9tJlc1t6fq8TTrFLwCcVJr1kkSmRBlCOCK64z1OKVNWJ/A3jCTw9rNvLuIXcA1fW+h61Hq9lDPEd4dQeK+GJJOy8YPWvob4DeMmurQWM0mWTgZr9L4YzFxl9Wl12PxfjvKI1KSxlNarc903mm7zTUbcvFHSv1Sy6n4E3YmDnOakWQg9qrZpxfuOtKyBNlrzfepYZtrDnrWeXJFOSQjmueVO70OyFSyOgt7o4HPFadreELy1cvDcnFXIbhvU4rzqtDm0Z6dDENM7GyvyD1rdsdQI71wVreMrdSRW5ZXbEcGvncVhEfVYXFWsd/YX/Q5rWF9kD5q4WwvGUj5q2BdnA5r5evhWpH1eHxfuntkgKkjOKzrp+fetG6lyxrHupsEmvzmnC5+i1noU7mTAzWNfT4HX86uXlzkN7Vz19dk9TXu4WjzPQ+axVZJFe5uMKeaxLu56nPNTXV3lTzWHeXQw3JzX2uEwrdj4nHYlFa8ueTg1kzzls8067uM556VmyXWe1fY4fDpJHw2KxNxJpSTnOKrO/NJLMKiMoJr24UklofP1avNuIZTnikMzU2RgcY4phJrpijgvdjy5Y5oA4pFOKDJjpWjQS1AnrXmPxY186ZpNxtba2016VPMscTE18+fHzUhFYSDdy2a8TM6roYacl2PqeGsH9Yx8I9LnzZqF4bu+mkOSWYkk0liGknXb1zVK3bc7emTXqHwZ+G83jHUhK6n7OrZPvX4Biaik2z+wcNSUUorodh8HvAn9o38N9esIrdCDufjNfWWieP/AA54ZSK3NyDtAHyjIrC8JfD+zskiikQBAANmOK9IsvAeg3UQjexhb8BXhSkr6nsqMkvdNjw/460bXwBbXkZPZScGuqisFveCodT+NeW678GNM2iaxmewnHKmM1J4Nn8SeF7o21zefbbXPylj0FYOEXqmdUak0rHZ+IPgxo3iNGM1sqSH+JODXIS/s6Jb8W90QndSueK9Ps/ELOgJBJ9M1JqHiZ7e3ZkXLAGhJI1Tla55jJ+z1ok1uUu4VmcjlsAc15D8RP2Uf3csujuCOf3bcGvSfEnxQ8WXN61ppendeN+Kz4NF+IGsqHlv44S3JXPSrim9bmFSon7rR8NfEH4W+IPBF073VlIsOfvhTisVNSN5pvkueVHev0C1rwFrV1pMltq6Q6nAy/MFAzXyR8UfgxN4Zup73TY2ezYndGRyntXdCaW5wyijxHIDMPevQfg9rH9m+IUQ9XPBrz67hNrcsGyOeQa3vB939i1q2nHQMM19JlVf2WJhI+QzvCrE4SpBq+jPtizcvAjHjIzU1Z3hu9j1DSLaRW/gFauFx15r+gaUueCZ/H2Ig6VWUH0ZHRT8UmBWpmpDacD2pdtIw5FA1JD42Iq1DJxVRKsR81lKNzeFSxfgmx1rXsbnjriufSTbnmr1tNjvXnV6aaPXoV3dHW2d0BjmtMXS4Hz1yNtc7SOa0hecDpXzdej7x9LQxVon0xdyYrHvZetaF64BY56VhXkuFNfkGHpXZ+xYmtZMzb6U9Mnmucv5scc81p6hcYDc9a5rULng819lgcNqj4fG4lq5Ru7nIPPFYl3ccmrtxcDBHFYd1cfOa+4wtFI+GxeJ5tCtcz8Gs95c5p084BOTnmqhlJPSvo6cLI+Tq1G2I7En1+tJk96GYelIX9q74qyOCbHLSniow1ODfnTRjcdmm7vmxT1PFRTj5eDimwWrKWp3AihbJr5h/aD1gSSLCpzXvXi7W00+1cFgWAz1r5I+JmtprOpyYbJBNfBcS42NOh7Fbs/Z+B8tnLELESWiRxemQefchMfebFfb/wCz74TTSPC8cvl/NIN2cV8Z+GrQS6pbJ3Liv0X+F2jeR4WsY1A5jFfieMlZH9IYXWRheM/HDeErR5Yrd7mZR8qIK8dvfjN44u4J7+KQWMEfIiDYOK+odR8D217zJGr/AFFc1qPwhs75SpskIP8Ad4rylVSep6/spSXunifgD9obxZrV6tvKzXaj7xU5xXvmgeLTrECyP97vWVonwBsbKcSRwLb55JWvRdN8F2eiwKkUasR61M5wnsaU4SpfEb3h+0+22quDiqXiaU6cmCTW5o5+zRjjBHpWZ4hsxqobPBPSsrnWpJnn154y0zRVa5vLpIUUZIPWqFl+0t4JgcRPeBWzjOapeMvhnNdF5ARIMfdevnLxB8CNcuNbZ2i2WRbcRGO3pXXRjCa95nHUlJPRH2dp/jzSfFFkZ9KvIrkEdFbJH4VxPjXQ11KyuXKA7kOQPpXg3hHwF4h8La9FNprTW1sMbl5w1fR1vFPdaCxugVkKHJx1qXaMrROeUW1c/OH4gwfYvFN7BjAVzgVBoEwDjJ5zmtj41ILX4gagv+2eK5nSWKvkHivdpSskeHVtK8T6i+EHjBbu2FhI37xelesovy+pr5G+HeoTWPie1KOQrEA19aWMhlto29VFfuXD+LeKwib3Wh/LXGeWrAY9uO0tSanDk9KQfeqQ9K+oPzwQgUxuKcc01gaYITpUsZOOtRU5elIpOxIGI5zmrEUpA4NVAc1LGP0rCpC6OulUsy/FdNkZ5rQEzkDgVkwNhwe9XtwryZ4dSep7VPEJI+qNQlwTziudv7j5cZzWjqN1nP8AWuY1K66/41+OYSldo/bMbWSTKF/c9ea5i/uOTg8mr99dfe9K5q8uc7ua+7wVDbQ/PcdiNxkzFs81jzt8554qWS5IVqy5JyWPavrqNNpHxVeq27jJ+SSTmowBUck3PWkEmea9eMdDyKkiXaKQKDUYcmnbq2sc0tR4QDNLtGajLUoYmkZjyMVka5qH2KBzuwcd+1aZYgE814/8c/Gr+HtJkSFtsrrgVw4vErDUZVH0PdyfASzDFQopbnlfxa+KJE8tjZuGYkh5K8aMrXLF3O4nnNNunm1G6eeU7iTnNLu2gjpX4PmONnjarnJ6H9cZTl1PL6CpRWpu+Dl3eIbIdvMH86/Sz4bxhfD9lxk+WP5V+aHhSYR67ZHvvH86/R/4cah/xIbLn/lmv8q+Uxcr6H1eFhZnqthZJP8AfAxWsulwRoMIM/SsLSb8FRzW6l4PLyTxXlM9+CSRXuYUhjLEbRiucm1GOS5CKwJz2pnjHXTCUjD7EbqR3rl7HxppMGpLbbx5x96myKkrnplnCfK3FSQR1p7RRDqorMt/F9qltgjt1zxVeLXbbUNxhnR2XqqtzTJ5DZm0yG8TayhuOOKyrnwPbOd20g1saHeiU7T2rdlKsvAHNDT3L5WcAfBttEdwGSPWs3xBYrbadIQMAKeK7q8+UMelcJ42v1h0a6YnACE1cG3JHNUjZM/Mf48TBviLfhTyHNclp0x3qPStH4o3h1Tx/qcvJHmkc/WqOnwhGBPSvoab0R81OKuegeCGA1+0dvuhh0r640qZJLGEoeCor5G8ETJ/akGQCueK+qvCxKacgYduM+lfsnCyaw7XS5/O3H9p4iMkbg61J1qEOM08ScdK++06H460Oxg0EUgejfSJsLto20m8UbxQPUXaakQgVHvoD4YUmrhqi0rYPNS7zVUSgmpvMFc8o6nVCTsfSOpT8nmuY1C45PORWzqU3XmuW1CUDdk1+RYKhdrQ/bcdW0epmX8/J561zt1JknmtK9n5b1rAmm3OcGvucLS5Ufn2MqXEmj3oQDzWS2cn2rTWbYDgZNZrE819BTPm6hUZTuNSKMDHWlwetNDHniu/sefU1JMYpRzTOaUMc1RiSKvNB9KRSTSEkGkSD8IfevD/ANoTwpLq+jm5iyxQZIFe1TyFVxjtXP8AiK3Go6fNCUDIVIORXk5lh3iMPKmt2fU5BivqOLhW7HxIlrbwaazOP3o4xWJMw7V2nxD8NyaFq06BWEbMSOPeuClc5Ir+f8VH2VVw7H9cZfUjWoKrF3uanhu8EevWYPaQV+j3w8k/4puwZe8Y/lX5k6PKV1m2YnGJB/Ov0n+EmoJd+EbE5BIjX+VeBitz6Kg7Hq2mXDbVyetbSXGUwTj61zunsGTAIyKi1bV2sF3McD1rzWezB6GhrlhDexfPhveuWufBWnTuZBEomA4cda5bxJ8aLaylNpbYluvTqBWJZ+O9cvJfOMcm3r8qcUj08LhKmI1TS9Wd9beELuffG90xiPG3NP0T4ZpoVy8tk8iySHLM0jN/M1i6f8RLmFQzqQR97cK6/Q/iLY3+EdxFN6E8VLNa2Fq0V7y+47bQ7OW0iHmPubHLGtz7WAgG7Jrm7fXklQAMCMdqSW/LphWp3ODmZb1TUgAVBzmvJPizrRsvDV627koRiuyvpWdm+Y5z614d+0J4pi8N+HZXmcfOMAN3rppR1PNxEtD4W1+Iz65eTHktITn8aii5ATpVm6l/tO5kuVG1ZCSAKvaHpa6jexxE9+SK+goQ52oo+ZxFRU4Sk+h6H8DtAjvtWL3CbgvIzX0zbReUFUDAHHFeRfCbS47S6AiH3eDmvZlCriv3XIqKo4VaH8t8V4mWIx0rvQVTgg96f171H3FOWvqD4KW4tOFNpRQQOx+VNpQaSgBKUDmkpc4oAlUU7n1pnmfrRvqGrm0dFofQupvgkVyupSNk5rp9Sbk+1clq7/K1fnWDpWSZ+q46ra5zt/MRmsZ5Tu4xWhfycfhWK0nzV9Zh4e6fDYmpeRfhO+GRujAVnZz1rSs03WczD0rMLDrmvSp7nkVthdvIqI9alPrUZBJrs7HnseBS4pAeKXOKslirSMOeaVTQx5qSCvdR5XNY14+1GHtW3OflP0rBvxkGueo/dZ6mFvzI8C+N2lNOBcDoOuK+d9Q/dyNX2H420dNW02WIplucV8s+LNCk0y+ljkjK4JxkV+LcRYN063tktGf0xwbjlWwiot+8jj47hoZlfptOc193fs3eMI9V8KW8XmZeMBSK+FpbfJPFezfs5eMZPD+r/Z3c+S5/KvgcTHQ/TqMnzan6DabfbGBzVnVrePVbdgemOlcpoeqJe2sciMGDDNdLZzbl5PFeG2e5CVkeO+IvBEemaub6CMdckkZrsvDnja6t4VjWytpQBj5o66290dL5TjqexFZX/CKtatviix9KOZo93Dzwso8tVfiOuNfW5tpGuNDsPmHBCkc/nXlmv6Xql7csdLEVu7H5QmTivVV0KeYgShgnpWvpvhy3sD5ojBk7E9qOZnTVnh4R/dN/ech8PdE8SabbJ/a92JPQDrXpaKVhBJ5qtjAyenrVebVDtKqM471Nzw5TQt5J5as1fFX7ZPicaheWmlq3Q5xmvq/xd4jj0TRbm7uJQiRqTya/On4jeJpfHfjO7vWYtAjkIe2K9DDe9ueNiZmG8osrJEzggcGus+GOjXWr6oogQsx6n0rjHQ310kSDI6V9M/A3wiNPsvtMifOwGK+3yXBvFYqK6I/PuJswWAwE59Xsd/4Q8KxaHbKTzOw+Y+ldSkWBzTYo9vUc1MQa/eKFONGChHY/lXE4ieIqOpN3bE2jjmn7aaKd2NdJ50mIBilxRRVEhijFFFAWYYoxRijFAAOtPz7UwdafQF2e96m3XmuS1ZiVaum1SQcjNcpqT5DfpXxmFp7H6Rjqmpy9+T81Yzths+lbl6oIasdkzmvpKUEfI15amppd7HDpk6MDuYcYrCbO48Gr0bhY2X1qE9a2hHkbPPrPmSGKx2inU8AYpciulHEMoIJ7VKCDS4HrTuIiReTStwalUAUvHekLlKVzyvFY16Dg8ZFdDMqkEYrOuYFwRiueaujupT5Ti7628xDkV5x428DQa/A+FAmHQ17Bd2gUGsK504zk+XGSfpXz+Pw1GvTcK7sj7fJ8xxGDqKeH3PjzxT4UutAkdJYiBnhgKm+G95FZ6qPMkCMTxX1B4g+Fd34n0ucNZ75Np2cc18jeK/D+qeDtant7q2ltHjc7d4xmvxHMKeGp1nRo1FK3mf0dk+YVcbRVStDlZ9lfD3x21g8VvPJmNsYJNe4abrCXCo6P8pGa/PzwF8SfN2WN+21hwkhNe8+FfiTcaSkcc8m+H+F85FfLVKfKz7OnUTR9aaVMkjgMevrXXWtnBIoyAeOhrwHwv8TrO8iUvJn3U131l4/tcKFnBH1rmO+EonpB0+2x91fwrI1GCKEEAiub/wCE6gIOJ8/jWLqXj21BP7wsR2FK5rzqx0N/dqkewHBrBvdUhsIWlkkUBRk5NcZrXxFtbFHlnnWNeuGNfMnxu/aCudTWTTdInKRNkPIOpqowlPZHBUqqKNv9oX4sT+KZm0bTZSLRSRLIh6+1eCPpcjotvbqRnq3rXovwRs9N8YrPa3zj7WvI3fxV7Bp/wy06zmyLYEj+Iivr8oyueP8Adg7WPgs64ioZX/FR4l4C+F91qF7CzRssYIJYivp3QdNTR7CK3jUfKAOlSaRo0OnrtjjAz6CtlIVQDiv2zJ8ohltO97yZ/O3EfEdTNqtlpBEIYntTt5q15OVzjigQEnpivp0fDOSZD3Hal71YMS5prxhRkVojC5EKRzjjpUm3FG0d6Y0Q7jSbjU/lijYPWg1uiIOce9GT74qXYMdaPL96DMi3Gjf7VKY/Wm7PpQFj2bVbjDGuY1CfIOa39UYfNXJ6k+3IzXyuFWh93jXeRm3spCnHesh5+cda1pEWVazLu22DIr3qR8vWeo3zRjGaY0o3HAqMcjNPVQwzXRY4Z6of5wwOKXcOtNCCtnw34cfX7jaNyoOvFcuMxtDAUXXxEuWK6lYTCVsbVVGhG8mZMTb+Qafgn2r0ofCVJIwFkdG7k06P4NSMwxccewr4qHH3D8oc/wBYSPq5cG5zF29keaqPekKOxAVSfoK9h0/4L26tmeUtjtXQWPwv0y2cfuy31r5jHeKuSYS6pXmz28J4e5pXa9o1FHgsWmXc5wkLnPtVyDwZqV63+qKg96+iI/ClnbDakKgD2p40SFeigfhX5zjvGTESusLh4rzbb/yPucH4aYenZ4iq35JWPBrX4YS5/fAt7Vs2nw3igAPkqPwr1x9PCZwo49qpyW5UHAr8kzPjTNc1m3iKjs+i2P0zAcPYDL4pUKdjgIvD0dowGwYHtXzL+2n8NIJNAj1mC2AZfvkCvsS+iCjdgV43+1PCknwkv2ZQTsrjynHVFjacr7s9uUFFH5WZKPkHaR3FdJ4f8f6johCO/wBqtjwY3P8AKubkP7+QdgxpvFfuiimk2YXs9D2XTvi5ZWaJJbzT2kv8SEblrqLH9oJ4wNwSQD+IPg185En8KFODxkVlLDxkaxqyifUsP7RSSoQiKGHXfJgVjar+0McMqOEcj+D5v1r508xyQSxNIzE1H1WJt9YlY9F8TfFW91hHVZHfd/E7f0rg5LiSdy8jbm96rKcEcYp+8it6dKNI5ZzlI+vv2I/hlba7PdatcKXZeBzxX2YPhlY3kexo9g7MorxL9g3SRH8Pnm2cyN1r7BsdP/cglBzX5BmHEOMy/MZ1MLUcbMxr4HD46n7PEQUjw7VvhBfWSGS0bz4xyARzXIX2g3+nvtmtmX8K+sYrPjB6emKgutAtLxSJIUcd9wr9HynxixVGKp5hRU7dU7M/L8y8N8PXbnhKnK30ex8jStJCD8rceoqOK4Zu9fS2sfCnSNSRlMPl57p2rhdV+A0kCtJYXO7/AGHHNfsGV+JWRZhZSn7Nvufm2O4FzXBJuEOdeR5USSe9BBHWuqu/hrrtk5BtvMA7qaozeC9bjUk2Tke1folHOMvrpOlXi16o+JqZXjaTtOlJfJmFuAFNY81oyeHNUizus5B+FU57K6t/9bA8Y9SK7oYqhUdoTTfqjklhq0FecWl6EGaKXFBBrpuc1hKMnNFN5pgOJOOtNyaPxoyaB2PWtTfIauT1N8sR3rpNUfrXL3rAyGvm8MtD7TFu8jPlmKgjJqu0u/jOc0t09VY35r2aeiPnqwOmw+1OT7tPYjANMUjFdK1OMUjNew/DTTo47JHUfMcV475yg/SvafhTqENzZLHt+cd6/CvFmvVjlMYU9m9T9a8O6MJY+UpbpaHpFrbqT05xWhDCoABAqO3jAYGrijkcV/FUqjSsf0s4oRYlBPFKU56YqUDnihuPpXK5Nu5a00KzL7UxotxzirLdabijmZonYoy23tWbLbcmtuToazJua1hJsyb1Ob1S34Ze1eHftXTi2+Dt/kc7TX0DeW+8MK+a/wBte4a0+E88QGNxxX0uUu+Lp+plPY/L0ndK7HuTS9qUwNGu7qCaY9f0ZFe6jz73Yp6UUlFUULRSA8UdelMAxSHpS85+tKUJAODj1xSa0A/Tv9hAZ+Fyeua+u7MYt196+Kf+CemqG68F3Nqc/u26Gvtq34jX2Ffzfnvu4+qvM6qZZjiLDNOEZB6U+3+5UtfLSep0rUrsnPNAhU4zzU5BNRYIaiMmnoXykM2nRuDhc1XbSkI5jH5VqjrTsZr0IYipDWMmvmYVKUW9Uczf6LGYWxEM/SuX1Twrbahp0qvEu8A4OOa9NljV0II7VjpZLJBIuOOeTXt5dnWKwuLp1Yzd011Z5eMy/D4qhKnOK1XY+SdbsTp+pzQEY2sapY+Wur+KEK2/iiYLxn0rk93Ff6J5ViXi8HSrP7STP4xzOgsNiqlKOybEK0mKUtmmjivZPKArk0bKBxT6APSdUbDHNctethzXSas+Sa5i+wWNfPYZe6fa4vRmXdHNVh8pqxcHkVXPWvVgfO1GSFgVAFMJ4xQoyKCK26HMkTadYte3ioASCa9Z8JQnQZofL6fxVyngrS8kTOPzr0nT9PjuNpFfyP4n8Q/WcR/Z9N+7Hf1P6O4Fyf6rQ+tVF70tvQ9EsLkXUcb9sVeUgE81kaYnkRovYCtNXr+aqmh+yLUso4z1okYMeKiVqXdWNxpA1JQxqJmwx60DEkYAH61RkTNXGANN8selaR01JauUPswftXk/7R3wXl+Kvw+u7G0fbeIpaNfU17QIvapAmPrXdhsbLC1Y1Y9CXG6sfhX4y8E6p4K1u50nVbaS1uIHK7XGM+4rnvIVpApO0ep7V+uP7U/7MulfF7w1cahaQJBrluhZJUXl/Y+tflF4m8P3nhbWbnTb6Mx3EDlGBGM1/QuSZzSzagpR0kt0ebODpszLyyS3k2xSCZMfeXpSW2nTXQYxodq9SelKqkpjGAO9Sx3c0CFFkPlt/CD1r6ZK5HOVHgaNtpFWrDSft4cmZIQgz83epiZJ1zsJA647U0MU6cZHNVYXMU3hKyFScgcZqYcKF5xSn5jk1qaFo0viLWLWxt03STOECoOtRUcYU3J9Ck7n3T/wTltrltO1FyjeUDwe1fecUZVRx0rxv9mH4WxfDX4fWNv5IiuZUDSHHJJr3OCAMgbrX8y53iIV8ZOcNrnfBaEdsu1anC5pWiA4/lSou0V863c2Ex2pjrip9meaZIveki0xi9alAx9ahU4arC81vfQHqxjg7D6mqbJ5VnKTxxV51+Ws3XJfJ08qDy1dGEadePNtczraU3bsfKvxNuPP8TTtnODiuWziu4+Jvh2W01FrjadknzZrhQCBzX+kfDlWlVyqhKi7rlR/FmfUZ0sxqxqqzuP70oXNIozUyx8da+oPmSMIc0uD6VKI+aPLp2Jud7qw+Y1zN83zfSum1flvxrl9QOGJr5nDPRH3GLWpl3Dc1XL81JOx3VBuJr14nztVWJA+Kv6TaHULuOMDjNZTO+4ALnNd74G0ptnnMo3E8V81xPnEcmy2pXk9baep7nD+WvMsZCklp19DtNH0VYLSNIx0xmt21V7ErxkZpdNXylGQMVsGFJUHSv4AzPGSxVeVWbu22f1zhKMKFONOCskaljcB4lbPNaEU2ax7SLyYsA8Vbik9+K+elqj00a8Z3dKcaq2sm44zmpyxrne9hg7c00jvTXbDZpA+RmqQEm0AUYHWmbjijePaqAk4zTj0qLcM0/djvWbKiI6q6lTgg8HNfm//AMFAvg9BomvReI7SJYo7j/WFRjmv0ZdvmHua+Nf+Ci+sxWvhHT7QlTMz5ANfb8I1qlLMIxi9Gc2IXun5zWsTS3KRwkFicAscD9as3emz6ZqOJpIxcIQVKMHU/lxVLexcOQAfTFbWnaisNrOrNap5g24aEEj3HpX9FpaHkFHVdTvdTvM3boZQAoCgKP0qK0gie6VLuYwQ/wAUijOKfKIsHbMkj+u3k1UaV4XUhQR6MMimAXIiW4dbeTzogflkIxkfSvqn9g/4Sjxt43/te5QG2syCMjjNfKcs3msThVz1CjAr9HP+CbU1mfCmoqu37TnnA5r5LiXETw2AnKDtfQ6aaufZ8USQBY4xhVGABWzaN+6FZkgCtxWlaHEIHWv5vqNybkehFE5AJpu3mpMU0/lXPc0EPyimP0NONNf7v4U0xlYNlselXIkyuf0qsABU6NgVrfQBZOBis/V7X7RajjkVekbiq9zOI4OfStaWkrkz1ieU/ELQ/wC09KkATLqOK+fJ4mtpnjbgqcV9b3tj9rjkJXgivm/4jaA+k6vJIqkK7Zr+v/CfPVVoyy2q9Vqj+d/EHKGqkcdBabM5ZDg1PuqshOKmU1/SZ+GSViVWyemKdUafeqSqRkd9rERDH2rktRBDn0zXc6xEMkVxmrJh8ivlsLsrn6BjFqzAnOGI71CDUtyR5pqIHNexDc+eqR1LVhA1zcogGeRXr3hyxENuigY4rz7wjZBpxIQDXqWmDGO3FfzB4rZzKpVjgaUtI6tH7twHlsaFB4qUdWbsEO0AVetgQD3xVNPlAq7byDFfzFN8zP2imlYn85gvXinpckLyeKhuAFty3p6Vni4JXrzU2uWzpdNudwznPNaec8/yrmtFmLNjOa6SJhtrmnHULkU33vwqJHI4z+FTzdzVQn5qgEXByOtQEnmhXwBzUh6UMocpzT6rqxzUwOB1qSkV5D8x9BX5uf8ABQzxmureN7TSkbi3XJAr9IbrakbuzbVxzXyf8bf2R9K+N895rOn3Uuma0xKxM/zRSkevpX6TwXhXUxbr/wApx4l6H5nnmnK+yJwRkmvSfiR+zp46+F1zMmraLcPBGT/pUCF42HqCK80wc4IIPoRX7omzzCIzTuFBkJA6A1KirJnzCT6YoK+gxXTeB/hl4m+I+opZeHdIudRuHOP3UZ2j3J6CtOYDkpIgmc5NfZf/AATu8Q32leLZ7VlkWznG0sV+XNdT8IP+Cecth5Gp+O5WlK4Y2NuMqD6E19Er4bg+HthbtoOi21ppEbBJfLjAZf8AaJxmvn88wv13BTprsbU3Y92c4Pr6GrlrJwKw9Gvk1DSre4jdZFdAcqc1q2knA6V/M9aDptxfQ9KDuayZ2ilGM9sVDGwZafx6iuNGoN+namvyDinEcUBeOaYFc8U/d1pXTBzTZOlaRAbM2EqJofOVc8illcMyr781YI2xiuiO4mrmfcxbFwPSvHvi7oZvLIzRg7k6ivYLnLu3pXK+KtOW8spkIzkV9/wjmk8rzWjXjKyvZnyXEGBjjcDUpSVz5YxjgjmpF6Vb1yz/ALO1OaNum48elV0K4r/QuhVVanGouup/HGKg6c3B9GCjBqSkyDzS10o4kem66NmSTgVw2oSiXftOSO1dt4hkW7umt4zvYdcdq4vVtNazmLgEA9a+Gw9a+h+rYqhDq9TnLjcHO4HNVpZmjwRWhcxk/NndVOOFp5kQDqa9h1fZ0pTfRHzkqXNVUV1Z6N4Jsh9lVz35rurJdjVzvhm0+z2iJjt1rooDhue1fwfxPjJYzM61Vu+rP6pyfCLD4OnC3RG7AQxGelXhbpIvBwRWbancBWlErnoCK+Emkj6GArqY7WRTyME5rn7ecOsq55BropmJjI9q4hZzb6tNExIDdKlFPc29IvmjvgpzjNdzbyjYPevNrWUQ3qk9M13unzb4VYc8VnPYZdnbLcHj0qA9akbmo65wQKeasj7tQotSbsDApMY2lQ803rTk+8KRW5jeN9Xh0Pw7c3s6NJBEpZ1TqRXF/B343fD74szS2dprKabqEB8safO/lt7kE9a9A1/ToNW0m4s7hd0UqlSDX5XftO/CXU/g/wCPpNQ06SSCzuHMkM8BKlTn1Ffq/BGKpwlOg37zOOvFtH7C3Wg6I+iG0u9Oi1Gxb5cPhs5rwD4s/wDBPH4W/EqzbUtIE3h3VnO7/RzmNvqtfDPwb/b08efDowWesXJ8SaQuAYrs/vEHs3+NfX/gH/goz4D8SQ+XdmXRLpRkfaRlCfqK/YrM89abnMeBf+CXvhu31Uz67rM9/bwtkQxfJu+tfWHw8+Hvhv4baQ2jaFodpYiPo8QG9x/tN1NfPfiP/god4G0G+DG4GoqfvR2Yx+ZNfO3xk/4KN6pq9zcQeAtPOjW0mc3V026U/wC6OgphofoL4++KPhX4W6TLd+KNXtbGJFJEJYGR/YCvzv8A2h/+Cgd14rF3ovgqwhsNJkYrJcyR/PIPp2r5O8XfEPxD47v5LzXdTuNQmc5zM5IH0Fc45zznFTJKUWmVG1z9X/2MviC/jP4bwpPL5k0Aw3tX0Xatn6dK+K/+Cddlcx+EL2ZlYRO3BPevtO3YDA71/M2c040sbVhHuelTNROBT+p61FGw29afvANfPPc6WShsD3o31DvFLu9qCR7tVeSTBqRj8pqjNcbQ3arigEZ98wwe9Xhnb7VlWUqltzc81q5DDINbARSRjvWHrEasCPXrW3OeBzzWRfx73J9q9HCzcZqSexx1oKSaZ83/ABK08WutSMBgE5rjl4r1T4vWI3rMBXlQYZ61/obwhjHjcnoVG9bWP474nwyw+Z1Yra5PCSDiparo4DVL5g9K+3R8e1qdFr15c+Er94y/nN3OOtZX/CTSas4Vl259a9N8RaTDdXkjSxCQdtwrlrnQ7ZZAyQLGQeCor8swGJhKfLc/bcyhFtytrY5S8sihJHftUOlW7DUI+uM1v6nalcsO1N0SxE18np1r2s2rrD5dVm+iZ8xl9N1cbThbqehaUu23jX1FawjxzzWdYrsVB2Fa6kDAr+BcbUdSvOT6tn9V4dctNIkt7ryeqnFdNaTrJAhXvXPmz3KCD1qxaTzWZC8MnpXjSOlM17ortPY968v8XyvbXyzJxg816RcSpPCSDg46V5z4wwYpCew70QRskWLLUlu40kH3iK7/AEC632ajOcd68P8AB+oyvNLGxyinivVfDN+NojPeqnDQh6Haq24frSYyap290S2DVguQ1cLjqBYQ4FDdKEGQM1KUFSNEI609PvCn7BmlIAHFS2axKt4Q0RBFeK/tF/DG0+I/gC9heBXu4ULxv3BAr2e5bIIxisTUFEsbRsPlcEHNell+IlhK8a0HZpmVVXifilrmlzaFq1zZTqUeKQqQfrVAyEcDgGvdf2wPAo8I/E24kiXbFdHeMDHNeCljX9O4PELFUI1V1R48k0yXzSOmKQysfSo91LXaZi7vatTw1oFx4m1yz022UySzyBQAM9TWV0GT0FfWv7B/wkHirxb/AG9cx74LU5UFeM15OZYyOCws60uiNYR5mfcv7PHw2T4bfDzTbHaBMYgXOMc16ipwenekjiESKqgAAYAFA4NfzLi6zxFWVSW7Z6cFbQtRPtFPMhqGM/LTq4rWOhknm04Sj0qA8CkV8sBmgkuscqfpXN6pfBHKDgk4rduJfKtmbpgV5nca8b3W3iXGxTyRWsFYDudOVWiBNa6Y2DtXO6bcHy1HbpWwsuUwKsAnfc/FUrzp6nHSrhGTVSeJi+e1dVHSVznqanlPxWsjJpbNjBHevC8Hea+jviXAZdKdRjgGvnaQbJnB9a/uPwtxXt8lUX9ln8vceUFSzLmXVAnBqWox0x3p/wCdfsx+Vy1Z7bq828sa5a9nCNmup1KMZauW1GDcDivwPLpNVOdu5+5Y5XuYmoXe5GqXwo2+6fPpVO9gIVhWv4TtSkRYjkniu/izHOjktV91Y5eH8LGpmUG+h2Nn94DtWsEyM1QsLcqoLVpxDmv4yq/Ef0TT2LkAOwVPsJXkUyBTxxVwdOlcEjRFCQbEbk9K838b3ZjtZu1el3owp47V5R8SCVtG29c06Z0x2KXgy1P2RpD95q77RZPKK9yK5Dwim3SoiepFdXZuY2DCtaj6ESOwsrkhsE5zWxHKsgGetcja3GWBresZuhzXBJEpm7F90dasbeKqQS4AxVoPxWLKQnSnj7tNyKQnis2axKVyOTWPqIHl5Hatq55PtWPqIIjraD95IipsfAn7f9lHJqmnXH8YXGa+MsdsY9q+1f2+mH2mxXIzjpXxYTlia/pThx3y2nc8ir8Q3FGaceKZX0hgDttU+lfqH+wBpcVp8NBcIBul6kda/LqY4jJxmv0s/wCCenimHUPAr2O8eZEenevg+MFL6h7vc6qG59i/xUwg7utOPJor+f8AW7uenbqSoflFPqJDxTqChzHio1PNK3SmF8LTSuxFPxDdmHSpznGENeS+GpTLdTynnc9ek69L59nMhPVSK848PReTPNF/dc10qNkNaq56Jps2VWt6JtyjFc1pvRPrXQ2xwtQGxZXNQzyBMnOeKlBHFVpwWc100tznlqcj4vh+02E2eflNfNGo/u72QY6MRX1VrVqJreUY6g18x+KLb7JrtwmOCxNf1x4Q4xzw9XDvpqfz74i0eWpTqmcrc9ak3VEvUVJX9JJeZ+ItXPfdSiBLda5nUIwm445rrtQX73Fc3fx7ieK/mrAYi7SP3jGUm2ziNVvlWcRYxk12Phm3V4kIGB6V5t4kleDXEXBwT2r03wcHa2j3AjI718/x1jpxwcKS2bPV4Uw6+szm90dMBxwKswxnqalSIADip0jx2r+daktT9fWg6FcYq32qONBt6VI3C1xydzRFK+5XivK/iEoZRHn7zV6jdng15b47ObuFf9qrpNG8WWdCiEVjGnTAFbtuwArHsPlgUewrQhfBpt3YpG1aybVHNbVldqMc1zUEhFaNpNg9MisZK5COtgulwOavrKCowa5mCcEjjFasM3A5rBwLRq596A2OpqsJsinBuKyasaRFkYVm6kMoBV5jxVW7GV6c4qobkT2Pzb/by1oz+M7azDglF5FfKma+hv23GYfFaUHJ44zXzueTX9MZBHky6l6HkVdxe1Noor6EwEYblIr61/4J/wDjI6N4zm03d8k3Rc18mAfh717D+ytfy6f8W9OMRIZnAIFfO5/SjWy+afQ6aLsz9hopw6A9MjNSAg9DWPY3RNrCWPJUGraze9fzdOGrPXvZF4Njr0p4Ix6VTVzjrUiSYHPNZOIm7liq00gUHJpTNiqF1L8vua1pwJZn3Z8xnzyCK4Gxfy9dukHrmu8mIKNz2rzy3fb4jua6ZqyCk73O906ThRXR27/KM1yGmyEY+tdPbPlV965DVo0ADikY4enj7ooK5J9a2g7HOZepIGiYV80fEe3+z+IZccZ5r6cv1wrYGeK+efi3ZFdR3gYJr+hvCbFunmU6XRo/I+P8P7XAxqdmcHC2RU2Kgg+UAEVar+v7o/nTkR9FX8Z64rm79Niu3YV0HiCc2ulzSrwyjOa8pm8QzOsqNKSjnBr+R8Hjowkkz+hMVC9yaKwj1XUzM6ZCnAJrvdNhEMKgDAHAxXF6LqMLXEUKDn19a760jO1c14fGOLjXpQimevw7T9nKTNOByQAea0Yk+QcVRRNuOKvwv8uMV+MVNz9DTJFTH0pHXGalU5H4VHJXHN2OiOpmXbHaa8s8bn/T4T/tV6ldnAPoK8N+LPiMaRdRuFMnzY2qMmrop1Hyo1OwsmzCpGOlWlk2nmsfw3erqulQzx8OyjKntWo+9Thl21fUGX47gFhV63n2msGOXDdcH2q9DOSOTTIOhguMY5rUt7rgVzMMxGMGtCKfauQaiSKR0qXQ45q3HOG6/wA65P7acYqRNUaMfeNZuFyrnXqFbnP602aLzBgEVzsOv4GGPFXYdcjYj5utZOLT0Ktc+VP20P2a7/xrYHxBokHn3sCkvEoyWFfnTfWVzpV5Ja3cD208R2tHIuGBr90FvoJYsMVIPY968D+Pn7Jnhf4wWk13ZRxabreCUnjUAMfev03h/ilYSEcLik7dGctWknqflLUZfAr0D4q/BLxV8ItWls9b06VIQxEd0ikxuOxzVf4XfBXxN8W9XjstGspGjLYkuGXCIPrX659co+z9tzLl7nm+ylc4yGOS7lSG3XzJnOFReTn6V9x/scfsyahYXkXijXYWt3IDQxuMGvVPgb+xx4X+FsUN7qcSavrKgEvIoKqfavo+2RIoVWNFjVRwqjAFfl2e8Txr05YXDLR7s7KdKzJo12qF9Bx9KlQkCo1pd204r8w3O0sxyjHPBqQTccGqJl59KTzMitFFMnUuvPgVRuJg3U0kkwAqlJOCea1jFLYGFxMPKb6V55bOJPEVwwPy11usX62lhLI3ACk1554Y1VL+/mkUj72KmpsaUVY9M0f5s10tnwq/WuU0R9sxWuotH+6OlcJUtzYib5RUgAPNQwLuUGrGzAq0zApXqjyzxXh/xetwpWQCvcr4fKfyryP4s2TS2AcDODiv1zw2r+xzqHmfn/GVH2uVz8jxgRhj05qYQnFSpCRgVLsPpX9u+0R/MqoSPefEEJudJuo1+8UOBXzVHqF4dTltFhkeRXI2qpoor+KcPJuSP6Cr7M9N8G+GL1ZY7i9Xy8chO4r0iEomMke1FFebn3vOKZ7WUPlp3Rp27o4xkZq6oXHUUUV8DVgrn1cajFBA7jFRyMMdRmiiuGUEdcJsyL2UIj884r50+LBM+tQIAWBboBRRXRgl+9OqLujqvBCPaQR8EAjmvRhZR6hbDZ96iiuWo3zs2WxmXGjyQ5IBwPSmQqQ2CDmiipUmTZM04oyQOD+VW4YmzjB+lFFNyYKKLH2VyOlQvZOexz6UUVHMyuVDfsMh6A/lTXsZ1XIBooq0xbCB5043NSnVJYDjzCDRRVKKbM2yLUfDlj43sWttZgivrVuPLmUMKn8PeA9O8DWAt9EsIrO2HJESYoorr9rU5eTmdu1yUkb1p5YAduWPap2ugCQqk/UUUVjyosVblmGQh/KmtdMWxtOR2oorRQViSF7lg3IwfQ1MkjMoO0/lRRVcqJuRSM5ONpz6VC0LnqrflRRSitQRxnxN1NNP0GcAMZNvQDmvMvhRPLc3bkpIF3d1NFFfS0sNTnldWq1qmjmdSSxEYLZnuGmKy3SfKecdq6Mgoc/d9KKK+N5VY75vUuWV+YnAc5WtdZ0dQwYEH3oooUTnvqVbyRSD8w/OuF8f2yXWizAjkCiiv0Pg98mbUGu6PnM+SlgKqa6HiH2M7jweKlFvx0oor+4VUlY/mnkR/9k="/>
  <p:tag name="MMPROD_17349LOGO" val="/9j/4AAQSkZJRgABAQAAAQABAAD/2wBDAAMCAgMCAgMDAwMEAwMEBQgFBQQEBQoHBwYIDAoMDAsKCwsNDhIQDQ4RDgsLEBYQERMUFRUVDA8XGBYUGBIUFRT/2wBDAQMEBAUEBQkFBQkUDQsNFBQUFBQUFBQUFBQUFBQUFBQUFBQUFBQUFBQUFBQUFBQUFBQUFBQUFBQUFBQUFBQUFBT/wAARCAE4AZ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SgA696Dx0pucda4P4j/Hf4f/AAkiZ/FvizTNGlCeYLaWcNcOvqkK5kb/AICpqXJRV5M0pUqlaXJTi5Py1O+NITXxR47/AOCpngHRZJYPC3h3WPFMqNhZ5gtjbSD1DPuk/AxivBfF3/BUf4m6vJKmh6L4e8OwP9wvHLdzp6fOWVT+KVwzx1Cno5H1WG4UzbEpS9lyp9ZO3/B/A/VHdjrgUm9f7wr8epP2j/2nviLD/oes+KryB+jaPo6wqMnoHhhB/Mn61DH4T/ai8RjMl34/cMMYu9blgGD2IeZcflXk1eIMDR+OaXq0v1PXjwZVhpWxMIv1v/kfsX5ij+IfnRvU9wfxr8cW+Av7SM7GR4fETs3VpPEse4/X/Sf50+P4O/tM6QuYG8WQADj7N4lBPPptuD3GfrXKuKctv/Fj/wCBxNP9TqfTGQv/AF5n7GZHYg0ZzX45xa9+1P4MlEq33xEAToZGnvU/EHzFNamm/t+/H7wLeeVreqQ6iy8fZtf0ZIse37pYm/M16NHO8JW+CV/RpmEuC8W1ehWhP0f/AAD9eDSg1+cfgr/gq7qMIii8W+A7e6BP7y70W9MZA9oZAcn28wV9E/Dv/goJ8GfHxihm8QSeFr6QkC28QwG2Ax3MwLRD/vvPtXpwxdGptI8HF8OZpg1epRbXda/lc+kjmlBzVHStYstcsYb3T7yC+s5lDxXFvIskcinoVZSQR7iruOa69z5tpxdmh1FFFMAooooAKKKKACiiigAooooAKKKKACiiigAooooAKKKKACiiigAooooAKKKKACiiigAooooAKKKKACiiigBvWgf5NHSvEf2hP2tvAv7PFkYtXuzqniOSPfbaBp7K1y+ejPk4iQk/ebrg7QxGKic4wTlJ2R0YbDVsXUVKhFyk+iPbHkWNCzsEUdSTxXy38bv+Ch3w1+FjT6fokzeO9ejyDb6TKotY2GOJLnBUdSDsDkEcgV8M/E39o34w/tfeIX8PabDdR6VMx8vw3oeVhEecBriQkGQdMtIQmRkKua9T+E3/AAT/ALS1jgv/AIhakb2bhv7G0uQpEv8AsyTYDNxwQgUAjhiK+IzjivB5VH35pPtu36L/ADP0jC8LYXBRVTNql5fyR3+b/wCG9Tzrxx+2X8cv2gdVfRvD9xe6VbynKaR4ShdZtoPV5lzL0OCQyqepA7SeBf2CvHfimT7b4o1Gz8LRzEvJ5h+23bEnOSqsF55JJkzk8jrX3h4V8HaJ4H0ldM8P6RaaPYrgmGziEYY+rEcs3ueT3rYA9q/Esz4/xmJk1hY8q7vV/dsvxPfjmUMNH2eX0o0497Xf9fefO3g/9hT4aeHQj6pDqHie4ABLX9yY4s47JFt49mLfjXs3hr4beE/BgH9heGtJ0hgMeZZ2Ucch+rgZP1JNdGPajGOlfAYrNsfjG/b1pNPpfT7tjy6uKr13+8m38xevB5oxRSE15V292cwtFFFSMTHHpUN3ZwX9u9vdQR3MDjDRTIHVh6EEHI+tT0VSnKNmmLzPLPFX7MPwt8YBje+DNOt5Wz++01DZPk9/3RUE9/mB5rw3xv8A8E8NMuVkm8IeKLmxkAJW01iITRsew81ArKPcqxr7F/Sk619BhOIczwbXs6za7PVfid9HMMVQ/h1HbtuvuZ+ak3w3+On7Ll9LqujPq+k2kb+ZJf8Ah64a4s5No4aaIAgqP+myAfjXu/wa/wCCpGr6YYLH4laCmr2wwp1nRQIpwAOrwMQrknqUZMdlNfWgyGzyPT2ryH4qfsseAPit51zd6Uuj6zJk/wBq6UBDKW65kUApJk4yWUt2BHWv0vKfEOdNqGNjbzjqvuf+fyOqtiMDmS5cxoJt/ajo/wCv6sfS3ws+Nngn40aQ+o+DvEFprMUYBmhjYpPASSAJImAdMkHG4DOMjIrus1+NnxA/Zk+Jn7PerDxP4YvbrULOzy8et6Czw3VuuOfNjUllBGc43JjqRnFe/wD7Ov8AwU1liNtonxagEsZ+VPE+nwcjpzcQIPr88Q9Bs6tX7ZlueYTMqanTmmn2/rT5nymYcJzjB4jLJ+1h2+0vl1/B+R+igPPNArN8P+ItM8U6Ra6ro9/banpt0glgu7SVZYpFPQqykgitKvo07o/P3FxdpaNDqKKKYBRRRQAUUUUAFFFFABRRRQAUUUUAFFFFABRRRQAUUUUAFFFFABRRRQAUUUUAFFFJQAhpksiQozswVQMknoMVX1PU7XRtPub+/uYrKyto2mnuLhwkcUajLMzHhQACSTwMV+Wn7XX7burfHPUZ/A/w+a7tvB00n2VpbdGF1rTE7Qu0DcsTZAEeAzg/NjOwcmJxMMNDmkz3soyfEZxX9nS0it5PZL+tker/ALVv/BRmLTGvPCnwmuYbq7VjHdeKflkhj6grag5V2z/y0OVGPlDZ3L89/BP9kjxT8aLz/hKvGl7faXot6/2l7q7ZpNQ1Iscl1L5IDZz5r5J4IVgcj1/9mv8AYwtPCYtfE3j62hv9cAElto7YeCzPUNLjIkkHYcqp/vHBX6y9T1Pev594l45lKbw+Ad3s5dF6d/U/TqdTC5RT+rZatftT6v08vw7dzm/Afw78OfDLQ10jwxpUGl2QIZ/KXLyt03yOcs7e7EnGBxgY6TGOaM0DFfitWrUrzdSrJtvq9TxpSlN80ndsO2Kq6tqlpoemXeoahcR2lhaQvPPcSnCxxqpZmJ9AAT+FWsgHk4r4k/bs+O32mVfhtotxmOJlm1qWM8Fhho7fPfHDsPXYMghhXr5NldTNsXHDw23b7I7MFhJ42sqMOv4I47xZ+3l49u/Emoy+HfsFhoZmYWdvc2aySiIcKXbP3iBkjoCSBwBWXF+3L8Wp5UiiudLllkYIkaaaCzMTgAAHknIAHvXz3SHBzkZFf0JHIcthBRVCOi7I/TY5Tg4xUVSWn3n7GeF7i9g8O6bHrt9a3GsrbR/bZYSqRtNtHmbR2XdkD2ArTF7bZ/4+Yf8Av4P8a/F/yk/uD8hR5Sf3B+Qr4apwDCc3L6xa7vZRX/yR88+Gne/tfw/4J+0P223/AOfmH/v4v+NJ9tt/+fmH/v4P8a/F/wApP7g/IUeUn9wfkKz/AOIfw/6CX/4D/wDbC/1Z/wCnv4f8E/WH47eJfEPhr4W63rXg+9tBrWmRfa/LmRZllhQ5lXaT1CbmBHJKY718Rf8ADdXxWxxe6Sf+4cv+NfPXlL1CL+Qp9fUZXwtg8DSdOvFVXe93FX/U9XB5JQw8HGslO+10fXvwT/bh8R6j8QdP03x3Pp/9g35+zG7gtxB9llYgJIxzgpn5WzgANuz8pB+5znoOCO1fi2RkHIB7Yr9D/wBiz47H4ieEP+EU1i6L+JNCiAjeQ/NdWYIVHJ7shIRj7oSSSa+S4u4ep0aSxuDhypfEkunf/M8TO8rhRisRQjZbNL8z6Wooor8gPjhPfvXz18dP2OPDHxRS41XQRD4Y8UNuczQx4tbpjz+9jXoxP8aDOSSQ/Ar6FNBAHJr0cDmOJy6qq2GnZ/g/VG1CvUw01OlKzPza+HnxY+Kn7Enj6TTJ7eWOxeTzbvQbxy1lfIeDLC4yFYgYEiZIKgMGC7a/UL4AftHeEP2ifDH9p+HbvytQt8Lf6RckLc2bnpuXPKnna65VsEZyGA84+JHwx8O/Fjw3LoviWwW8tWy0Uq4Wa3ftJE+CVYcexHBBBIP5+/ED4Z+P/wBjz4g2HiPQNTnS0WUjTtetl+Rx1ME6HI3EDlGyrgZB4IX+ieF+NKePSoVtJ9u/nH/I7cZgMJxDFtJU8QuvSXk/6v6n7OilHSvnv9k79rrQv2kfD/2ScRaP43sYg2oaPuO11BA8+AnloiSAR95CQrdVZ/oSv2CE41I80XofkeKwlbBVpUK8XGS6DqKSlqzlCiiigAooooAKKKKACiiigAooooAKKKKACiiigAooooAKKKKACiiigBtQ3VzFZwST3EiwwxKXeR2AVVAySSe3vUxPNfnP/wAFEv2tGu57z4T+EL/bbR/J4jvrZ+XP/PmrDt08zHX/AFZP+sWuevWjQg5yPXyrLK2bYmOHpfN9l1Z51+2h+17qPx98Rf8ACB+CHuW8GRXKwhbQMZdcuNwCnaBkxBsbEGdxwxBIUL7D+y5+yxa/COyh8Q+IYor3xpPHwOHj01WHMcZ6GQgkM49Sqnbktjfsd/s0DwDpkHjTxPZ7fFF5HmztJl+bToWHUg9JXU891U7eCWFfUfbgV/MvGHFdTGVJYPCy91aSffyXl37+m/6piK1DB0Vl+B0gt31k+7/r8AA4rP1LxBpmj3FjBfahbWU9/N9ntI7iVUaeXBOxASNxwDwOvT63ZZBFG7tu2qCx2qWOBycADJPsMk9ME1+WH7R3xnvfjV8RLm+dZrXRrAta6bYy5Voow3zOy9pHIBbuMKuTtzXx3D+RyzuvKDlyxitX5vYyy7L55hUcE7JK9z9Us46j6igc18BfAL9tvVfBxtdC8eNPrmiAhI9VGXvLUdPn5zMg/wC+xzjdgKPurw54l0nxfottq+iahBqemXS7obm2cMjDuPUEHgg4IIIIBBrnzbIsXlFTlrRvG+kls/8AL0M8Zga+Bny1V8+h5/8AtGfGm2+CXw6udTVo5dduybbS7Z8HfMRy5HdEHzN2PyrkFga/LS+vrnU725vLy4kury5laaeeZizyyMSzMxPJJJJJPXJr9ZfH3wT8E/FG/tb3xVoiaxcW0fkwmW5mRY13biAqOFBJ6nGTgAkgDHMf8Mi/B/H/ACJVqP8At6uP/jlfV8PZ/luS4dwlTk6ktZOy+S32PXyvMsLl8HzQbk92rf5n5dH1PAFfQvgv9h7x9428J6T4gt9R0LT7bUrdbqG3vZ51mWNxlCwWJlBZSGxn+LnByK+vz+yJ8H+/gu2x/wBfdx/8cr16CKO2gjiiVI4kUKqIAFUDgAAcAdBgV6eY8c80IrL4NO+vMv8AJnXjOIZTSWFTj3bt/wAE/P3/AId6/EP/AKDnhf8A8Cbr/wCMUf8ADvX4h/8AQc8L/wDgTdf/ABiv0F49RRx6ivA/12zT+793/BPM/tzHfz/gv8j8+v8Ah3r8Q/8AoOeF/wDwJuv/AIxR/wAO9fiH/wBBzwv/AOBN1/8AGK/QXj1FHHqKP9ds0/u/d/wQ/tzHfz/gv8j8+v8Ah3p8Q8/8h3wv/wCBN1/8Yrivi3+yV4z+DnhFvEeqXmk6jp0dxHBKNNlmd4d+QrsHjQBd2Fzk8uvHJx+nXAHUVl+JfDel+MNAvdF1uzjv9LvY/Lnt5CQrrnI5BBBBAIIIIIBBBFdGH43zBVYuuk4X1stbeWpdLPsZGonUlePVWR+N9b3gPxvqnw38YaV4l0aQR6hp8olQNnbIpBDRsByVZSVI68nGDgj9Jv8AhkT4Pk/8iXbf+BVx/wDHKB+yJ8IB/wAyXbf+BVx/8cr6qfG+W1YOFSnJp+S/zPenxFhakXCVOTTVnt/md18OPH+l/FDwXpfibR3LWd9Fu8tsb4ZBw8bf7SsCD24yMjBPT1yngD4ZeGfhdYXVj4X0waTZ3MonlgSeSRC4ULuAdmAJGASMZwM5wMdFe31tplnPeXdzFaWcCGSWedwkcagZLMxIAAHUmvxnExpTxEvqqfI37qa116HwVRQc37O9r6dywccn0rPh8QaZPrVzo0WoWs2rW0Szz2KSqZokbO1mUHIBxwcfz5+O/j9+3KW+06F8NXIH+rm8RyIcnsRbow49PMYeu1ejV8wfDj4ra58NPiHaeMbO6lu9QSVnuxcSsxvUc/vUkY5zu65OcMAw5ANfc4DgvF4jDSrV3ySavFdfn2PocPkWIrUZVZ+7ponu/wDI/XSsrxJ4b0vxfoV7o2s2MOo6XeIY57adco65yPcEEAgggggEEEAg8L+ILXxZ4b0zW7OOeK11C3S5jjuYjHKqsoIDKRkHnHp3BORWoeK/P/3mHqaXUov7mj5zWD80fmx8aPg14p/ZU+IGmeKfC2o3cOlrdeZpGtREebbSYJ8ibjBJXcMEbZF3Aj7yj9Hf2S/2qNK/aT8HEyrFpnjDTkVNU0tGO3PQTw5JJiY5wCSVOVJOAzU/FPhbSvGnh6/0PWrOPUNKvYzFPbSg4Zc5BBHIYEAhgQQQCCCAa/Obxb4d8Y/sWfG7T9Y0G7kMUbtPpd9KuYr+2yPMgmAwDwQrqMEfKy4+Uj+ieDeLPriWFxL/AHi/8mXdeff+revicNS4jw/sajtiIL3Zd12f9efc/aHvSivPPgX8Z9E+PPw503xZob7Y5x5d1aM4aS0uFA8yF/cEjnAypVhwwr0Imv2yMlJJx2PxqtSnQqSpVFaUdGh1FFFUZBRRRQAUUUUAFFFFABRRRQAUUUUAFFFFABRRRQAUUUUAITikGaMc+1Udb1mz8O6RfapqNzHZ2FlC9zcXErYSKNFLMzHsAASfpRsCTk0keBfts/tKr+z78Mmj0mZR4x1zfa6Uu0N5AAHmXJB4IjDDAOcuyDBG7Hw3+xd8A28f+In8feJopLnSLC4LWiXOW+3XmcmRiclkQnJJ+855J2sDyPjXxHr37bH7TDy25kt7S+m+z2auuRp+mRknewyQG2lnIzgySYBAIA/Rbwt4Y03wb4d07Q9HthaabYQrBBEOygdSe7E5JJ5JJJ5Jr8N464jeHp/VKDtKX4R6v59D9ow+GWQ5esNH+NVV5+S6L+vM1ugJ79zRmk6DmvHv2m/jrD8EvATz2ro/ibUg0GlwNg7WA+adgf4UBBxjlio6EkfgODwlXH4iGHpK8pP+medRpTrzVOmrtnqtjrWn6rNeRWV9b3ctnMbe5SCVXMEoAJRwCdrAEHBwcEcV438ev2VPDPxmjm1K3C6D4rIyup28fyXBA4WdBjeO28YcccsBtP56eCPij4p+HfipvEWh6xcW+qyuWuZJG8xbrLFmEytneCSSc8gnIIOCPv8A+AP7XPhz4urb6RqvleHfFjAKLKR/3F23QmBz1JP/ACzb5hnALgE19/jMgzLh6axmAm5RS1tuu911X9M+gxGWYvK2q9GV0uq6evkfAfxL+FfiX4SeIG0jxLpzWcrZMFwmWt7pQR88T4G4cjI4IyAQDxUHg34m+LPh4LlfDXiG/wBFS5wZo7WUqjkfxFTkZxwDjOOM4NfrF4y8EaD8QtAuNF8Q6ZDqumzctDMOVbBAZWBDIwycMpBGTzya+Ybz/gnRoEt3M9p401O2tmcmKGSzjlZF7AsGXcQOM4H0FfS4HjLAYuhyZlHlkt9Lp/mexh89w9enyY2Nn6XT+R8w/wDDS3xU/wCh71j/AL/D/Cj/AIaX+Kn/AEPesf8Af4f4V9Mf8O5NI/6HrUP/AAXx/wDxdH/DuTSP+h61D/wXx/8Axddf9vcNdo/+Af8AANv7Ryf+Vf8AgL/yPmf/AIaW+Kn/AEPesf8Af4f4Uf8ADS/xU/6HvWP+/wAP8K+mP+Hcmkf9D1qH/gvj/wDi6P8Ah3JpH/Q9ah/4L4//AIuj+3uGu0f/AAD/AIAf2jk38q/8Bf8AkfM//DS3xU/6HvWP+/w/wo/4aW+Kn/Q96x/3+H+FfTH/AA7k0j/oetQ/8F8f/wAXR/w7k0j/AKHrUP8AwXx//F0f29w12j/4B/wA/tHJv5V/4C/8j5n/AOGlvip/0Pesf9/h/hR/w0t8VP8Aoe9Y/wC/w/wr6Y/4dyaR/wBD1qH/AIL4/wD4uj/h3JpH/Q9ah/4L4/8A4uj+3uGu0f8AwD/gB/aOTfyr/wABf+R8z/8ADS3xU/6HvWP+/wAP8KP+Gl/ip/0Pesf9/h/hX0x/w7k0j/oetQ/8F8f/AMXR/wAO5NI/6Hq//wDBfH/8XR/b3DXaP/gH/AD+0cm/lX/gL/yPmf8A4aW+Kn/Q96x/3+H+FH/DS/xU/wCh81j/AL/D/Cvpj/h3JpH/AEPWof8Agvj/APi6P+Hcmkf9D1qH/gvj/wDi6P7e4a7R/wDAP+AH9o5N/Kv/AAF/5HzP/wANL/FT/oe9Y/7/AA/wrE8W/GHxx4800ad4h8U6nq1gHEhtZ5v3bMOhKjAbHbIODyMGvrP/AIdyaR/0PV//AOC+P/4ugf8ABOXRwQT451AgHkCwjBx9d/FXDiHh2m+eHKmu0LfoOOZ5TBqUYq6/uv8AyPjXwh4O1vx9r0Gi+HtNn1XU5/uwQAHaMgFnJwFUZGWYgDPJFfe3wC/Yw0T4btba54s8jxH4mQiSOLbus7JuxVWH7xx13sBjgqoI3H2P4YfCTwx8IdAGleGtPW0iYKbi6kIa4umAOGlkxljyTgYUZIAAOK5f44ftKeFfghZtDey/2r4ikTdBotq48wjHDStz5SHjkgk/wq2Dj5PMuI8dndX6llUWovr1a830X9NniYzNcTmM/q+FTSfRbv17Hpur6zp+gWTXuqX9vp1nGyq1xdzLFGGZgqgsxABJIAGeSQBV7oSD19DX5LfFz42eKfjVrIvfEN7m1jYm1023BS2th/sqScsehZiWPTOMAfaf7GXx/PxI8Lf8Iprl0ZPE2iwgRyyHLXtqMKr56l0yFbuflbklseXmnCWJy7ArFOXNJfEl0X6+Zy4vJq2Dw6ryd+6XQ+lu1cJ8ZvhNpnxn8CXvh7USIZm/e2d5tDNazgELIB3HJBAxlSRkdR3WeM0emK+Iw+IqYWrGtRdpRZ4UJypyU4OzR+dn7MPxp1r9kH443uieKEktdCubgafr1owJEJB/d3aAddoO7IB3RucAnaR+v9tcxXtvHPC6TQyKHR0bIYEZBBHGMV+cX7dXwQHiPw4nj/SbfOqaSgj1JEHM9pk4kIHeMnk/3GJJwgFemf8ABNX9oRvG/gi4+HGs3O/WfDcSvp7yElp9PJCheScmJiE7AK0QGcE1/XHCmeQzbCRl16+T6r9UTxLgo5hhVm1Be8tJr8n/AF09D7YpaKK+9Py0KKKKACiiigAooooAKKKKACiiigAooooAKKKKACiiigBo+lfD/wDwU4+OX/CMeBNP+HGl3OzU/EOLnUNjfNHYo3CnHI8yRQPQrHID1r7cllWCJ5HYKiKSxY4AFfjP4t1a7/bA/axnkilkbTNW1HyLdhkeRpkAPzAHO0mJGcjpvkI714+a4uODw0pydl+i3Pt+E8BDE4x4msv3dJcz9en+fyPo39hb4Qjwf4Bk8Y38GzVvEIzBvXDRWSn5AMjI8wjeexURntX09UFlZwabZwWlrClva28axQxRjCoigBVA7AAAAegqbqK/i/NMfPMsXUxM+r09OiPpMTXliq0qst2w5zxXA/Fz4I+FfjToosvEFl/pMSn7LqNvhLm2P+y2Dlc8lWBU9cZAI74YFGK4sPiauFqKtRlyyXUxhOVOSnB2aPyy+N/7N/ir4H3jTX0X9qeHpH22+tWqHyjzwsq5JiY+hJBOdrNg48nHBBBIIOQQcEEdxX7P31lb6lZz2d5BFd2k6GKaCdA6SKRgqykEEEcEHINfF/x+/YYaI3OvfDVC6f6ybw7I+SO5Nu7H8fLY+u1uQtftOR8Y0sXbD4+0Z7c32X69vyPusuz6NS1LF6Pv0+fY86+Hn7cfjzwRoSaXfw2nipYsCC61J3Fwij+FnUgvjjlvm6gk8Y6n/h4l4qP/ADKGjf8Af+b/ABr56/4VD49HB8D+JQR/1CLj/wCIo/4VD48/6EbxL/4KLj/4ivpKuTZJWm6k6cbvz/4J6csBlc5OTUdezPoX/h4l4r/6FHRv+/8AN/jR/wAPEvFX/Qo6N/3/AJv8a+ev+FQ+PP8AoR/Ev/gouP8A4isfXvCeu+FWgXW9E1LRmn3GEahaSQeYFxnaHAzjIzjOMjPUVMeH8jm0o0Yu/m/8wjlmWTfLGKb8n/wT6d/4eJeK/wDoUdG/7/zf4165+zN+1XrXxz8dajoWo6FYabDbaa98stpJIzMyyxR4O4kYIkJz1yB71+eNfT//AAT1/wCSza7/ANi9N/6VW1eXnPD+WYfL61WlRSlFNrff7zhzPK8Lh8JOpThZq3XzR+g1FFFfgB+fBRRRQBz/AMQfEcvg/wABeJdfghS4n0rTLm+jikJCO0UTOFJHYlQDjnmviw/8FEvFWMf8IhouP+u83+NfXnxwP/FlfiB/2L+of+k0lfkietfrXB2U4HMMLUniqSk07Xd9rI+ryLA0MWqjrRva1j6y/wCHiXiv/oUdG/7/AM3+NH/DxLxV/wBCjo3/AH/m/wAa+TCQASeBXWr8IvHjKCPBHiQg9xpFwePUfJX3c+Hclp/HRivm/wDM+mnlWXU7c8Ur92/8z6G/4eJeK/8AoUdG/wC/83+NH/DxLxX/ANCjo3/f+b/Gvnr/AIVD48/6EfxL/wCCi4/+Io/4VF48/wChH8S/+Ci4/wDiKy/sLIv+fUfvf+Zn/Z2V9l9//BPbvFP7fnjrXdDuLHTdK0vw/czDaL+3LyyxjvsD5UMezEHHJABwR81Xt7c6leT3l5cy3d3O5kmnncvJIxOSzMSSSTySSSa6b/hUPj3PPgfxKB/2CLj/AOIr3v4CfsRav4wa31vx6lxoGibg0elY2Xt0Ovz8ZhQnrkbzg4C5DV0e0yjIKMqkOWC8tW/1ZqqmXZZTc6bS9NW/I8S+EvwV8VfGjWjY+HbLdbxMPtWpXOUtbUdi7AHLHqFUFjyQMAkfof8AA79mrwt8ELNZ7SP+1vEUibZ9aukHmdOViXnykPPAJJHDM2Bj0jw14Y0rwfotrpGiWEGl6ZartitbZAiKO/1JPJY5JJJJJJNadfkGecU4nNb0aXuUu3V+v+Wx8RmGbVsc+Ve7Dt/mLRRRXwx4hDdWsF9bTW1zClxbzI0csMihkkRhhlYHggjIIPBr81dUXVf2Nf2nrXUNNWWSz0u6W8tVyAbzTpcq8RJGCShkjyR99Nw5Ar9L8jNfL/7efwxHiX4bWviy0h3ah4dk/fMo+ZrWRgrZxydr7GHYAue5r9A4MzWWX5gqLdo1NPn0/wAvmexldWKqvD1dYVFyv5/1Y/QDw3r9j4q8P6brWmXC3Wm6hbR3dtOn3ZInUMjD2IINaY7V8W/8Exfi63i34Uan4IvZ99/4WnBtt33ms5yzpyTztkEq8cBdgr7R96/rajUVamprqfk+Z4KeXYyphZ/Zf4dH9w6ikpa3PMCiiigAooooAKKKKACiiigAooooAKKKKACiiigD55/bt+Jv/Cs/2bfErwzeTqWtBdFsyDglp8iQgjkEQiVh7qK+Pv8Agnj8Pht8S+NZ4xkFdIsz6YCyTH9YQCP9oetbv/BVnx8bzxf4L8GQyMsNjaS6tcoGG1nlbyoiR6qIpf8Av5XtX7N3gseA/gj4S0tk8u5azW8uMjDebN+9YH6b9v0UDtX4x4h5k6GDdCL1k+X5bv8AyP13K6X1HIovaVaV33sv00/E9Nooor+aTlCiiigAo4PXNFFACbfc0bfc0tFVzS7gJt96+I/+Cjf/ACEvh/8A9cr/AP8AQoK+3a+Iv+Cjf/IS8Af9cr//ANCgr7Pg9t5zS16S/wDSWe3kn+/U/n+TPjevp/8A4J6/8ll13/sX5v8A0qtq+YK+n/8Agnr/AMll13/sX5v/AEqtq/a8/wD+RXiP8LPus5/3Gp8vzR+g1FFFfy+flQUUUUAcR8cP+SKeP/8AsX9Q/wDSaSvyRr9bvjh/yRTx/wD9i/qH/pNJX5I1+48Bf7nV/wAX6I+54Z+Gr8v1Gy/6tz7V+z9gubG2PP8Aql/9BFfi/L/qn+lftDYf8eNt/wBcl/8AQRXH4gNqGGt3l/7aTxL/AMuvn+hNto20tFfjnNLufECbaUcZoopNt7iCiiikMKKKKAE71R17RLTxJoeoaTfxiWxv7eS1nj/vRupVh+IJq/1FJjr71cJypyU4uzWq9RJ2d0fnd+yJ4mu/gB+17YaJqMpSK4vZvDF/heH3uFiYZ6ZmSE5/uk+tfsGOgNfj1+3V4Um8I/G+38RWJe3OsWkN6kynG25hIjJHoQEibPqxPev1b+FfjWH4kfDbwx4ohRY01jToL3ygc+WzxqzJn1Ukj8K/szhrHrHYGFW+6T/z/E5eMKKqrD5hFfHGz9V/T+46yiiivrj83CiiigAooooAKKKKACiiigAooooAKKKKACkJwCaWopmCQuzEABSTQNan48/tMXi/Gr9trWdKSVntZtctdAXBJ8tIzHDNj2DiZvxr9FwFUYUBVAwFAwB6fSvzc/Zink+Iv7W1rr9whc3F7qOtS5/vOsrA/wDfci8+tfpIOlfyz4hYr2uNp0uiTf3v/gH7dmcPq8MPhf5IL+vwCiiivyg8MKKKKACiiigBPWvDvih+194L+EvjO98Maxp+uT6haJE7yWVtE8REiK64LSqTgMOoHfrXuPbNfmb+2vz+0b4i/wCvey/9Jo6+y4Wy3D5pjZUMSrx5W9+t0evlODp47Eeyq7Wb0+R9LH/goN8NyP8AkE+J/wDwCt//AI/Xzr+1n8ffDvx1u/C8vh611O2TS0ulnGpQxx7vMMW3bsd842HOcYyMZ7eA0V+yYHhrL8urxxNCLUltq+uh93hsmw+EqqtBu67/APDBXsf7LHxj0T4I/EDUdc163v7m0udLexVdPiR5A7TQuCQ7oNuI2GQSenHXHjlFfQ4nD08XRlQq/DJWfoericPHFUnRqbPsfoT/AMPB/hx/0CfE/wD4B2//AMfo/wCHg/w4/wCgT4n/APAO3/8Aj9fntRXyH+pmUfyP72eB/q7hO7+//gH6E/8ADwf4cf8AQJ8T/wDgHb//AB+j/h4P8OP+gT4n/wDAO3/+P1+e1FL/AFMyn+R/ew/1dwnd/f8A8A+5viP+3J4B8XfDzxToVlpfiKO81TSrqygee0hEYeSF0UsRMTtBYEnBI5wK+GaKK+iy3KsNlUHTwysm799T1MDl9HAJqlfXe/kNkXcjLnBNfoNbf8FAvhzDbwxnSfExKIq5FnB1AA4/f+1fn3RWeZ5PhM2UFik3y3tZ23/4YMdl1HH8vtW/d7H6Ef8ADwf4cAZ/srxP/wCAcH/x+vpuNw6KwGAwB564IzX4tP8AdNftHbn/AEaH/cX+VfkHFuS4PKY0XhYtc173d9rW/M+GzjLqOA5PZN+9ff5ElFFFfnJ84FFFFABRRRQAUUUUAfKX/BQzwwuofDnw7ryJum0zUzbswH3Y5oyST/wKKMfjXvH/AATa8X/8JL+zJp1g5LSaFqF1prFjkkbxOv4BZ1A9gK5b9rTRP7d/Z48Zwqu6SC3jvFOMkeVKkhI9PlVh+dcX/wAEm/EEkum/EjQnYeTBPZX0a553SLKj8fSGP8xX9KeHGK9pgvZN/C2v1OnM4fWOH5v/AJ9zT+//AIc/QWiiiv2k/IwooooAKKKKACiiigAooooAKKKKACiiigBMfpXKfFXWG8PfDLxZqaHD2Wk3VyCOxSF2H8q6v1rzX9pSUw/s9fEqRPvL4b1EjP8A17SVE37rOjDR5q0F5o/Mz/gnpYef8X9VuGAIttCkwcdGaeAD9N1foXXwd/wTphU+N/GEmPmTTIVH0M3P8hX3jX8g8azcs2lHskv1/U/Z87d8bJdkvyQUUUV8GeGFFFFABRRRQAGvzM/bX/5ON8Rf9e9l/wCk0dfpma/Mz9tf/k43xF/172X/AKTR1+i8C/8AIzl/gf5o+m4e/wB9f+F/mjw2vqX9kX9nXwb8Z/CGu6j4livnurO/FvEbW6MShPLVsYAOeSea+Wq+9P8Agnb/AMk68Vf9hdf/AEQlfp3FGJrYTLJ1aEuWSas16o+szurOjg3Km7O6/M6n/hhH4V/8+2r/APgxb/4mj/hhH4V/8+2r/wDgxb/4mvoijmvwz/WHNf8AoIl95+efX8X/AM/Zfez53/4YR+Ff/Ptq/wD4MW/+Jo/4YR+Ff/Ptq/8A4MW/+Jr6I5pPxo/1gzX/AKCJfeH1/F/8/Zfez54/4YR+Ff8Az7av/wCDFv8A4mj/AIYR+Ff/AD7av/4MW/8Aia+iOaOaP9YM1/6CJfeH1/F/8/Zfez53/wCGEfhX/wA+2r/+DFv/AImj/hhH4V/8+2r/APgxb/4mvoijPahcQZq9sRL7xfX8X/z9f3s+UPil+xl8N/CXw08V65p8GqLfabpV1d25lviyiSOJmUkY5GQMjuK+Ca/Wr49ZX4I+P88Z0G+HP/XB6/JWv1/g3GYrGYWpPEzcmpde1kfa8P16tenN1ZOVmtxr/dNftFbk/Z4f9xf5V+Lz/dPGa/YfTfHHhy9ghFvr+lXB2LxFfRMensx9DXj8e051IYfki3bmvbX+U5eJYt+ysu/6G/RTIZUuFDRSJKp5BRgePXIpzccHg1+NuEluj4XrYWijj1oqBhRRRQAUUUUAcl8W9P8A7W+FnjGzxkz6NeRgdeTA+K+Wf+CVWrPD8ZfFOng/urrQROR6mO4jUH/yMa+wvEMC3WgarCcYktZU5HGChHNfEX/BLyUp+0bfLyBJ4cuR+U9sa/dvDSo37WHaS/FP/I9FrnyfGR8kz9YaKKK/oc/GwooooAKKKKACiiigAooooAKKKKACiiigBK83/aRhNz+z78Sol4L+G9RAwM9baSvR881znxI0X/hI/h94m0oDP27TLm2x674mX+tRJXizow0uWtCT6Nfmfl9/wTpuFHjrxdB/E+lxOOewl5/9CFfeZ6V+eH/BPe/Ft8ZNQt2YAXWhTKF9WWaFh+IAb9a/Q8HPNfyFxrDlzaUn1iv8v0P2fO4tY2T7pP8AAKKKK+CPDCiiigAooooADX5mftr/APJxviL/AK97L/0mjr9MzX5mftr/APJxviL/AK97L/0mjr9F4F/5Gcv8D/NH03D3++v/AAv80eG196f8E7f+SdeKv+wsv/olK+C6+9P+Cdv/ACTrxV/2Fl/9EpX6Lxj/AMiip6r80fT5/wD7jL1R9Y0UUHjtk1/OqV9EfmIn60ccZ4NeL/FD9rDwP8Obw6Vb3EvinxIzeVHpGifvn8wnAR3GVVs8Ffmcf3awtJ8AftKftD7ZriW3+CvhOflVIZ9TaM9DtBEgYdCCYD7Gvtsp4QzTNmpQhyR7v/L+kbSpKlBVMRJQj3fX0W7+SPXfG3xR8JfDi383xL4hsNGyu9YriYec49UjGXb8FNeL3X7amneIb+bTvhx4I8SfEO/jPJsrV44gD0bIV3A/3kX617H8Nf8Agnl8KvBU66hrlndePNaLeZJeeIJjKjP3PkjCMCcn5w59zX0hougab4c02DT9K0+202wgXbFa2kKxRRj0VVAAHsK/Xcu8NcHRSljJub7bL+vmeNWzvA0NKMHUfd+6vuV3+KPh210n9rL4kDNh4b8N/DezkG6OfVJVlmAPQFf32D7GNfetm3/Yj+LvisJN4w+Pup27scyWmhWzxR/QMska/wDkOvtnHHSjtxX6BheGMpwdvZUI3721+/c8mpxFi3/BjGHpFN/fK7PjWH/gmF4Bu5Fm1zxh4x1ufgu099EFY/8AfosP++s+9dRp/wDwTd+CFnGFn0TUr5gMbp9WuAf/ABxlFfUI+tKc17scHh4LljBWOOWe5nLevL5O35Hzh/w7y+AZx/xRU2f+w1f/APx+s+9/4Jw/Au5UrF4bvbQnOGh1e6JH/fUjV9P0hrT6tR/kX3GSznMV/wAxE/8AwJnx1df8EvfhgJTLpev+LdHkzlfst/EQD/wKIn9aozfsBeNNCJbwn8fPE+nonMdvqEb3CHHQHbMq4/4AfpX2pwBSdRXJVyzB1tKlJP5HTHiDMo6OrzeqT/NM+F7r4RftaeBw8tl4i8KePraPiO2uYxBNIB6/u4xn6yn61kXn7QXxZ+HLFPiJ8D9Zt4I+ZtS0JjcQIPX5d6fnIK+/+nWuX8bfEnwh8OrNLnxT4j0rw/A+dj6jdxw+YRyQoYjcfYc18vjODMlxKblRUfTT8rHoUM/rVZKFShGfomn+Gn4HyL4N/bN+FfjBo4m199BumOPI1qEwbT7yDMY/77r2bTdVstasY73Tru31Czk+5cWsqyRv9GUkH8K8T+N37VP7K/jOR4tW8OD4g37jyzPpuilbkY7LPJ5TAe6tXyzqvh2+m1o6p8D/AId/E7wcZmGJ5LyT7MUBzjHl5Of9qZh7HnP5hm3AeAopzw+K5fKTv/l+bPscNh/raTlTlR/x25fv0f4M/Rz3FGcV4L+zfqXxtmuru1+J+nRRaUltvtL2YQC7ebeoCMInxtCbySyAk457V71zX45jsH9RrOjzxnbrF3Ry1qfsZuF07dVsZ/iS5Fn4c1WcnAitJnJPThGP9K+Iv+CXUJk/aLv3xlY/Ddyc+mbi2FfXvxk1H+yvhL41vM4MOi3jA9OfIfH618x/8EqNGef4ueMNTGSlpoiWxOO8s6sP0hNftHhpTf72feS/BP8AzOxvkybGS8kvx/4J+oFFFFf0MfjYUUUUAFFFFABRRRQAUUUUAFFFFABRRRQAUyRd0bg9wafSHkGgD8aP2fIB8M/2w4NDlk2x2mr6jobHPBI86JRnvl1T8cV+ki9K/O79r7T5Pg7+2fq+tW0DJCNQs/EMA6eZkI8hHY5lSUfnmv0OhniuIY5YXWSGRQ6OvIYEZBHsQQa/lzxDwvssZTrW3TX3O/6n7fmc/rFLD4v+eC+9f8OSUUUV+SnhhRRRQAUUUUABr8zP21/+TjfEX/XvZf8ApNHX6ZmvzM/bX/5ON8Rf9e9l/wCk0dfovAv/ACM5f4H+aPpuHf8AfX/hf5o8Nr70/wCCd3/JOvFX/YXX/wBEJXwXX0f+y18QPH8Whan8P/hh4ebVPFesXpum1OUA2+mweWqeY2QVByGwz8ZAAV2bbX6vn+X18zwUsJh1eUmvzR9XncHUwcleyTWrdlufafxe+O/hD4K6YLjxFqOLyRd1vplth7qfkjIXI2rwRuYheMA5wD5joHw5+OH7XSrcavNL8I/hrPytqgY6hfRHPUHaxBHGW2KQwIRxzXsnwB/Yi8P/AA01FPF/je8Pjz4iSstxLquobnhtpRg/uUbOSuABI/zfKCoQErWh8Wv28/hR8KZ5dPj1V/FeuI/ljTfDwW4IfkbWlyI1IYYK7iw/u11ZFwRgMojGvi7Tqef6L+mfkMsylKbo5VTdSf8APbb0Wy9Zfcdp8Ff2Xvh58BbNF8L6FENT2bJdYvf317NkAHMhHyg4GVQKuedtesFlXqQPavilPjH+1P8AHD5vA3w7sPhnok3ypqXiVi1yp/vBZFBwR/0wYejHrVhP2I/in8Qj9o+Jfx7167WcH7Rpehh4LfnP3fmEeOT/AMsRxx0r9JjVSXLRp6fceDWwLlP2mY4qKk99XOX4XX4n1trnjPQPDETS6xrWnaXGOr3t0kIGemSxFcleftJfCmxbbP8AEjwpEemG1q2B/wDQ68Q0D/gmL8GdJYNfx65r7dSb7UShP18lY666D/gn58BLdAF8CK+BjL6pesf1mq713tFL5/8AAOb2WUQ3qzl6RS/OR6FaftIfCq/OLf4keFJT6LrVsT/6HXWaH400DxPEsmka1p2qRscB7O7jlBI68qTXiM//AAT7+AtwpDeBAmRjMeqXi/ymrkte/wCCY3wY1UlrGHW9CJ6Gy1IuV+nnLJ+tHNXX2U/mCpZRParOPrFP8pH1qHU9CDRnNfF7fsFeN/Brbvh38e/FWhwQr+5sNRLzxEgYAOyREx25jOPSo31H9sj4TAvd2nhn4racnzO0BSC4CDkgYEHzEccK/wBDS9vKPxwa/Ef9l0K3+7YmMn2d4P8AHT8T7V6ik/GvinwF/wAFQ/BeoXh07xz4c1PwbfJK0UskR+320ZUkHcUCyA8dBGe4zxX1T8P/AIreD/irpn2/wn4j07X7YBS/2OdXeIkZAkTO5G/2WAPtWlOvSq/BK5yYzKsbgP8AeKTiu/T71odaDXnHxr+Pvgz4A+Hf7W8W6otsZA32WwhAkurxlGSsUecnqAWOFXI3MAc1x/7VH7UOnfs8+Hba3srca7441g+To2hx5ZncnaJZAvzCMMQAB8zthV7svz78K/2dtR13xGfiP8Yrr/hKfHd2RKlnc7ZLXThklUCjKMy5OFA2ITwCw3V8vxBxLhMho81V3m9l1Z6eWZOq8FicU+Wn07y9PLuxNQ+Mnx//AGncnwnbp8IfAc33NSufn1C6jI4ZDjcMjBHlhAOf3rVN4X/Yo8C2V2+p+K7nU/HuuSnfNe6zduFd+52qwY59HZ6+ghyPWgcfSv5uzXjPNczk7VOSPZb/AH7/AJeh9jCqsPHkwsVTj5b/ADe7MXw34I8PeDovL0HQ9O0dMdLG0SHP12gZraPzfe5oAHajmvialapVk5VJNt92YtuTu3di8elFFFYgeM/tg65/Yf7O/i1g4SW7SCzjB6t5kyBgP+Abj9Aa5z/gk54ckt/DnxE8QMD5V3eWmnoT6wxvI3/pSv5VyP8AwUR8UC08E+FPDyn95f6g96+D/BBHtwfq04P/AAH2r6O/4J1+Dv8AhFP2YNBuXiaK41q5udUlDDGQ0hSM/QxRxkexr+lvDnCezwKqW+JuX/tp0ZrP6tw+1/z9ml8lr/7afTlFFFfs5+SBRRRQAUUUUAFFFFABRRRQAUUUUAFFFFABRRRQB+c3/BVz4emLUfBHjiGElJUl0W7l7Aj99APy+0n8BXpf7KvjRfHXwJ8K3bSCS7srf+zLgA5KvB8gz7lAjf8AAhXr37Znwub4tfs7+LNKtoPP1S0g/tOwVU3OZoD5gVR/edQ8f/A6+Ff+CefxEW01rxD4MuJsR30a6nZKTgeYmElAHcshjP0iPpX454g5c8RgnViruPvfo/w1P1zKav17I+T7VGX/AJK/+H/A+56KKK/mU5gooooAKKKKAE5HvX5m/tr/APJxviL/AK97L/0mjr9IfEPiHTvCuiXusaveRafplnGZp7qZsIij9SSSAAASTgDORn498G/A9v2zfjBr/wATtXin8K/Cm3ZA97duIpL2O3jVGCMcBFwhLvkhOVBLAlf1LgHB162PnVhF8vLa/S90e1lWKp4CpPF19IKLXq3ayXmzxz9mT9lHxT+0nrrG0DaP4TtJAl/rsyEoG/55Qg48yTGCQDtUcsclQ33t4k+LXwc/YP8ACcHgzw1Ytqvidwu3RtPYS395MVG2S7lwdpYkYzzggRoVGB59rXx48Q/FO7/4U7+y3o0Wl+H9MiFreeLkj8q1s4yTnyWwdufmxIQZHO8ovAkr3T9nn9jjwd8CD/bEu/xT42nZpbnxHqabpt7A7zEpJ8sHJycl23HcxGMf0hh6PJpR1fWX+R4OdZm8XJVMybjD7NJPV+c30/Ptbc8Vg+EPx6/bBYXvxN1yX4YfD+Y7k8K6WCt3cREggSqeckf89s4Zf9Sua+k/g9+zF8OPgdbRf8Iv4btodRVNr6rdDz7yTgA5lbJUHqVXauegFerDpio5Zo4UZpHVFUZJJAAFelChCD5nq+7PiMRmmIxEfYw9yn/LHRfPv87knA4A49qM14/40/a5+D3gEyJq/wAQNG8+Nij29jN9slRh1DJCHZfxAryPV/8Agp38Kba7NtpGm+J/Ej9EbT9OVQ3pxLIjc/7tKeJow+KaXzIo5Tj8QuanRk13sfXuc0ZxXxjJ/wAFENRvRu0j4H+NtQjP3Xe3ZAR/wBH9qIv+CiOoWQ36z8EPG2nRD7zrbs+B6/MiD9a4/wC1cDt7VHd/q7mf/Pr8Y/5n2cDmkPTFfJGgf8FNfhHqV39n1eDxF4YcHDHU9O3BfqIXkP6V7v8AD34//Dr4reWnhTxjpOsXDqXFnFcqtyB6mFsSKPqortp4ijV+CSfzPPxGWY3CrmrUpJd7afednqmqWmh6bdajf3MNlYWkTT3FzO4SOKNQWZ2YnAAAJJPQCvgLxv8AFLxp+3F4nv8AQPB97c+EfgzYym3vtXClLjV2xygBwdpBGIzgBW3SZJWMdf8AtueNdV+K3xE8N/AHwxetbR6gF1LxJdxc+TaqdyxnB9FLlTjcfJGcMa9S8J+FNK8EeG9P0DRbRLLS7CIQwQJ2GSSSe7MSWZjySSTyTX5XxtxXLKYfU8I/3kvwR9blOBhg6McXVV6ktYp/ZX83q+nbc5TwV8AfAHgPw2+h6d4ZsJ7SVAly99ClzLdY7ys4JbnJA+6CeABxXn/i39i/wdfakNZ8G32pfDzxBGS8N7otw4RGPcJuBX6I6D619BcUV/PVDO8xw9V16daXM/P80e3HE1oycud679fvR4L8H/2dtb0D4gaj45+I3iJfG3ixVW102+cswggVAokIYDEhGVwOB8x3Mzkj3oDAxRz06UtYZjmWJzSv9YxUuaVvkZVakqrvL/hvRBRRRXlkBRRRQAY5ppY5PYUpOKyPGHii08FeFtX16/OLPTbWW7l6ZYIpbaPUnAAHckd61p05VZxpwV22kvmCTbSW7Pz8/bO1+6+I/wC0MvhvSwbqXT0t9GtokORJcykOQPffKqH3T2r9bPAHhK18B+CNA8N2RLWekWEFjEzdSscaoCffC1+VH7DPgm8+NX7VVv4i1VPtEWlyTeIr9yp2tOXPlAEcBvNkDgHqIm9K/XfHGBX9n8O4FYHBQpLokvu3/E4+MaypOhl8X/Djd+r/AK/EdRRRX1J+cBRRRQAUUUUAFFFFABRRRQAUUUUAFFFFABRRRQAwjcpHqK/Gz42eGLz9kr9rO4uNLgMWn2l8usaZEvyiSxmLboR/sjM0OTzhM981+ymMV8ff8FJPgYfiD8J4vGmmW+/WvCe+eUIvzS2LY88H12YWXJ6BZMctXlZlhY4rDyhJX/y6n2fCuYRweO9jV/h1Vyv57P8AT5noWiazaeItGstV06YXNhfQR3NvMvR43UMp/EEGrvUV8k/sE/GAa14avPAGoT7r7Sd11p288yWrNl0B/wBh2yO+2QADCnH1tX8YZvl88rxlTDS6PTzXQ+qxeGlha8qMugtFFFeMcolV9Qv7bS7K4vby5itbO2jaaaeZgqRIoJZmJ4AABJJ4AFWM4IHWvkj4weN/+Gh/GepeBtM1kaF8L/DIF54x8UhsRbVbiFDghiWUqi4O9wSAypz9FkWS1s6xSoU17u8n2X+ZtRpe1bcnaK3f9dXsl1YT3R/a98R3+t67qMnhX9nvwhKZby/ncwf2pKuOM8HJyAAOUVgB87jG7YQeKv26L638JeD7af4d/s8aG628ksEflS6kI8bY1XocYGE5RPvPvcIoz/hx8OdR/bN1XTNL07TrjwR+zf4Ul8nTtMhzHLqjoTlmOcs7EsXck7NzAFpGd6+qvid+0L8Kf2UPC9pot3dQWT2kCpYeGtHjV7koOFxGCAinn5nKgkHkmv6wyzLcNl2GjRorlpx3e1/+B+Zx47F1IVVQw8OasvhitVT833m+vSJ6P8N/hn4a+EfhO08O+FtLh0rSrcE7I+WkfgF3Y8u5wMsxJOPauL+Mf7Vvwz+BscsXiTxHCdWVcro9gPtF43GRmNfuA9mkKr718w6n8QP2gP2pAy2BPwY8BT4KygsdSuU45B+WTtkFfKBBxucdeq+F37Kvw/8AhgyXkWl/27rYIdtW1jE8u/OdyKRtQ55BA3erGvnM546y3Kk6VF88l0X9f8HyPNp5HFSdXMat5PVqOr+ctvuuZeoftbfG742BovhT8PY/CmiTZVPEfiY5baekiIcJx6KJhXP3H7KXir4my/afi38Vdd8UF28xtM09/ItEfP8ACGBTH+7Eh9O1fSpye5NGPTivxjMuPc1xzapSUI+X9fkke5SlSwqthaah57v/AMCev3WPK/Cv7LXws8IKpsvBun3Mox+91JTeMSO/70sAfoB9K9L07TrTR7dYLC1gsoFGBFbRrGgHoAoAqzg+tLmvhK+OxOJd61WUvVtinVqVfjk2KTznnPvQDznnPtSUVyc0u5nYoaxoWneIrY2+q6daapbHrFewJMh/BgRXjvjb9jX4X+Mt00GiP4bv9wZbvRJTAVI6YjIaMc+ig+hFe4fSjBr0MNmOMwbUsPVlH0en3GtOtUpfw5WPDvgV+zre/CTxx4p8Q6z4ml8XXmpW9va2uoXgf7UkSZ3pIWZs8JCAQ3ROgAAr3HnPtRx0oqcdj8RmNZ4jEy5pNJBVqzrS55vX/IWiiivPMwooooAKKKKACiiigBCMivkv9v74oLpHhLS/A1pKBd6w4vL1QeVtY2+RSP8AblGQf+mJHevqjWtXs/D+k3up6jcLaafZQvcTzv8AdjjRSzMfoBn17Cvzf8JaLqv7aP7UUMMyTRWGp3Pn3IUnNlpkWMrkAgNsCoDjBkkB7mv0bgnKZY/HLESV40//AEp7fduezldOCnLF1tIU1zP16H3P/wAE2/g+/wAP/gi3ia+tzFqvi6UX3zDDLaJlbdT2IYF5QR2mGelfXGeaqadp9vpOn2tlZwJbWltGsMUEShUjRQAqgDgAAAAVbwK/rGlBUoKC6H5FmGMnj8VUxM95O/8Al9yFooorY4AooooAKKKKACiiigAooooAKKKKACiiigAooooATOagurWO9t5oJoklglUo8bqGVlIwQQeo56VORijqKBp21R+Nnx5+G2tfsbftGw3mhK6aWs51PQpnz5ctsxxJbOcknaC0TZOdpRuNwr7++H3jvS/iV4O0vxJo0hexv4hIFbG+JgSGjbH8SsCp7ZHGc5rqf2s/2d7T9or4XXOkKIbfxHYlrvRr6UYEU4XGxiOfLkHyt1xw2CUFfnD+yv8AG28+AvxBvvCHixZdO0O8u2tr6G6O1tMvVOwyMD0GQEfpwFbJ24P4txxw28bS+sYePvw1Xmuq/wAj9kwWKWfYBT/5f0lZrrJd/wCutz9GOlIeBxQCGHBznnjkfWuS+KfxH034TeA9U8TaoQ0Non7qDdhriZuI4l92bAzg4GSeAa/nKjQqV6kaNNXlJ2sedGMpyUYrVnk/7VHxjvtEt7P4eeErmOLxh4gRvNu3lESabZ7WMk7yZxH8quS/8CI75GFz4r8NPAGj/FHSf7ITWH8Nfs9eDrgXOt+JLzNo/iG/wAzgHkFvlWOPlooymf3jgV88aj4/1Lxl4p1bUtcmurq58QXCnUTY4E9xGGUpbRE52ISqKOGxsT5WChT9gfD39mrxD8U7bRL34mx/8I74O0qILovw/wBNZoobZM53THJbe2SXZiZmLnc6421/ReX/ANn8I5eliJe89+8n2Xkv6sfVYrB/UKEYOai3u93fyXV9I3slq3rodTqP7SPjL4v2yeAv2c9AHhPwTpqfYZPF15D5KRxqAAsCEHy8jpw0uGB2xkbq6X4SfsteFvhrfnXNRkl8YeMZZDPNrur5kk80nJaNWJCknncSz9fmwcD13R9GsdB02207TLK30+wt12Q21rGscUa56KoAA6k9Oc+9fIOgeKfFf7RGoeIPFc3xWk+F3gyy1FtO0eC3lWD7QVUOTIxkTcdjIxBLZLEDaF5+IxmfZhxP7TlqexoQ3tdt32Wmrv2XTc8LD04qnOOHXJBbt6yd+73d+2x9knjJJ5rnpPiB4fh8axeETqIk8SSW5u/sEUMkjJD/AH5GVSqA4wN5GSQBnIz4/wCH/F2sXn7Z2veH/wC2Lufw7H4bjuYbA3DNbhz9n/eBc7ckMTuH94+teZfs7/E7WNb/AGlNV1C+1GeTw/4xXUW0+ORvk2282Yv++Io2UE9A2B1r5elw9JwqVakr2gprpq7tLZ9my4YGcoyl0UVL7/8AgXPs48UE457V8GX3xS+JviLwJ4g+OGneMbzT9P0vXVsrbwyB/obWmUA3qDhiTMikld3DHOduPev2n/iDqNh+zTN4p8OahdaPd3a2NxBcWspSVEmZGIDDGMq2Disq/DlajWo0faJ88uV2v7stNH9/QUsDOM4Q5k3J29Hpv9/Q95JAHBo6H2r5R8I+M/Gfwv8Ai3aeAdb8VXvi3SPEfh6TVdPvNQx9qs5lglcr5nJI/cuMHI+ZCMYOeA1H4qeMk/ZA8D68vinV11q68Um1n1EXkgnlhxc/u2fOSvyrwSR8o9BXQuF60pJKqrNqzs9U1J/+2tFfUJtq0k72/G/+TPu0HrmjoOea+XvEWueNPj58d/Ffgzw34vvfA/hXwpGqXN1pY/0i5uCcEFgysBu3gDdtxHyMtkfS+kWcun6XZ2ctzLfS28EcT3U3MkxVQC7dfmbGT7mvBx2XPAxgpzTm1dxS2T1V+hx1aLoqPM9Wr27FoYPSjOR/kV43+1v42ufA3wN1680zWW0XXJXt4rGWGcRTsxnjLrGQQSfL3kheignoDXlXwf8AiP4n8IfFTwJoF941m8eeF/GulfaYbm8kWaSzuwjGSMSjJbbJGUKkgDfgjcpJ7sJkVXGYKWLhJKzdk768qu7Pbbb0ZvSwc6tF1k+/4K7Ppjwr8QNA8aXer2mjagLq80mcW1/bPDJDLbuRkBo5FVgDg4OCDg4JwcdCAc+1fGXwU+Jmta3+1Xf6heX8tx4e8T3GqabpysSUCWpWSMj2CLgYzyx9a5/WPid8SPGHhDxn8ZtI8Z3ek6X4f1uOxsfDkYP2WS33xr+9XOHbE0ZJYEn58Y+XHr1OF5uvyRmoq0Xrr70tOXRL7SfTQ6ZZbNT5VK10t+70t99z7tPH0o714p8X11n4ifAy08W+HPFWo+DZLfSW8QEWBbdcJ9kMogZgy4GSOcHkZxXjHhTxP4w8Kfsl+I/iVqXjzWNa1HW7QWlhaXcrlrCb7W9uXikLnLEfNwqkbepxmvOw2QvEUVU9qlLnUOWz+Jvbttqc1PCOrFSUle6jbXd/K3Q+0hyT3FB5HFfHOg/HfxV8P/2Z/HM2q6pLqXjbQNfm0KO7vX851kZlw5LZ3bP3xXOR8gBBANa3w117x18KPjv4O8IeJ/F1/wCLdO8X6P8AbJBqLFjZ3QSRysRJJ2gx7cAgEScrlQa2qcNV6carc1eF7L+ZRSba+TNHgKiUndaX+dld2+R9Y0UUV8aecJ1oz+VB6V5b+0P8b7L4HeBJdSbyrjXLvdBpdk5/1suOXYDkxoCGYjHVVyCwNdeEwtXG1o4eirykXSpzrTVOCu2eBft5/G9YYU+G+k3HzvsudadCPlXhorc+hPyyMOuAgzgmvo3/AIJ5/s8N8Jvhi3irWrUw+KPFCJcMkqYktbMcwxHqVZsl2HByyqRlK+SP2JP2eb39oz4q3fjPxaj6h4Y0q7+13810m8anfEhxCc8MoJDuORtKqRh8j9awoUADpX9d8MZJTynCRgt1+L6v9Ec/E+Phg6Ecow7u95td+39eQ6iiivtz8xCiiigAooooAKKKKACiiigAooooAKKKKACiiigAooooAKKKKAG9q+GP+ChH7JD+NrG4+J3g+z8zX7KEf2zYQp819Ai4EyAdZY1GCOrIABygVvuc0EBhg8isKtKNaDhLqenluY1srxMcTQeq6d11TPzA/Yx/abS4hsfh54qvAs6gQ6JfztkSD+G1dj0YDhCeCPkzkKDyf7VnjPXPj38YbX4c+DrabVrXRZGi8m34Wa86SyOSQqrHnZubAU7+cMK739u39iqXwhcX/wAS/AFizaE7Nc61pFspzYNyWuYQP+WWcl1HMfLD5CdnGfs1/tX+EvA2naqvjDSfs2vXTo8uv6daB5tRUDA+0YIO8ddw4csWYbyzP+KZpkP9j4ueZ4Sjz1LaR6Xf2v8Agf0v2vC1KGKh/amXx5n1j/LLvb+u/p7t+zz+yjofwbig1bUzFrfjAp818VPk2hI5WBSOOODIRuIz90Eivefu9eTXzv8A8N5/Ccf8vmrf+C8//FUD9vL4Tj/l81b/AMF5/wAa/JMdl+eZjWdbEUptvy28kePXoY3ETdSrCTb8j6JGO43Aev8AKvzr8afDrxF4B+Hfi74XXvgXWtclGsrqfhvXtOtHnh2sUSTcUyAWiQDGCQzNkDANfRZ/bz+FB4+2arg/9Q8/40g/bx+E4GPterYP/UPP/wAVXpZPRzbKZS/2WUoys7Wa1jt/XU3wtPF4Vt+ybTt36HFXum+JPDHxz8Z+IbXQtUfyfh8tvazR2UrK90ILcLEpCnLhxgqMkbTkDBxxvgn4ReO/hvP8C/EVzLfarp63zxy6PFpZV9HguW/fGRlyzbldyd4G0jHfFe0f8N5fCftear/4Lz/8VR/w3l8J+v2zVs/9g8//ABVexHF5xGCisE9knpukmu2m729DpjUxsY8qpPaz06JNfqeCSeEPH3hv4Y+I/gRb+DNWvr+/8QJPbaykB+wvagxkOZQNo+aFGyTwGYHBXB+gv2qfBd4n7L8vhzRrO51SeyWwtoorWFpJHSJ0UsFUE8BcnHSoD+3l8KCCq3mrY/7B5/8AiqB+3l8Jxj/TNW49NPP/AMVXNXqZvXrUa31NrklztJP3paa+WxnJ4udSE/Yv3XfZ6vS/5HMeAvDPiL40fHHS/G154c1Twp4b8O+H20m0OsQeTNdzPDLGziM87R9oc5GR8i85JA8n0rwb4213wD4T+C9z4J1qx1DS/FJvbrV5LciyS3AcFxLjacea7ZBIIVdpJYAfQA/by+E/ObzVs/8AYPP/AMVXL2f7XfwqtPiHf+KT4p8VTRXVilkNGktmNjEQwPmqmeHOMZ7bn67uO+hiM0UpuWEaSiuRWbs1dL1vzPc0hLFJv9y7K1lZ6NX/AM2JfS+JP2c/2h/GfiNfCGseKfCHi8LcedosBnlgmB3bWA4GGaQYYjKspBJBFe+eM/AOl/GHwxpcOrNq2mwZjvkjs7lrSdGaMjZJjngMQV7Ee1eV/wDDeXwnGSLzVs/9g8j/ANmoH7efwn73mrZ/7B5/xr53F4bNsS6daOFlGrFJOSvrZWWnocVSjiqnLJUmpJWvr0ND9qrwCl1+zRqOj6Xpk+s3ulRWUen/ALo3N0gSaKMupALFzHuDMOSC2eCa8Z8L6J4j8Q+JPD/i3TPA+p+GtA+H3hiYW0F1YGCXUNSMEmfKiUZbdM+7IBzsJJDMBXqx/by+E5IIvNWGP+oef/iqD+3n8Jyc/bNW/wDBec/+hV34GWcYPDPDywkpNtu7vtJJPT0v95vRWLo0vZqk3vrr1STPDPB/wg8efDzSvgt4rnk1G/s7TWS8mgw6Uwn0uKaQGdnZQXYPHHk7gApIA68tv/CfjjwX4B8c/BC08E6xqlzrWvR3GnaxDATZtb7423tJ91ciCPOThdzhipXB91H7eXwoH/L5q3/gvP8A8VQP28vhOAf9M1Xn/qHnH/oVel9fziTvVwLlrfZrVPmjt2f3nT7fGyd50b/J9Hdfdd+p6J4m8Ky+H/2e9Y8NWivfTWXhWbTYlhQs8zJZmNQqjJJYgYAzycV8w3vgrxVrn7NHwX8BW+kanYXl/rk0l7K+nyMLCNbqYK86kDav74OAxAYJ1xzXrX/DefwnHH2zVv8AwXn/ABqrqn7cvwo1PTLyzGqa5Zm4heH7Tb2JSWLcpXejZOGXOQcHBANeVgI5vhtJ4WTfPz3ae9mtvnc46MMXR2pPe+3VJr9TyDW/gd42un+NXg64W98R6ldNY6/Z6wbA20GozxndMqY+QSMty42qeWj4xzju/hynif41/tA+CPFuoeFNV8NaT4R0X7Pdvqtu0Pn3hjkUiLdgkbpAw9kOcFgK0fBP7Zfwq8GeE9N0R/EHiPWmsovLN/qVm0k83zE5Zt3OM4A7AAZOM1u/8N5fCfj/AEzVs/8AYPP/AMVXo4qvm1SM6awjbaaUrNbpRbt5pbdDonPFyUk6Lu9L2atok9PNL5H0TRXzt/w3p8J/+fzVv/Bef8aD+3l8KtjFLnV5CoztXTzk8dBlgMn3wK+EXD+aP/mHl9x5SwOKe1N/cexfEb4iaJ8LfCN74j8QXP2exthhUUAyTyEfLFGuRudiMAcAAEkgAkfnvo+keN/24/jukEI+yiUDfJy9vo9grcntuPJwON7t2GSqeKPE/jz9tb4vWGi6LYMylmXTtM3n7Pp8GQHnncA44wXfBJO1VBJVT+pH7N/7Ovh79nHwHFoekD7ZqVxtl1TV5E2y3swHUjJ2IvIRASFHcsWZv3jg7hRYCHt8Qr1Hu+3kv1ZvjsZT4cw973xM1ov5V3f9fgdd8Mfhtofwk8D6V4T8PWxttK06Ly03EF5GJy0jkAZdmJYnjJJ4FdZSdOlFfsaSSSWx+NzqSqSc5u7e46iiiqICiiigAooooAKKKKACiiigAooooAKKKKACiiigAooooAKKKKACiiigBjqrqQQCDX5v/tk/sBT6RPfeN/hbppl058zX/hi0TLW5/iktUHVDyTEOR/ACCFX9IcZoI9ea569CFePLJHsZXmuJyiuq+HfqujXZn5Qfs1/te2OmpaeGPiJFBNZgCK08QvCrPFjgJccEsvYSDkYG7Iyw+3bax0m9tYri3trGe3mQSRyxRoyOpGQykDBBBBBBPBrz39q/9gHRvi0994q8DeR4d8ZyMZri2YbbPUmPLFwB+7lPXeAQxzuBLbh8U/D741fEj9k/xRP4U8QaXdfYLZz9o8OaoSpQEnMlvIMhQxzhl3RtknkkEfhnE3BlSpJ4nAu0u19H6dn+B+rUZ4XPYe3wEuWpvKDf5f19x+jv9jaeP+XG1/78L/hR/Y+nj/lxtf8Avwv+FcT8Jfjp4Q+M+nmfw9qIN7Gu6fS7nEd3AOAdyZOVBIG5Sy84zngegg5PqK/DMRDFYWo6Ve8ZLvc8iaqUpOE7poqf2Np//Pja/wDfhf8ACj+xtP8A+fG2/wC/C/4Vcorm9tU/mf3kcz7lI6RYf8+Fr/34X/Csfw5rXhHxjHPJoN5outx27BJn0+SGcRsckBihOMgEjOM4NdGcgHsK/PD9kz4x6z8LtJ8T2+lfD7XPGqXl1FI82kI7LblVYBW2xvgnOeSOBX0uV5ZWzPDV6lOb54ctleyd73u36HoYbDTxFKpOD1jbrvd92z7s03W/COs6ve6Tp95ol9qliWFzZW0sMk0G1gp3opJXDEA5HB4rz/xr8VLb4ffE3TdB1jRvDUPh29jEh1R9Wtbe5tQcqGktpdpKbwRuQt8oJHI214b+x5rE/iP9pb4narcafPpNxfQXFxJYXQIltma7QmNwQMMucHIHIPArzH4sahovxq8cfGHxPea7Y2j6TDFbeH7W5u1ja7EUoVjCpIL7oopWwAfmnXvX1OEyCMcfPD1ZOUFCN3rdSlZK1n018u530cA/rEqU27JK/rK1uvn+B+jP9jWGP+PC1B/64Ln+Vc/rPijwV4c1WDS9W1LQNM1K4CtDZ3k0EU0oZiq7UYgkFgQCByQQORXN/s0+P2+JHwX8M6rNL5t/Fb/Yrws2WM0J2Et7sAr/AEcV80/tbeBLn4n/ALUHh7wxZyCO9v8Aw6wtyxAUyp9rkRTnoGZApPYNntXzuW5W8RmFXB4qq4qCk20+3r0OHD4Z1MRKhVly8t7v0PsLxBq/hPwr9l/tq70bRzdP5dv9vkhg85xjKruxuIyOBnt61n/EnxBpPw58Galr0+lWdybVP3Vu7QW4lkJwqGSQhVBPJJOQASASAD8L/EL4t3fxU+HPw0tta8xPFPhvXzp2qJOCs0mQnlysCMhmEbq2ed8bcDIr0z4kWCfG79t238D+JZZZfC2iQ7o9OEjIsuLVZ26HILu4BYYJRAARgEezDh2WHlCWJqO0VOUl5Ratbbe52LL5U3F1ZOyUpP0j29T2v4J/FvTvipc6pp97o2hWGp2SpKo0rUrbUIZo2UEkMmGVlYlWBXGeQT29AuNa8I2viGDQZ7zRYNcnXdFpskkS3Mi4JysZO4jCscgHhT6Gvkn9sP4Y6F8FV8I+O/AlvF4W1mDUPs5SxyiOQhdX2ZwMbCrDGGD4Oa0/E1+2rft1fDe+kj8mS60eCdoufkLW9ySvP1x+FKplOHxkfruFnKNOUJyS1unDo7t3TE8JCslWpSai1J28479T68/sbT/+fG2/78L/AIUf2Np//Pjbf9+F/wAKuUV+d+2qfzP7zw+Z9yn/AGPp4/5cbX/vwv8AhR/Y2nf8+Nr/AN+V/wAKmubmGzt5bieVIIIVMkksrBURQMlmJxgAAkngACvk746ft0aZ4fFzo/w9EWsamAUfWpRm0gPQmJT/AK4jnB4TOCN4JFevl2X4/NKns8Mm+76L1Z1YbD18XPkpJt/h8z2X4zfF/wAEfBHRftetQ2txqMyk2WkW8SfaLk9BgEfIgPV24HIGThT8N2en/Eb9tb4qR2el2EWI8ARQoY9P0m3J5ZyB1OCSeXcjAGAAOr+Av7JnxD/av8RnxZ4jvb3TvDd1J5l14h1AF57wDqtsrfeH8If/AFajON23ZX6kfCj4Q+Fvgr4St/DvhLS49NsIzvkf70txIQA0srnl3OAMnoAAMKAB/RvDXCUMuiqlV80nu3+i6eprjs3w2QRdPDy9piHo39mP/B/p2OX/AGcf2bfDP7N3g7+ydEQ3uq3W19T1mdAJr2UdOBnZGuSFQcKCTlmLM3rmPSgUE49q/UIRUFyxWh+R4jEVcVUlWrS5pPdsdRRRVmAUUUUAFFFFABRRRQAUUUUAFFFFABRRRQAUUUUAFFFFABRRRQAUUUUAFFFFABSUtFADOv0rz34y/AbwZ8ePDp0nxdpEd6Iw32W9iPl3VozAZaKQcqcgEjlW2gMrDivQ6Me9TKKkuWWqNaVapQmqlKTjJdUfk58bv2BviR8EdUfxD4Gmu/FejWshlgutK3R6pZjPG6NPmcjON0Wc8kqgqH4T/t7a/wCHfK07x1YHxFZodh1C1VYr2PHXepwkhGAP4G6kkmv1pPI56V4n8av2P/hn8dBNda5og0/XJBxrelEW93njliBtlwAAPMVsDpivkc14aweZw5akE/X9Huj9EwfFdOvFUc2p8yX2lpL59/60OB+HXxp8FfFW3V/DWv219c7dz2LnyrqP13RNhsDpkAqexI5ruM59jXw/8VP+CaHxH8D3Lah4I1C28ZWUTB40RhZX8fXorNsbAA5VwSei9q870z9pb41fA3UE0bxKb5zGONN8W2b+aRnGVkbbKR2B3FfQev4rmnh5Xotywk9O0v8ANafgj6SngsLjlz5dXU/J6S/r5I/SQ85BHWvCv2VfgLrfwI0rxJa63f2F7JqVzFNEbBnYKFVgQ29V/vDGM9+a898G/wDBQ7w9eBY/E/hi/wBKl4Bn06RbqIn1KtsZfoNxr2Pw3+1J8K/FIAtPGenW0h6x6kWsyD6fvQoP4E18bPLc5y2jUwroPlna7SvttqrmM8LjcNCdOUGou19LrTVanC+Ev2efGHg74jfFTxXY6rpST+J7a8j0v95KGt5ZZd8by/u8AL1O0scjA45qz8Ef2QvDfgnwNJpvjTRtF8Ta1PcySyXnkeYI4yAqojuoYABd3QYZjj1r3nSdYsNeg+0abe22owf89LSZZV/NSRV3BB54rnrZ7mTi6bfK3a7Ss/dVkjnlja9nHms3by20R4V+y58EPE/wJs/EWkavqmn6no15cJc2X2RpPMR8FHLhlABZFizgnBQjkVc8V/BLWdc/aZ8J/Ee3vbGPR9IsTazW0jP9odsXAyoClSP3y9WHQ8dM+0E+lGT0rklm+LniamKduacXF6dGrfeQ8VVdSVVvWSs/yPlf44fsc3vjv4r23jDwxf6dpsdzJFcala3Zdd86OCZE2KwO9RyDj5gTk7jjqvjt+znqHi3xxY/EbwT4hi8LeMtPUF5rlf3E6oMKzMAdpCEq2VZWXAIABz9AbG5IBwBnPYVyPiP4p+DPC4kTW/FWiWBAIaG5vog5GORsJyeO2DXoUM5zOpKjGCcvZpxWl7p7p99EbQxmJk4KLvyqy66Pp5nzf4Y+DfiP9pnVtH8T+PvH2ieJ/C+lTOkOn+G0bypXBXejEomzcQu4kMxXG0rkMPSfEvwJ1rW/2n/DnxIgvNPi0XTLVYJbVmcTsRHMvygKVx+8Xqw6Hj156f8Aa7+C3wu0xtN8LRSXVsrs4s/D+meTDvY5LEv5anJA5Gegx0FeP+Of+ChniPUEeHwv4fsdBjOQLq/kN3N7EKAqKfYhgPevqYYXPMdWl9Xo+zpNOKUkopRlvotbvuerDD5hXl+7hyxs0rpJJP7vmfd15e2+nWktzdXEdrbQqWkmmcIiAdSzEgAD1OK+d/il+3D4G8EedZ+H2fxlqqZUCyby7RD/ALU5BDDv+7DDtkV816N8I/2gf2q7uC7uLLWtU02RhIl/rTmy06MH+ONWCqR6+SjH2NfVPwc/4JdeHdF+z3/xH1qXxJdgbm0rTS9tZqcYKtICJZPUEeX6EEV9JlPh3G6njHzeS0X37v5WPPrf2XleuNrc0l9mOv3v/hj5Jv8AxX8ZP2xvETaNplnd6tbK4Y6VpaeRp1qOoaZ2O3+EkNKxOcheSBX2V+zr/wAE2/DvgeS21z4jzQeLdbT500pFP9nQNkY3BgDORj+IBOSChIDV9feFvB2h+B9Ft9H8PaTZ6LpcGfLtLGBYo19TtUAZPc9zzWz26V+zYDKMNgYKFOK07Ky+4+QzLirEYmDw+Dj7Kn2W79X/AJfeRxQpbxrHEixxqNqqowAB2qakpa9w+IbuFFFFAgooooAKKKKACiiigAooooAKKKKACiiigAooooAKKKKACiiigAooooAKKKKACiiigAooooAKKKKACiiigBpzWT4j8KaN4w0yTTtc0qy1jT5MF7W/t0nib6q4IP5VrY/Gj3o30Y4ycXeLsfMnjz/gnZ8GfGheW00W88K3TtuafQrsxj6CKQPEB9EFeC+Lf+CT10nnS+GPiDHKuf3drq+nEHHoZY3/AFCCv0V60c/SuOeDoVPiifR4biPNcKrU67a89fzufknrn/BNL40aE4lsItC1llOVOn6iY3/8iomPwP41nD9l/wDal8LxhbbSPE9rGOALHxFEwx7CO5z+YHFfr79KXjFcNTKMNU+JHuQ41zC3LUhCXqn/AJ/ofju/w5/artcIbP4hHjPy38rj8xIefapofg5+1Xq/H2Lx0wbBxNrDRDB9d0wH4HpX7A7QewNLgDtXMsiwid1Ffcv8i/8AXOv0w9P7n/mfkD/wwv8AtFeLJgur6DMFJH73VtdglA9/llkPH0zXbeGv+CV3xEvpozrXiXw7o0DcsbQTXUi/8BKRg/8AfVfqPjij6V2QyvDQ0SMKnGmaTVocsfSP+bZ8P+Df+CVngjSzHJ4n8Wa14hlRstFZpHYwOPQrh3x9HBr6N+Hf7L3ws+Fc0M/hzwTplnewtujvp4zc3KH1WWUs4/A16oBxRiu+nh6VP4YpHzmKznMMbdV60mn0vZfctBFUKOABTqKK6DxgooooAKKKKACiiigAooooAKKKKACiiigAooooAKKKKACiiigAooooAKKKKACiiigAooooAKKKKACiiigAooooAKKKKACiiigAooooAKKKKACiiigAooooAKKKKACiiigAooooAKKKKACiiigAooooAKKKKACiiigAooooAKKKKACiiigAooooA//Z"/>
  <p:tag name="MMPROD_UIPERSISTENCEDATA" val="MMPROD_UIPERSISTENCEDATA"/>
  <p:tag name="MMPROD_17348PHOTO" val="/9j/4AAQSkZJRgABAQAAAQABAAD/2wBDAAMCAgMCAgMDAwMEAwMEBQgFBQQEBQoHBwYIDAoMDAsKCwsNDhIQDQ4RDgsLEBYQERMUFRUVDA8XGBYUGBIUFRT/2wBDAQMEBAUEBQkFBQkUDQsNFBQUFBQUFBQUFBQUFBQUFBQUFBQUFBQUFBQUFBQUFBQUFBQUFBQUFBQUFBQUFBQUFBT/wAARCAFIAU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F8s0eWasleKbtpXPibMg8s0eWan20baZJD5RoWMF9pqfb9ansrNridcD8apK5cY8zNTQ9CN2/tXTReFIwyk84q54d07yEGRya3mYL2FXyXPZo0IqN2U7LT4rePaExUs5UcADiia6CKecCsu5vTnr+tdNOm2bTlGCsVtctYriE4AVh1IrzbXNMaNi3X0rvrm9GDk9a57VXSRW3YNelSoM+cxkos87uCY2bJqlJN15/OtrVrdXDFBXL35MOfWvWp4Z9j4+vWUeo+S4AJ5qq9wBkg1lTXh55qm9457168MJdLQ+fq4x3NhrzjrUJuz61jNe4HLZqJr7I4Oa9CGD8jyquN8zXku8EZNRSXjDGDmsWW+PGTUZvunNd8MH5HDLG+ZtG7bP3qabsjqc1iNffN1phvcnriuj6n5HK8Y2bZvD6/rUf2rHU/rWP9twOtM+2+5q/qhH1yRti7+bhqd9qI71iC9APU0/7aPWp+p36Gixj7m0l0f7wqVb0nOWrAW+py3vv+tZPB+RosY31OjjvOOpqxHdkDrmuYS+IB+bH1NTx3/vXJPBeR1wxb7nUR3h9atQ3nviuUivueGx7GrUd+R1NedUwfkerSxj7nWxXfI5q/DdcDnNcdBqHI5NacF/yPmxXkVsG+x71HGWR1sF1lupx71pQz5xzXIQXoyPmrUgveRzivIq4ZrZHuUcSpdTqI5dx61fiYEDNc3bXfvWlDdE45ryalB32PbpV0zbjqeM8msuC4PAJ/Grkb7ua4JU7HrU5IvAc0uBUUTZ4qT8655LU7Uc/sHqaQqBVjyfY0148CrR47INtIRipSoFNcACrRlIYPT1rrPC9mj/ADnk1yY4INdB4f1VbVwrdD61pFXOijKMX7x6FCVihwMCoZrtfaseXW4ipw4/Cs+XWFwSG/WvTpUeY654mMdma13eDPWsa8v1DHms681kYIzWDfayoJ+avZo4W62PFxeNstzWvNSAB5/WsO+1INnLfrWTfayD0NYN9rA554r3KGD8j5HE4/TVmtd6jGin5utcnq94hLEEfnVa/wBYADfNWBd6h5mcGvepYLuj47FY/wAx0swyTmqUsw5yaryXJA61nzXJ5Oa9enhV2PnKmMcupoM+RUbNxw2DWcLjI5JqtNqQizk9K7lQt0PKniZSdkaZYseTTJCVGRiuR1LxmLMEgAheeTivD/iZ+0PqNjI8FiyRkcZU5rCtiKWFjzTdj2MBleLzGajCJ9H32s2unoZLm4jgUdS7AVxOqfGvw1pszK1+kmOPkOa+LPEHxM1nxDKzXmoSygn7u/isF9WMpyzFj9a+UxPEShK1KNz9IwfA0XG9ebv5H3Afj/4YP/Ly1X7H4xeHL5hsvVGfU18HjUh/eJ/GpY9UZCCjsv0NcP8ArNUW8EenLgPDNe7N/efobaeK7C9AaC5WQH0YVqR3YkwVYGvz50nxvqulOr219MmP4d3FeteCf2hr+0dEvh5y9Cc17mD4gw9Z8tX3WfJ5jwZisNFzw75l26n1gJWx1pyzNzzXCeFvihpfiWJfLmVJCPuk11yXSOgKNuB719XTlSxEeak7n53XpVsJPkrRafmXxPjqacLvb3xVAT560GYE8mnOh5EwrmrFedBmrSXZPesJJF9cVOtzt78VwTw1+h3QxVtmdDBd8jnitKG8561ykN6u4c1oRXq+pryquG8j2KONfc6qC/wR3/Gte2vs45/A1xUF4MjBrVtrvG3mvEr4TTRH0VDGa7na217nHNa9rdggc/ka4m1vumTWxa3uMfNXg1sMfR4bF3Z2lpcBuM1qQXAxg/pXIWd7kjmti1uSO+a+drULNn1NDFKSR0sEg65qx5o9axrW4zirvmCvMnS1PYhWuiGkZdwxzTyOKQjFcqOdoYbKRwSqkgVVlBXgjBrSg1NrRSpG4e9Z15OJXLAYzW0ItmMtCq0uM1A14UY47VHM+AazbmbB4NepRpXPMq1eU0ZNadB/rDxVd/ET4P7ysC4nPPIH1rJubojPzV7+HoeR4GIxkodToL3xG5z8+axbrXpGb71ZEt5gH5qzbq9OfWvp8LQ0Pl8VmUkndmnd62+fv/rWXdawz8A5rMubpjWdJIWbkkV9Jh8PtofK18e3fU0Lm7LZBOTVB5jnrzTGY7aqySNuxnFevCgfO1sZd7kr3LZ6D8arSMSfelOT1phbaa6lT5DgdZyGZbHIrkvGviGLQNPkmlcKACck10l/qMdnbu7thVGTzXyH8dviXLreqSWVtIfIQkEA15OZY6GDouV9eh9Xw7lc8yxKVvdW5mePvjDeavPLBazGOHkZU9a8wu7uW7fdLIzn3qFVMpyTWhpWlNqV7HAoJ3HtX47jMxq15uU2f01l2V0cJTUaasZq2ElypMcbEDuBUEtnNE2GBWvoyy+H0FtosSmEZ25zivNPGPhg2l6VRfcV4ixF2fRqh7uxwMOnTzn5RnFD209u2GWvQNA0LEIynJ65qbW/DQMO4KPyp+1uS6TPPY3YAZP5VbhuzGAQcVqS6H+7OAcj0rOOmsOuQfpVRkYypcp0Wh+JriwdJIZTG47qa+hfhf8AFwXwjtL+TD8AMT1r5dWExYx2re0rUXt3R1cq6nqDX1OWZrVwU0k7rsfG55kWHzOi1KPvdGfdkN3HLGrq4IPIOad5gPO6vJPhF4z/ALZs/stxKDMn3cnrXqKsCOor9lw1aGKpKrDqfzPjsLUy/ESozWxY80D+KpBMM/eqiQeoFHcZNdDhc89TNRZgCOamjutrD5qylcZ+9Ugfkc59q550LnZCtynQRXhA4bNaVrflQAWrlY5sdKvW9wMjn8K8qth9Nj2KGJsdra6hwK1bXUMYwa4m3utnfite1u8jrXhYjCXR9DhsZqd1Y32QOa3rK+zxmuAsLzBHIrfsb4kdRXy2Jwluh9hhMWdzZ3gGK0PtlcnY3eSOa1PtQ9a8CphtT6ilivdOqK8VFIQlTMPxqvcMMV8xFHsT0KszZqlcTYHWp55QBWVeTcYzXdRheR59aaUSKefd0rIu7lQSM9KknutgPNYV5PuYmvo8LQuz5fE4jlG3V4Oeeaxbq7OT1p1zdYzzzWNc3JY4zx6V9jhsMj5HF4sdPdYJxVGe7x3qtPOeucCqEkxckZwK+loYZaHxuLxNy1Nd88n8qrPPuPBqs7HP1pu9voK9qnR5TwJVuZ2LLTkdzULOWb1zUTsc5zzTd3OM11RjY4arJ1frk1WubjC8GmmU81ja1qC21rI5bGATUyfLqzXDQdWaiup5v8avHq6HpEttE/75xjANfI+oXL3l07sdzMck+9dz8XfFDa34ilTfuRCRgGuDtwGlXjJJr8bz/HfWKzSeiP6o4WymOBwkXb3pGlaacPJUkdfavSvhB4RbUtaEnlFo1x1ri7BWuJoYI13MTjHrX178C/h81npsU8kYDPya+HrVFY/RqFN3Ll94SKacp8rgD0rxnx14aC3qOVwD3Ir7Sj8OCe1KSINhGAK8s+InwtlmhkaGPeOoxXkRnZnsOnZaHzfpWlJD/APyq1qnh5J7MzQrvUfeA7VsXGk3Wk3LRzIQynHIqNri90xWljs5ZIG+8AMiuhTvYwdNs4G50RdpKj9K5e+04LKeMV3usX6Syl4I3jzyVIxXHapcu5ZthGPauuMtTlqQRlNpgZM4+lZdxC9tJlc1t6fq8TTrFLwCcVJr1kkSmRBlCOCK64z1OKVNWJ/A3jCTw9rNvLuIXcA1fW+h61Hq9lDPEd4dQeK+GJJOy8YPWvob4DeMmurQWM0mWTgZr9L4azFxl7CXXY/F+OcojOmsVTWq3PdN5pu8+9NRty8UdK/VLLqfgTdiYOc5qRZCD2qtkU4v3HWlZAmy15nvUsM21hz1rPLkinJIRzXPKnd6HbCpZHQW90cDnitO1vCF5auXhuTirkNw3qcV51WhzaM9KhiGmdjZX5B61u2OoEd64K1vGVupIrcsrtiODXzuKwiPq8LirWO/sL/oc1qfb/8Aarh7C8ZSPmrV+1mvmK2FfMfU0cX7p7fICpIzis66fn3rRupcsax7qbBJr84pwufo1Z6FO5kwM1jX0+B1/Orl5c5De1c9fXZPU17uFo8z0PmsVWSRXubjCnmsS7uepzzU11d5U81h3l0MNyc19rhMK3Y+Kx2JRWvLnk4NZM85bPNOu7jOeelZsl1ntX2OHw6SR8PisTcSaUk5ziqzvzSSzCojKCa9uFJJaHztWrzbiGU54pDM1NkYHGOKYSa6Yo4L3Y8uWOaAOPWkU4oMmOlaNDlqBPWvMfixr50zSbja21tpr0qeZY4mJr58+PmpCKwkG7ls14eZ1XRw05LsfVcNYP6xjoR6XPmzULw3d9NIcksxJJpLENJOu3rmqVu2529MmvUPgz8N5vGOpCV1P2dWyfevwPFVFJtn9fYSkoxUV0Ow+D3gT+0b+G+vWEVuhB3PxmvrLRPH/hzwykVubkHaADtGRWF4S+H9nZJFFIgCAAbMcV6RZeA9BuohG9jC34CvClJX1PaUZJe6bHh/x1o2vgC2vIyeyk4NdVFYLe8FQ6n8a8t134MaZtE1jM9hOOVMZqTwbP4k8L3Rtrm8+22uflLHoK5nCL1TOqNSaVjs/EHwY0bxGjGa2VJD/EnBrkJf2dEt+Le6ITupXPFen2fiFnQEgk+mak1DxM9vbsyLlgDTSSNU5WueYyfs9aJNblLuFZnI5bAHNeQ/ET9lH93LLo7gjn923Br0nxJ8UPFlzetaaXp3Xjfis+DRfiBrKh5b+OEtyVz0qopvW5hUmn7rR8NfEH4W+IPBF073VlIsOfvhTisVNSN5pvkueVHev0C1rwFrV1pMltq6Q6nAy/MFAzXyR8UfgxN4Zup73TY2ezYndGRyntXdCaW5wyijxHIDMPevQfg9rH9m+IUQ9XPBrz67hNrcsGyOeQa3vB939i1q2nHQMM19NlVf2WJhI+QzvCrE4SpBq+jPtmzcvAjHjIzU/wDDWZ4bvY9Q0i2kVv4BWrhcdea/faEueCZ/IOKg6VWUH0ZHRT6TArcwUhtOB7UuPakYcigakh8bEVahk4qonSrEfNZSjc3hUsX4Jsda17G5464rn0kxnmr1tNjvXnV6aaPXoV3dHW2d0BjmtL7Qv9+uStrnaRzWh9s+lfN1qPvH0lHFWifTV3Jise9l61oXrgFjnpWFeS4U1+QYeldn7Hia1kzNvpT0yea5y/mxxzzWnqFxgNz1rmtQueDzX2WBw2qPh8biWrlG7ucg88ViXdxyau3FwMEcVh3Vx85r7nC0Uj4bF4nm0K1zPwaz3lzmnTzgE5OeaqGUk9K+ipwsj5OrUbYjsSfX60mT3oZh6Uhf2rvirI4JscvSlPFRhqcG/OmjG46m7vmxT1ORUU4+Xg4psFqylqdwIoWya+Yf2g9YEkiwqc1714u1tNPtXBYFgM9a+SPiZraazqcmGyQTXwXEmNjTpexW7P2ngnLZyrqvJaJHF6ZB59yEx95sV9v/ALPvhNNI8Lxy+X80g3ZxXxn4atBLqlsncuK/Rf4XaN5HhaxjUDmMV+J4yVkf0dhdZGF4z8cN4StHlit3uZlHyqgrx29+M3ji7gnv4pBYwR8iINg4r6h1HwPbXvMkav8AUVzWo/CGzvlKmyQg/wB3ivKVVJ6nr+ylJe6eJ+AP2hvFmtXq28rNdqPvFTnFe+aB4tOsQLI/3u9ZWifAGxspxJHAtvnkla9F03wXZ6LAqRRqxHrUznCexpThKl8RveH7T7baq4OKpeJpTpyYJNbmjn7NGOMEelZniGzGqhs8E9KyudakmefXnjLTNFVrm8ukhRRkg9aoWX7S3gmBxE94FbOM5ql4y+Gc10XkBEgx916+cvEHwI1y41tnaLZZFtxEY7elddGMJr3mcdSUk9EfZ2n+PNJ8UWRn0q8iuQR0VskfhXE+NdDXUrK5coDuQ5A+leDeEfAXiHwtr0U2mtNbWwxuXnDV9HW8U91oLG6BWQocnHWh2jK0TnlFtXPzh+IMH2LxTewYwFc4FQaBMA4yec5rZ+NSC1+IGoL/ALZ4rmNJYq+QeK9ulKyR4dVKV4n1F8IPGC3dsLCRv3i9K9ZRfl9TXyN8O9QmsfE9qUchWIBr60sZDLbRt6qK/csgxbxOFTe60P5c4xy1YLGtx2lqTU4cnpSD71SHpX1B+diECmNTjmmsDQJCVLGTjrUVOXpQWnYkDEc5zViKUgcGqgOaljH6VhUhdHVSqWZfiumyM81e+0N6CsuBsOD3q9uFeTOgmz2YYhJH1RqEuCecVzt/cfLjOa0dRus5/rXMalddf8a/HMJSu0ftuNrJJlC/uevNcxf3HJweTV++uvvelc1eXOd3Nfd4KhtofnuOxG4yZi2eax52+c88VLJckK1Zck5LHtX11Gm0j4qvVbdxk/JJJzUYAqOSbnrSCTPNevGOh5FSRLgUgUGow5NO3VtY5pajwgGaXaM1GWpQxNBA8jFZGuah9igc7sHHftWmWIBPNeP/ABz8av4e0mRIW2yuuBXnYvErDUZVH0PeyfASx+KhSS3PLfi18UCJpbGzcMxJDyV4wZWuWLudxPOabdPNqN088p3EnOaXdtBHSvwvMcbPGVXOT0P60ynLqeAoKnFam74OXd4hsh28wfzr9LPhvGF8P2XGT5Y/lX5oeFJhHrtke+8fzr9H/hxqH/Ehsuf+Wa/yr5LFyvofW4WFmeq2Fkk/3wMVrLpcEaDCDP0rC0m/BUc1upeDy8k8V5TPfgkkV7mFIYyxG0YrnJtRjkuQisCc9qZ4x10wlIw+xG6kd65ex8aaTBqS228ecfelZFSVz0yzhPlbipII609ooh1UVmW/i+1S2wR2654qvFrttqG4wzo7L1VW5oJ5DZm0yG8TayhuOOKyrnwPbOd20g1saHeiU7T2rdlKsvAHNDT3L5WcAfBttEdwGSPWs3xBYrbadIQMAKeK7q8+UMelcJ42v1h0a6YnACE1rBtyRzVI2TPzH+PEwb4i34U8hzXJadMd6j0rR+KN4dU8f6nLyR5pHP1qjp8IRgT0r36b0R81OKuegeCGA1+0dvuhh0r640qZJLGEoeCor5G8ETJ/akGQCueK+qvCxKacgYduM+lfsnDCaoNdLn878e2nXjJG4OtSdahDjNPEnHSvvtOh+ONDsYNBFIHo30hWF20baTeKN4oDUXaakQgVHvoD4YUmrj1RaVsHmpd59KqiUE1N5ornlHU6YSdj6R1Kfk81zGoXHJ5yK2dSm681y2oSgbsmvyLBULtaH7bjq2j1My/n5PPWudupMk81pXs/LetYE025zg19zhaXKj8+xlS4k0e9CAeayWzk+1aazbAcDJrNYnmvoKZ85UKjKdxqRRgY60uD1poY88V39jzqmpJjFKBmmc+9KGOasxJFXmg+lIpJpCSDUkA/CH3rw/8AaE8KS6vo5uYssUGSBXtU8hVcY7Vz/iK3Go6fNCUDIVIORXkZlh3Xw8ordn1mQYr6ni4VOx8SJa28Gmszj96OMViTMO1dp8Q/DcmhatOgVhGzEjj3rgpXOSK/AsVH2VVw7H9bZdVjWoKrF3uanhu8EevWYPaQV+j3w8k/4puwZe8Y/lX5k6PKV1m2YnGJB/Ov0n+EmoJd+EbE5BIjX+VfPYnc+ioOx6tplw21cnrW0lxlME4+tc7p7BkwCMiotW1drBdzHA9a81nswehoa5YQ3sXz4b3rlrnwVp07mQRKJgOHHWuW8SfGi2spTaW2Jbr06gViWfjvXLyXzjHJt6/KnFI9PDYWVbVNL1Z31t4Qu598b3TGI8bc0/RPhmmhXLy2TyLJIcszSM38zWLp/wARLmFQzqQR97cK6/Q/iLY3+EdxFN6E8VLNa2FnSWq+47bQ7OW0iHmPubHLGtz7WAgG7Jrm7fXklQAMCMdqSW/LphWp3ODmZb1TUgAVBzmvJPizrRsvDV627koRiuyvpWdm+Y5z614d+0J4pi8N+HZXmcfOMAN3rppR1PNxEtD4W1+Iz65eTHktITn8aii5ATpVm6l/tO5kuVG1ZCSAKvaHpa6jexxE9+SK+goQ52oo+ZxFRU4Sk+h6J8DtAjvtWL3CbgvIzX0xbReUFUDAHHFeRfCbS47S6AiH3eDmvZlCriv3XIqKo4ZaH8u8U4mWIxkrvQVTgg96k696i/iFOWvqD4CW4tOHSm0q9aCR2PyplOBzTaAClA5pKUHFAEqinc+tM8z9aN9SbR0Wh9C6m+CRXK6lI2Tmun1JuT7VyWrv8rV+c4OlZJn6pjatrnO38xGaxnlO7jFaF/Jx+FYrSfNX1mHh7p8Pial5F+E74ZG6MBWdnPWtKzTdZzMPSswsOua9KnueRW2F28ioj1qU+tRkEmuzsecx4GKWkB4pc4qxMVaRhzzSqaGPNSZle6jyuaxrx9qMPatuc/KfpWDfjINc9R+6z1cLfmR4H8btKacC4HQdcV87ah+7kavsPxto6atpssRTLc4r5Z8WaFJpl9LHJGVwTjIr8W4gwbp1vbJaM/pfg/HKrhlRb95HHx3DQzK/Tac5r7u/Zu8YR6r4Ut4vMy8YCkV8LS2+SeK9m/Zy8YyeH9X+zu58lz+VfA4mOh+nUZPm1P0G02+2MDmrOrW8eq27A9MdK5TQ9US9tY5EYMGGa6Wzm3LyeK8Ns9yErI8d8ReCI9M1c30EY65JIzXZeHPG11bwrGtlbSgDHzR11t7o6XynHU9iKyv+EVa1bfFFj6UczR7uHnh5R5Zr8R1xr63NtI1xodh8w4IUjn868s1/S9UvbljpYit3Y/KEycV6quhTzECUME9K19N8OW9gfNEYMnYntT5mdNWdGEfcb+85D4e6J4k022T+17sSegHWvS0UrCCTzVbGBk9PWq82qHaVUZx3qbnhymhbyTy1Zq+Kv2yfE41C8tNLVuhzjNfV/i7xHHomi3N3cShEjUnk1+dPxG8TS+O/Gd3esxaBHIQ9sV6GG97c8bEzMN5RZWSJnBA4NdZ8MdGutX1RRAhZj1PpXGOhvrpIkGR0r6Z+BvhEafZfaZE+dgMV9xkuDeKxEV0R+e8S5gsDgpvq9jv/AAh4Vi0O2Unmdh8x9K6lIsDmmxR7eo5qYg1+7UKcaMFCOx/LGKxE8RUdSbu2JtHHNPx7U1etO/hNdB5kmIBilooqyAooooHZhRRRQIB1p+famDrT6B3Z73qbdea5LVmJVq6bVJByM1ympPkN+lfGYWnsfpGOqanL35PzVjO2Gz6VuXqghqx2TOa+kpQR8jXlqaml3scOmTowO5hxisJs7jwavRuFjZfWoT1raEeRs8+s+ZIYrHaKdTwBil4rpRxEdKQT2qUEGlwPWncCJF5NK3BqVQBS8d6RPKUrnleKxr0HB4yK6GZVIIxWdcwLgjFc81dHdSnynF31t5iHIrzjxt4Gg1+B8KBMOhr2C7tAoNYVzp5nJ8uMk/SvnMxoUKtNxruyPu8lx+IwtVTw+58eeKfCl1oEjpLEQM8MBU3w3vIrPVR5kgRieK+ofEHwru/E+lzhrPfJtOzjmvkXxX4f1TwdrU9vdW0to8bnbvGM1+JZhHDRrOlRqKVvM/ozJ8dVxdFVK0OVn2V8PfHbWDxW88mY2xgk17hpusJcKjo/ykZr8/PAXxJ83ZY37bWHCSE17z4V+JNxpKRxzyb4f4XzkV81Up8rPsadRNH1ppUySOAx6+tdda2cEijIB46GvAfC/wATrO8iUvJn3U131l4/tcKFnBH1rkO+EonpB0+2x91fwrI1GCKEEAiub/4TqAg4nz+NYupePbUE/vCxHYUrmvOrHQ392qR7AcGsG91SGwhaWSRQFGTk1xmtfEW1sUeWedY164Y18yfG79oK51NZNN0icpE2Q8g6mqjCU9kcFSqoo2/2hfixP4pmbRtNlItFJEsiHr7V4I+lyOi29upGeretei/BGz03xis9rfOPta8jd/FXsGn/AAy06zmyLYEj+Iivrspy1418sXax8JnXEFLLfjR4l4C+F91qF7CzRssYIJYivp3QdNTR7CK3jUfKAOlSaRo0OnrtjjAz6CtlIVXHFftmT5RDL6d73kz+duIeIqmaVbLSCIQxPanbzVrycrnHFAgJPTFfUI+FckyHuO1L3qwYlzTXjCjIrRGFyKkc446VJtxRtHemCIdxpNxqfyxRsHrQbXREHOPejJ98VLsGOtGz3NBkR7qTf7GpTH603Z9KB2PZtVuMMa5jUJ8g5rf1Rh81cnqT7cjNfK4VaH3WNd5GbeykKcd6yHn5x1rWkRZVrMu7bYMivepHy9Z6jfNGMZpjSjccCoxyM09VDDNdFjhnqh/nDA4pdw603YK2fDfhx9fuNo3Kg68Vx43HUMBRdfES5YrqaYTB1sbVVGhG8mZMTb+Qafgn2r0ofCVJIwFkdG7k06P4NSMwxccewr4tceZG4c3tkj6uXB+bJ29meaqPekKOxAVSfoK9h0/4L26tmeUtjtXQWPwv0y2cfuy31r5nHeKeUYS6pXmz28J4f5lXa9o1FHgsWmXc5wkLnPtVyDwZqV63+qKg96+iI/ClnbDakKgD2p40SFeigfhX5zjvGCtK6w1FLzbbPucH4cUadniJt+SVjwa1+GEuf3wLe1bNp8N4oAD5Kj8K9cfTwmcKOPaqcluVBwK/J8y40zPM5t1qjs+i2P0jA8PYLAxSpU7HAReHo7RgNgwPavmX9tP4aQSaBHrMFsAy/fIFfYl9EFG7Arxv9qeFJPhJfsygnZXHlWOqPFwbe7PddNQR+VmSj5B2kdxXSeH/AB/qOiEI7/arY8GNz/KubkP7+QdgxpPzr9vUU0mzK9noeyaf8XLKzRJLeae0l/iQjctdRY/tBPGBuCSAfxB8GvnIk/hQpweMiolh4yLjVlE+pof2iklQhEUMOu+TArF1X9oY4ZUcI5H8HzfrXzp5jkgliaRmJqPqsTb6xKx6L4m+Kt7rCOqyO+7+J2/pXByXEk7l5G3N71WU4I4xT95Fb06UaRyznKR9ffsR/DK212e61a4Uuy8DnivswfDKxvI9jR7B2ZRXiX7BukiP4fPNs5kbrX2DY6f+5BKDmvyTH8Q4vL8fKWGm42Zz18Bh8dT9nXgpHh2rfCC+skMlo3nxjkAjmuRvtBv9PfbNbMv4V9YRWfGD09MVBdaBaXikSQo477hX6HlPi9iKMVTx1NSt1Tsz8xzLw7oV254afK30ex8jStJCD8rceoqOK4Zu9fS2sfCnSNSRlMPl57p2rhdV+A0kCtJYXO7/AGHHNfr+V+JGTY6ylPkb7n5vjuB8ywabhDnXkeVEknvRgjrXVXfw112ycg23mAd1NUZvBetxqSbJyPav0GjneX10nTrxa9UfGVMpxtJ2nSkvkzC4xQ2AetX5PDmqRZ3Wcg/Cqc9ldW/+tgeMepFd0MdhqjtCab9UcksJiIK84tL0IKKXbQQa7LnHYSjJzRSc1RIpJx1puTR+NGTQVY9a1N8hq5PU3yxHeuk1R+tcvesDIa+bwy0PtMW7yM+WYqCMmq7S7+M5zS3T1VjfmvZp6I+erA6bD7U5Pu09iMA0xSMV0rU4hSM17D8NNOjjskdR8xxXjvnKD9K9p+FOoQ3Nkse35x3r8K8Va9WGWRhT2b1P1vw9owljZSluloekWtupPTnFaEMKgAECo7eMBgauKORxX8WSqySsf0q4IRYlBPFKU56YqUDnihuPpXK5Nu5otNCsy+1MaLcc4qy3Wm4FTzM0TsUZbb2rNltuTW2/Q1mTc1vCTZk3qc3qlvwy9q8O/aunFt8Hb/I52mvoG8t94YV81/tr3DWnwnniAxuOK+lyh3xdP1Mp7H5ek7pXY9yaX+GlMDRru6gmmvX9EU17qPPvdgelFFFalBRSA8UvXpQAmBQego5z9aUoSAcHHrik1oB+nf7CAz8Lk9c19d2Yxbr718U/8E9NUN14LubU5/dt0NfbVvxGvsK/nHPfdxtReZ1UyzHEWGacIyD0p9t9ypa+Vk9TpWpXZOeaBCpxnmpyCaiwQ1ONRp6F8pDNp0bg4XNV20pCOYx+Vao607Ga9KnjK0NYya+Zy1KFOT1iczf6LGYWxEM/SuX1Twrbahp0qvEu8A4OOa9NljV0II7VjpZLJBIuOOeTXv5ZnuLw+Lpz53dNdWeTjstw2IoSjKK1XY+SdbsTp+pzQEY2sapY+Wur+KEK2/iiYLxn0rk93Ff6E5RiXi8HSrP7STP45zSgsNiqlKOybEK0m2lLZpo4r2zxwK5NGygcU+gD0nVGwxzXLXrYc10mrPkmuYvsFjXz2GXun2uL0Zl3RzVYfKasXB5FVz1r1YHztRkhYFQBTCeMUKMigitvsmCVybTrFr28VACQTXrPhKE6DND5fT+KuU8FaXkiZx+dek6fp8dxtIr+R/E3iD6zX+o037sd/U/ozgfKPq1D6zUXvS29D0SwuRdRxv2xV5SATzWRpieRGi9gK01ev5sqaH7ItSyjjPWiRgx4qJWpd1c9xpA1JQxqJmwx60xiSMAD9aoyJmrjAGm+WPSrjpqS1cofZg/avJ/2jvgvL8Vfh9d2No+28RS0a+pr2gRY7VIEx9a9DDY2WFqxqx6EuN1Y/Cvxl4J1TwVrdzpOq20lrcQOV2uMZ9xXPeQrSBSdo9T2r9cf2p/2ZdK+L3hq41C0gSDXLdCySovL+x9a/KLxN4fvPC2s3Om30ZjuIHKMCMZr+gckzmlmlBOOklujzZwdNmZeWSW8m2KQTJj7y9KS206a6DGNDtXqT0pVUlMYwB3qaO7mgQosh8tv4QetfUJXI5ym8DRttIq1YaT9vDkzJCEGfm71MTJOudhIHXHakDFOnGRzVWFzFJ4SshUnIHGamHChecUp+Y5NamhaNL4i1i1sbdN0kzhAqDrWdVxhTcn0LTufdP8AwTltrltO1FyjeUDwe1fecUZVRx0rxv8AZh+FsXw1+H1jb+SIrmVA0hxySa9zggDIG61/NGd4iFfFzlDa53QWhHbLtWpwuaVogOP5UqLtFfNt3NhMdqY64qfZnmmSL3oRaYxetSgY+tQqcNVhea2voD1YyQHYfU1TZPKs5SeOKvOvy1m65L5OnlQeWrrwTTxEeba5jiNKbt2PlX4m3Hn+Jp2znBxXLE4ruPib4dltNRa42nZJ82a4UAgc1/o5w1VpVcrouk7rlR/GHEFGdLH1VUVncfShc0ijNTLHx1r6w+WIwhzS4PpUoj5o2U7Cud7qw+Y1zN83zfSum1flvxrl9QOGJr5nDPRH3GLWpl3Dc1XL81JOx3VBuJr14nztVWJA+Kv6TaHULuOMDjNZTO+4ALnNd74G0ptnnMo3E8V8xxPm0coy+pVk9baep73D+WvMMZCCWnX0O00fRVgtI0jHTGa3bVXsSvGRml01fKUZAxWwYUlQdK/gXNcbLF15VZu7bZ/WuCoQoU404KyRqWNwHiVs81oRTZrHtIvJiwDxVuKT34r5yWqPVRrxnd0p1VbWTccZzU5Y1zPewwduaaR3prths0gfIzVICTaAKMDrTNxxR5g9qYEnG6nHpUW4Zp+7HeoZURHVXUqcEHg5r83/APgoF8HoNE16LxHaRLFHcf6wqMc1+jLt8w9zXxr/AMFF9ZitfCOn2hKmZnyAa+44SrVKWOjGL0ZzYhe6fnNaxNLcpHCQWJwCxwP1qzd6bPpmo4mkjFwhBUowdT+XFUt7Fw5AB9MVtadqKw2s6s1qnmDbhoQSPcelf0UloeQUdV1O91O8zduhlACgKAo/SorSCJ7pUu5jBD/FIozinyiLB2zJI/rt5NVGleF1IUEejDIpgFyIluHW3k86IH5ZCMZH0r6p/YP+Eo8beN/7XuUBtrMgjI4zXynLN5rE4Vc9QowK/Rz/AIJtTWZ8Kaiq7ftOecDmvkuI8RPD4KcoO19Dppq59nxRJAFjjGFUYAFbNo37oVmSAK3FaVocQgda/nCo3JuR6EUTkAmm7eak200/lXPc1EPyimP0NOpr/d/ChMCsGy2PSrkSZXP6VWAAqdGwK1voAsnAxWfq9r9otRxyKvSNxVe5nEcHPpW9LSVyZ6xPKfiFof8AaelSAJl1HFfPk8TW0zxtwVOK+t72x+1xyErwRXzf8RtAfSdXkkVSFds1/XvhXnqq0ngKr1WqP534/wAoaqRxkFpszlkODU+6qyE4qZTX9Jn4ZJWJVbJ6Yp1Rp96pKpGJ32sREMfauS1EEOfTNdzrEQyRXGasmHyK+WwuyufoWLWrMCc4YjvUINS3JHmmogc168Nz56pHUtWEDXNyiAZ5FeveHLEQ26KBjivPvCNkGnEhANepaYMY7cV/MPinnMqlRYOlLSOrR+68C5bGhSeIlHVm7BDtAFXrYEA98VTT5QKu28gxX8xzfMz9oppWJ/OYL14p63JC8niobgBbct6elZ4uCV681Frls6XTbncM5zzWnnPP8q5rRZizYzmukiYba5px1C5FN978KiRyOM/hU83c1UJ+apBFwcjrUBJ5oV8Ac1IelJlDlOafVdWOamBwOtSUivIfmJ7Cvzc/4KGeM11bxvaaUjcW65IFfpDdbUjd2bauOa+T/jb+yPpXxvnvNZ0+6l0zWmJWJn+aKUj19K/SeDcK6mJdX+U48S9D8zzz0pyvsicEZJr0n4kfs6eOvhdczJq2i3DwRk/6VAheNh6givNMHOCCD6EV+6Js8siM07hQZCQOgNSoqyZ8wk+mKCvoMV03gf4ZeJviPqKWXh3SLnUbhzj91Gdo9yegrTmA5KSIJnOTX2X/AME7vEN9pXi2e1ZZFs5xtLFTtzXU/CD/AIJ5y2Hkan47laUrhjY24yoPoTX0SvhuD4e2Fu2g6LbWmkRsEl8uMBl/2icZr57PMN9bwc4Lsb03Y92c4Pr6GrlrJwKw9Gvk1DSre4jdZFdAcqc1q2knA6V/NVaDpycX0PSg7msmdopRjPbFQxsGWn8etcKNQb9O1NfkHFOI4oC8c0wK5GKfu60rpg5psnStIgNmbCVE0PnKueRSyuGZV9+asEbYxXRHcTVzPuYti4HpXj3xd0M3lkZowdydRXsFzl3b0rlfFWnLeWUyEZyK/Q+EMznluZ0asZWV7M+R4gwUcZgqkJK58sYxwRzUq/cq1rln/Z2pzRt03Hj0quhXFf6C4aqq9GNRddT+PMZB0qjg+jBRg1JSZB5pa60eej03XRsyScCuG1CUS79pyR2rtvEMi3d01vGd7DrjtXF6tprWcxcAgHrXw2HrX0P1fFUIdXqc5cbg53A5qtLM0eCK0LmMn5s7qpxwtPMiAdTXrTq+zoym+iPnvZc1VRXVno3gmyH2VXPfmu6sl2NXO+GbT7PaImO3WuigOG57V/CnFGMli8yqzbvqz+pMmwiw+Dpxt0RuwEMRnpV4W6SLwcEVm2p3AVpRK56AivgZpI+jgK6mO1kU8jBOa5+3nDrKueQa6KZiYyPauIWc2+rTRMSA3SpRT3NvSL5o74Kc4zXc28o2D3rza1lEN6pPTNd7p82+FWHPFZz2AuztluDx6VAetSNzUVc40Kp5qyPu1Ci1JuwMCkyhtKh5pvUU5PvipHuY3jfV4dD8O3N7OjSQRKWdU6kVxfwd+N3w++LM0tnaaymm6hAfLGnzv5be5BPWvQNf06DVtJuLO4XdFKpUg1+V37Tvwl1P4P8Aj6TUNOkkgs7hzJDPASpU59RX6xwViqcJSot+8zjrxbR+wt1oOiPohtLvTotRsW+XD4bOa8A+LP8AwTx+FvxKs21LSBN4d1Zzu/0c5jb6rXwz8G/29PHnw6MFnrFyfEmkLgGK7P7xB7N/jX1/4B/4KM+A/EkPl3Zl0S6UZH2kZQn6iv2KzPPWm5zHgX/gl74bt9VM+u6zPf28LZEMXybvrX1h8PPh74b+G2kNo2haHaWIj6PEBvcf7TdTXz34j/4KHeBtBvgxuBqKn70dmMfmTXzt8ZP+Cjeqavc3EHgLTzo1tJnN1dNulP8AujoKYaH6C+Pvij4V+Fuky3fijV7WxiRSRCWBkf2Ar87/ANof/goHdeKxd6L4KsIbDSZGKyXMkfzyD6dq+TvF3xD8Q+O7+S813U7jUJnOczOSB9BXOOc85xUTSlBplRtc/V/9jL4gv4z+G8KTy+ZNAMN7V9F2rZ+nSviv/gnXZXMfhC9mZWETtwT3r7Tt2AwO9fzTnNONPGVIR7npUzUTgU/qetRRsNvWn7wDXzr3OlkobA96N9Q7hS7vagke7VXkkwakY/KaozXG0N2qooBGffMMHvV4Z2+1ZVlKpbc3PNauQwyDWwEUkY71h6xGrAj161tzngc81kX8e9yfavTwc3CopJ7HFXgpxaZ83/ErTxa61IwGAxzXHL8teqfF6xG9ZgK8qDDPWv8AQnhDGPF5TSm3rax/H3E+GWHzGpFbXJ4SQcVLVdHAapd49K+5R8bJanRa9eXPhK/eMv5zdzjrWV/wk0mrOFZdufWvTfEWkw3V5I0sQkHbcK5a50O2WQMkCxkHgqK/LMBiYSny3P23MoRbcra2OUvLIoSR37VDpVuw1CPrjNb+p2pXLDtTdEsRNfJ6da9bN66oZdVm+iZ81ltN1cbThbqehaUu23jX1FawjxzzWdYrsVB2Fa6kDAr+C8fUdTETk+rZ/VGFXLSSJLe68nqpxXTWk6yQIV71z5s9ygg9asWk81mQvDJ6V4sjqTNe6K7T2PevL/F8r218sycYPNekXEqTwkg4OOlec+MMGKQnsO9KCNkixZakt3Gkg+8RXf6Bdb7NRnOO9eH+D9RleaWNjlFPFeq+Gb8bRGe9VOGhD0O1Vtw/Wkxk1Tt7olsGrBchq4XHUCwhwKG6UIMgZqUoKkaIR1p6ffFP2DNKQAOKls1iVbwhoiCK8V/aL+GNp8R/AF7C8CvdwoXjfuCBXs9y2QRjFYmoKJY2jYfK4IOa9TLsRLCV41YOzTMqqvE/FLXNLm0LVrmynUo8UhUg/WqBkI4HANe6/tgeBR4R+JtxJEu2K6O8YGOa8FLGv6ZwWIWKoRqrqjx5JpkvmkdMUhlY+lR7qWvQMxd1anhrQLjxNrlnptspklnkCgAZ6msroMnoK+tf2D/hIPFXi3+3rmPfBanKgrxmvHzLGRwmGnUl0RrCPMz7l/Z4+GyfDb4eabY7QJjEC5xjmvUVOD070kcQiRVUAADAAoHBr+aMZWeIqyqPds9OCtoWon2inmQ1DGflp1cFrHQyTzacJR6VAeBSK+WAzQSXWOVP0rm9UvgjlBwScVu3EvlWzN0wK8zuNeN7rbxLjYp5IrWCsB3OnKrRAmtdMbB2rndNuD5ajt0rYWXKYFWATvufiqV509TjpVwjJqpPExfPauujpK5z1NTyn4rWRk0tmxgjvXheDvNfR3xLgMulOoxwDXztINkzg+tf3F4YYr2+UqL+yz+YOOqCpZhzLqgTg1LUY6Y70/8AOv2Y/KZas9t1ebeWNctezhGzXU6lGMtXLajBuBxX4Hl0mqnO3c/cscr3MTULvcjVL4UbfdPn0qnewEKwrX8J2pSIsRyTxXdxXjnSyib7qxz5BhY1Mwi30Oxs/vAdq1gmRmqFhblVBatOIc1/Glb4j+hqXwlyAHYKn2EryKZAp44q4OnSvPkaooSDYjcnpXm/je7MdrN2r0u9GFPHavKPiQSto23rmqpnTHYpeDLU/ZGkP3mrvtFk8or3IrkPCKbdKiJ6kV1dm5jYMK0qPoRI7CyuSGwTnNbEcqyAZ61yNrcZYGt6xm6HNcEkSmbsXQdasbeKqQS4AxVoPxWTKQnSnj7tNyKQnismaxKVyOTWPqIHl5Hatq55PtWPqIIjrog/eSIqbHwJ+3/ZRyapp1x/GFxmvjLHbGPavtX9vph9psVyM46V8WE5Ymv6S4dd8vhc8ir8Qm2jdSnimV9KYA7bVPpX6h/sAaXFafDQXCAbpepHWvy6mOIycZr9LP8Agnp4ph1DwK9jvHmRHp3r4Li5S+pe73OqhufYv8VMIO7rTjyaK/ANbu56dupKhwop9RIeKdUljmPFRqeaVulML4WqSuySn4huzDpU5zjCGvJfDUplup5TzuevSdel8+zmQnqpFeceHovJnmi/uua6VGyGtVc9E02bKrW9E25Riua03+D610NscLUBsWVzUM8gTJznipQRxVacFnNdVLc55anI+L4ftNhNnn5TXzRqP7u9kGOjEV9Va1aia3lGOoNfMfii2+ya7cJjgsTX9b+EuLc6M6D6an8/eIVHlqQqmcrc9ak3VEvUVJX9IJeZ+JNXPfdSiBLda5nUIwm445rrtQX73Fc3fx7ieK/mzAYi7SP3bGUm2ziNVvlWcRYxk12Phm3V4kIGB6V5t4kleDXEXBwT2r03wcHa2j3AjI718/xxjpxwkaS2bPW4Ww6+sSm90dMBxwKswxnqalSIADip0jx2r+daktT9eWg6FcYq3/DUcaDb0qRuFrjk7miKV9yvFeV/EJQyiPP3mr1G7PBry3x2c3cK/wC1V0mjeLLOhRCKxjTpgCt23YAVj2HywKPYVoQvg9abd2KRtWsm1RzW1ZXajHNc1BIRWjaTYPTIrGSuQjrYLpcDmr6ygqMGuZgnBI4xWrDNwOawcC0aufegNjqarCbIpwbismrGkRZGFZupDKAVeY8VVuxlenOK0p7kT2Pzb/by1oz+M7azDglF5FfKlfQ37bjMPitKDk8cZr53PJr+lcgjy4Cn6HkVdxe1Noor6MwEYblIr61/4J/+Mjo3jObTd3yTdFzXyYB+HvXsP7K1/Lp/xb04xEhmcAgV83n9KNbAzT6HTRdmfsNFOHQHpkZqQEHoax7G6JtYSx5Kg1bWb3r+cZw1Z697IvBsdelPBGPSqaucdc1IkmBzzWDiJu5YqtNIFByaUzYqhdS/L7mtacCWZ92fMZ88giuBsX8vXbpB65rvJiCjc9q88t32+I7mumasgpO9zvdOk4UV0du/yjNchpshGPrXT2z5VfeuQ1aNAA4pGOHp/wDCKCuSfWtoOxgZepIGiYV80fEe3+z+IZccZ5r6cv1wrYGeK+efi3ZFdR3gYJr+hvCnFunj5UujR+Rce4f2uDjU7M4OFsipqgg+UAEVar+v7o/nTkR9FX8Z64rm79Niu3YV0HiCc2ulzSrwyjOa8pm8QzOsqNKSjnBr+R8Hjowkkz+hMTC9yaKwj1XUzM6ZCnAJrvdNhEMKgDAHAxXF6LqMLXEUKDn19a760jO1c14fF+LjXpQimezw/T9nKTNOByQAea0Yk+QcVRRNuOKvwv8ALjFfjNTc/QUyRUx9KR1xmpVOR+FRyVxTdjojqZl2x2mvLPG5/wBPhP8AtV6ldnAPoK8N+LPiMaRdRuFMnzY2qMmrop1Hyo1OwsmzCpGOlWlk2nmsfw3erqulQzx8OyjKntWo+9Thl21p1Bl+O4BYVet59prBjlw3XB9qvQzkjk0EHQwXGMc1qW91wK5mGYjGDWhFPtXINRJFI6VLocc1bjnDdf51yf2w4xUiao0Y+8azcLlXOvUK3Of1ps0XmDAIrnYdfwMMeKuw65GxHzdazcWnoVa58qftofs13/jWwPiDRIPPvYFJeJRksK/Om+srnSryS1u4Htp4jtaORcMDX7oLfQSxYYqQex714H8fP2TPC/xgtJruyji03W8EpPGoAY+9fpvD/E6wsI4bEJ26M5atJPU/KSmF8CvQPir8EvFXwi1aWz1vTpUhDER3SKTG47HNV/hd8FfE3xb1eOy0aykaMtiS4ZcIg+tfrH16j7P23MuXueb7KVzjIY5LuVIbdfMmc4VF5OfpX3H+xx+zJqFheReKNdha3cgNDG4wa9U+Bv7HHhf4WxQ3upxJq+sqAS8igqp9q+j7ZEihVY0WNVHCqMAV+Y57xLGvTlh6C0e7OynSsyaNdqhfQcfSpUJAqNaXdtOK/MNztLMcoxzwakE3HBqiZefSk8zIrRRTJ1Lrz4FUbiYN1NJJMAKpSTgnmtYxS2BhcTDym+leeWziTxFcMD8tdbrF+tpYSyNwApNeeeGNVS/v5pFI+9ilU2NKKsemaP8ANmuls+FX61ymiPtmK11Fo/3R0rzypbmxE3yipAAeahgXcoNWNmBWiZgUr1R5Z4rw/wCL1uFKyAV7lfD5T+VeR/FmyaWwDgZwcV+veHFf2Obw8z8/4wo+1y6fkeMCMMenNS+UamSEjAqXYfSv7b9oj+ZfYSPefEEJudJuo1+8UOBXzVHqF4dTltFhkeRXI2qpoor+K6EnzI/oKvsz03wb4YvVljuL1fLxyE7ivSISiYyRRRXl5973Lc9vKNI6GnbujjGRmrqhcdRRRXwFWKufWxkxQQO4xUcjDHUZoorhlFHXCTMi9lCI/POK+dPiwTPrUCAFgW6AUUV0YP8AiHQtjqvBCPaQR8EAjmvRhZR6hbDZ96iiueo3zs1WxmXGjyQ5IBwPSmQqQ2CDmiikpMVkacUZIHB/KrcMTZxg/Siim5MlRRY+yuR0qF7Jz2OfSiiouy+VDfsMh6A/lTXsZ1XIBooqkJCB5043NSnVJYDjzCDRRVKKuQyLUfDlj43sWttZgivrVuPLmUMKn8PeA9O8DWAt9EsIrO2HJESYoor0faVOXk5nb1ISRvWnlgB25Y9qna6AJCqT9RRRXFY0FW5ZhkIfyprXTFsbTkdqKKtRViSF7lg3IwfQ1MkjMoO0/lRRWnKgIpGcnG059KhaFz1VvyooqY7kI4z4m6mmn6DOAGMm3oBzXmXwonlubtyUkC7u6miivoo0KcsBObWt0c/PKNdRWx7hpist0nynnHaujIKHP3fSiivkOVWO6e5csr8xOA5yta6zo6hgwIPvRRSSMOpVvJFIPzD864Xx/bJdaLMCOQKKK/SODfdzWlbuj5vP4qWBqX7HiH2M7jweKk8j2oor+3YzlY/mmUVc/9k="/>
  <p:tag name="MMPROD_17348LOGO" val="/9j/4AAQSkZJRgABAQAAAQABAAD/2wBDAAMCAgMCAgMDAwMEAwMEBQgFBQQEBQoHBwYIDAoMDAsKCwsNDhIQDQ4RDgsLEBYQERMUFRUVDA8XGBYUGBIUFRT/2wBDAQMEBAUEBQkFBQkUDQsNFBQUFBQUFBQUFBQUFBQUFBQUFBQUFBQUFBQUFBQUFBQUFBQUFBQUFBQUFBQUFBQUFBT/wAARCAE4AZ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SloAKKKKACiiigAooooAKKKKACiiigAooooAKKKKACiiigAooooAKKKKACiiigAooooAKKKKACiiigAooooAKKKKACiiigAooooAKKKKACiiigAooooAKKKKACiikyKAFooooAjApSwxxTN2FyeDXn3xG+Pfw/wDhPGz+K/FWnaTIE8wW0swa4dfVIVzI3/AVNS5KKvJmlKlUrS5acXJ+Wp6GuR/hQTkV8S+O/wDgqT4F0aWaDwt4e1bxPKjYWeYLY20g9Qz7pPwMYrwjxZ/wVA+JusTSpoej6D4fgf7m+OW7nT0+csqn8UrhnjqFPRyPpsNwxmWISl7PlT6ydv8Ag/gfqgZQv3iBSedH/fX86/HyT9on9pv4i2/+i6x4ovIH6NpOjrCoyegeKEH8yfrUEHhD9p3xCNzXfjwhhjFzrcsAwexDzLj8q8urn2Cp/FNL1aX6nqx4Qqx0rV4Rfrc/YhriIdXX86VZ4nHEi/nX46t8B/2j52Mjx+InZurSeJE3H6/6T/Onx/B79pbSVzBJ4qgAHH2fxKCefTbcHuM/WuZcS5ff+LH/AMCRr/qlDpio3/rzP2J8wf3gaN4NfjrHrP7UXg6cSLffEHKdDI096n4g+YprS039vT4+eBbwxazqcWoOOPs2u6OkWPb90sTfma7qWdYSr8Mr+jTMJcIYm16VWE/Rn68np92l3HFfnD4K/wCCq2p2/lReK/A0FypP7y70e9KED2hkByfbzBX0P8PP+Cgnwd8eeVDPr0nha+kJAttfgNsBjuZgWiH4vn2r04YujU2keFisgzLCK9Sk2u61/I+mDmjIPas3StcsddsobywvYL20mUPFPbyLJHIp6FWUkEe4rRA5rr3PAcXF2aH0UUUxBRRRQAUUUUAFFFFABRRRQAUUUUAFFFFABRRRQAUUUUAFFFFABRRRQAUUUUAFFFFABRRRQAUUUUAFFJS0ARnJFIOPb3pcYrwz9oP9rfwN+z1aGHVLo6p4hkj322h2DK1y+ejPk4jQk/ebrg7QxGKic4wTlJ2Rvh8NWxVRUqMXKT6I9vklWFN8jhVHUk8V8s/Gv/gob8Ofhc0+n6HM3jjXY8g2+lyqLWNhjiS5wVHUg7A5BHIFfDnxJ/aG+L/7XXiF9A06O6j0qZj5fh7RsrCI84DXEhIMg6ZaQhMjIVc16r8Jv2A7S2jgv/iBqBvJeG/sbTZCkS/7Mk2AzccEIFAI4Yivi824owmWR9+aT7bt+i/zP0LC8NYfCRVTMp3l/JHf5s848b/tifG/4/ao+k6DcXulW8pymleFYnWbaD1eZcy9DgkMqnqQO0/gb9gzx34pf7b4n1C08MpMS8nmH7ZdMSc5KqwXnkkmTOTyOtfdvhXwXongbTF07QNJtdJs1wTDaxCMMfViOWb3PJ7mtgrv6HbX4tmfH2JryawsbLu9X92y/E96OOhho+zwNKMI97XZ87+EP2Fvhv4fCPqkN94luAAS19cGOLOOyRbePZi3417J4a+GnhLwaB/YnhzS9KYDHmWlpHHIfq4GT9SSa6ce1IRjpX5/ic4x+MbdWrJp9L6fdscFTE1qz9+bfzBUB4wDTsUUhOK8iVScviZkLRRRWXMwG7Rj0qvd2Fve2729zbx3MDjDRTIHVh6EEHI+tWjxRW8K9WFnGQr9TyrxR+zF8MPGCk3vg/T7eVs/vNOQ2j5Pf90VBPf5gea8P8b/APBPLTrlZJvCPiaeykAJW01aITRsew81ArKPcqxr7EwR3xTflNfQYTiTMsI1y1G12eq/E66OOxFH4Ju3bdfcz81Z/hr8cf2X76XVdGfVdJtI38yS90C4a4s5No4aaIAgqP8ApsgH417n8Hf+CoOs6V5Vh8R9DGrWwAU6vo4EU4AHV4GIVyT1KMmOymvrfaS2GyV7e1eQ/FT9lnwF8U/OubvSl0nV5Mn+09MAhlLdcyKAUkycZLKW7AjrX6XlPiC4tQxat5rVfc/8zetUwWPXLjaKbf2o6M+kvhd8b/Bfxn0pr/wh4gtNXijwZoUYpPASSAJImAdMkHG4DOMjIrvS2RX43/ED9mb4k/s/auPEvhi9ur61s8vHrWhs8N1brjnzY1JZQRnONyY6kZxXvf7O/wDwUwnga20T4sQGWM/KniWwg5HTm4gQfX54h6DZ1av2fL86w2YU1OnNNPt/WnzPlsfwxKMHXy+ftIdvtL5dT9FwaQjP0rK8OeI9M8VaTb6no9/balp1ygkgurSVZYpFPQqykgitavok7o+EcXF2lo0PoopMimAtFFFABRRRQAUUUUAFFFFABRRRQAUUUUAFFFFABRRRQAUUUUAFFFFABRRRQAUUUlAEez5yaZLIkCM7MFUDJJ6DFUtV1W10LTbi/v7mKzsraNppri4cJHEijLMzHhQACSTwMV+XP7Wf7bGsfHXUp/BPgBru28ITSfZWe3RhdawxO0LtA3LE2QBHgM4PzYzsHJicTDDQ5pM9vKsprZpW5KekVvJ7Jf10PVf2qv8Agooli134U+FNzDc3SsY7rxMNskMfUFbUHKu2f+Whyox8obO5fn/4Kfsk+KPjHd/8JR4yvb3TNHvX+0tdXbNJfagWOS6l8kBs5818k8EKwOR69+zb+xlaeFRa+JfHdtDf62AJLbSWw8FoeoaXGRJIOw5VT/eOCv1lwcjGT3r8E4l43am8Pgnd7N9F6d/U/Sabw2VU/YYFa/an1fp5HNeA/hx4d+GmirpXhvTINNtAQz+UuXkbpvkc5Z292JPQdhjp8Y57U1ic8U7gV+I18RVxM3UrSbb6vU8yUpSfNJ3bEX5hVPVtVtNE0271DUJ47WxtIXnnmlOFjjVSzMT6AAn8KuEgHriviT9uj47fapl+HOi3GY4mWbWJYzwWGGjgz3xw7D12DIIYV7WR5XPNMXGivh3b7I68FhZ4usqMOv4I4/xb+3b47u/Emoy+HvsVlopmYWlvcWivKIhwpds/eIGSOxJA4ArLi/bg+K1zMkMdxpsssjBEjTTwWZicAAA8k5AA96+e6Q4OcjIr+gY5JgIQUVSjouyP0yOTYRQUVBafefsR4Wu7qHw7pqa3e29xq620f2yWEqkbTbR5m0dl3ZA9gK1Tf22f+PiL/v4P8a/GPA9P0FGB6foK+JrcCUqs3P21ru9lFf5ngPhp3v7T8P8Agn7O/wBoW/8Az8R/99r/AI0f2hb/APPxF/32P8a/GLA9P0FGB6foKy/1Bpf8/wB/d/wRf6tS/wCfn4f8E/Vz46+KNe8OfDHWdZ8JXtsNY02L7X5cyLKssKHMq7SeoTcwI5JTHeviUftz/FQDi90s/wDbgv8AjXz4U7hV/IUtfUZbw1g8DS9lUipu97tK/wCp6mDyOjh4v2yU77XR9e/BT9t7xFqHj7T9N8cT2P8AYd+fs5uoYRB9mlYgJIxzgpn5WzgANuz8pB+5SwIyOK/F0jIOQD2xX6HfsYfHUeP/AAh/wi2sXRfxFosQEbyH5rq0BCo5PdkJCMfdCSSTXynFnD1OFJYvCQ5bfEkunf8AzPDzvK40Eq1GNls0vzPpeiiivxk+REIyMkc187/HT9jrw38TUuNV0IQ+G/ErbnM0MeLe5Y8/vY16MT/GgzkkkPwK+h2HvQwxzXrZfmmJy6qqlCdn+D9Ua0q1ShNTpysz82fh98Vfij+xV48fTZYZY7F5PNu9Cu3LWd6h4MsLjIViBgSJkgqAwYLtr9PPgH+0d4T/AGh/DH9peHrvy9St8Lf6TckLc2bnpuXPKnna65VsEZyGA89+I/wx8PfFbw3Po/iOwW7t2y0Uq4Wa3ftJE+CVYcexHBBBIP5/+P8A4Z+Pf2Q/H1j4j0DU50tFlIsNctl+Rx1ME6HI3EDlGyrgZB4IX+iuGeMaePSpVtJ9u/mv8jbF4DC55FtJQrLr0l5M/ZwHK8UAnFfOv7KH7XWi/tG6F9iuPL0fxrYxBr7Sdx2uoIHnwE8tESQCPvISFbqrP9FYC8iv1qE41I80XofleJwtXB1ZUq0XGS6EtFFFWcwUUUUAFFFFABRRRQAUUUUAFFFFABRRRQAUUUUAFFFFABRRRQAUUUUARjnFVbq7hsLaS4nkWGGJS7yOQFVQMkknt71aJwK/OT/goX+1lJqFxdfCrwlf7baP5PEN5bPy5/581Yduhkx1/wBWT/rFrnr1o0IOcj1csy6rmeIjRp/N9l1Z55+2X+1xqPx98S/8IL4Ke5bwbFcrCFtAxl1qfcAp2gZMQbGxBnccMQSFC+xfsvfstWvwnsofEHiGKK88Yzx8Dh49PVhzHGehkIJDOPUqp25LYv7Hv7NX/CCabB4y8S2e3xLeR5tLWZfmsIWHUg9JXU891U7eCWFfUoHHAr+bOL+K6mIqSwmFlotJPv5Ly7n6fVqUcHRWCwekFu+sn3YoHFZmpeIdL0m4s7e+1C2s572b7Pax3Eqo00uCdiAkbjgHgden1uzTi3jkdtxVQWO1SxwOTgAZJ9hknpgmvy1/aM+Mt78Y/iJc3rCa10ixLW+n2UuVaKMN8zsvaRyAW7jCrk7c18Zw/kbzqtJTlyxitX5vYjAYGeYVHTi7WV7n6n529fxFH3lr4B+AX7a2qeDntdE8dPPrWjAhI9UGXurYdPn5zMg/77HON2Ao+6fDXifSvGOi22raJfwajp10u6GeBwyMO49QQeCDgggggEGsM2yDF5VO043jfSS2f+XoTi8FWwU+Wovn0PP/ANoz40wfBT4e3OoI0cutXZNvptu+DvmI5cjuiD5m7H5VyCwNflvf31zqd7c3l5cSXV5cytNPPMxZ5ZGJZmYnkkkkknrk1+sfj34K+DPihf2174p0RNWnto/JhMlzMixru3EBUcKCT1OMnABJAGOY/wCGR/hC3/MnW4/7erj/AOOV9dkGeZfk+H5HCTnLWTsvu32PVyrMMPl8W5Qbk92rf5n5eH1PAFfQngv9iTx5428LaXrsF/omn2+oQLcQw3k86zLG4yhYLEygspDYz/Fzg5FfX4/ZG+EIbcfB1vj/AK+7j/45XrlvHHb28cMCpHEihVRAAqgcAADgDoMCvRzDjVOEVgoO99eZf5HZjM/nNJYZOPdu3/BPz+/4d9fEL/oNeGf/AAJuv/jFH/Dvr4hf9Brwz/4E3X/xiv0Gz/tCjP8AtCvA/wBdMy/lj93/AATzf7Zxv8/4L/I/Pn/h318Qv+g34Z/8Cbn/AOMUf8O+viF/0G/DP/gTdf8Axiv0Gz/tCjP+0Kf+uuZfyx+7/gh/bON/n/Bf5H59r/wT3+IJP/Ib8NA/9fNz/wDGK4r4s/sm+M/g74UbxBql1peo6ek8cMo02WZ3h35CuweNAF3YXOTy68cnH6c/L1yKyfE/hrS/GOhXmja1Zx3+m3cflzQSEhXXORyCCCCAQQQQQCCCK3w/GuNVWLrxThfWy1t5al0s8xkZpzlePVWR+OVdB4D8b6n8OfF+l+I9IkCX1jKJUDZ2yKQQ0bAclWUlSOvJxg4I/SL/AIZF+EJP/InwY/6+rj/45QP2R/hAeng6D/wKuP8A45X1M+M8BUg4ThJp+X/BPdqcQYerBwlTbTVnt/mdz8N/H+l/FDwZpviTR3LWl5Fu8tsb4ZBw8bf7SsCD24yMjBPUkgjmuT8AfDTw18L9PuLHwzp/9mWlxKJpYFnkkQuFC7gHZgCRgEjGcDOcDHQ3t/aaVYz3l7cxWtpAhklnncIkagZLMxIAAHUmvxrF04VcVL6onyN+6mtdeh8HUUXN8l7X07lk7dxPpWdD4h0yfXLnSItQtptUt4lmmsUlUzRI2drMoOQDjg4/nz8ffHz9uIt9p0L4cMQv+rm8QSIcnsRAjDj08xh67V6NXzF8Ofivrnw5+IVr4utLqW7vxKz3YmlZjeo5/epIxznd1yc4YBhyAa+3wHBdethpVcQ+WTV4rr8+x79HJMRVoyrT93TRPd/5H65VkeKPDOmeMNCvNH1iyhv9Nu0Mc9vOuUdc5HuCCAQQQQQCCCAQnhbxBb+LPDum6zaxzxWt/bpcxx3MRjlVWUEBlIyDzj07gnIrXzivz/8AeYOt7ralF/c0fP6xfmj81/jP8GvFH7LHj7TfE/hjULuHTVuvM0rWIiPNtpME+RNxgkruGCNsi7gR95R+jH7Jf7U+l/tH+EP36Q6Z4x05FTU9NRjtJ6CeHJJMTHOASSpypJwGav4q8KaV410C+0TWrOPUNKvYzFPbyg4Zc5BBHIYEAhgQQQCCCAa/Ofxd4d8X/sZ/Guy1fQbuQRxu02m3kq5ivbbI8yCYDAPBCuowR8rLj5SP6K4P4q+uQWHrv31+K7rz7noYrDUs+w/s5u1aC91912Z+z/O4jtSrzXm3wK+NGj/Hj4ead4p0WQKsw8u6td4aS1uFA8yF/cEjnAypVhwwr0kZr9mjJSScdj8irUp0akqdRWlHRokoooqjMKKKKACiiigAooooAKKKKACiiigAooooAKKKKACiiigBp4xSAk0uOfasvXtas/Duj32qahcx2djZQvcXFxK2EijRSzMx7AAEn6UbAk5NJHgX7bP7Sq/AH4atDpMyjxfrm+10xdobyAAPMuSDwRGGGAc5dkGCN2PiD9jL4Cv4+8Qt478SRSXOlWVwWtBc5b7ZdZyZGJyWRCckn7znknawPJeMPEGu/tp/tKySwmSC0vZvs9mrrkWOmxknewyQG2lnIzgySYBAIA/RTwr4Z03wZ4e07Q9IthaadYQrBBEOygdSe7E5JJ5JJJ5Jr8U434ieFp/VqDtKX4Lq/n0P2HDYZZLgVRj/ABaivLyXRGv9xSe/c0nNL0HNeN/tN/HWL4K+BZJrVlfxFqIaDTYWwdrAfNMwP8KAg4xyxUdCSP5/wWEq5jiY0IK8pP8ApnHSpyqzUIq7Z6tY6zYavNdpZX1vdyWsxt7hIJVcwSgAlHAJ2sAQcHBwRxXjfx4/ZW8N/GSObUrYLofiojK6jbx/JcEDhZ0GN47bxhxxywG0/nx4K+Kfin4feK28RaLrFxBqcrlrmSRvMW6yxZhMrZ3gkknPIJyCDgj76+Af7W/h74tLb6RqvlaB4qYBRaSP+4u26EwOepJ/5Zt8wzgFwCa/Q8VkWYZBNYrATcopa23Xe66o92vluLy1qtTd0uq6ep8D/Ev4V+JPhLrz6V4j05rWRsmC4TLW90oI+eJ8DcORkcEZAIB4qHwb8TfFfw9FwvhzxBf6MlxgzR2spVHI/iKnIzjgHGccZwa/V3xp4H0D4haFPo/iDTIdU0+blophyrYIDKwIZGGThlIIyeeTXzFe/wDBOzQ5LqZ7TxjqFtbM5MUMlokrIvYFgy7iBxnAz6CvosFxdgcXQ5MfHlkt9Lp/mexh88w9enyY2OvpdP5HzF/w0n8Uf+h41b/v8P8ACl/4aT+KP/Q8ar/39H+FfTH/AA7n0r/odr3/AMAY/wD4uj/h3PpX/Q7Xv/gDH/8AF11f25w/2j/4D/wDf+0Mo/lX/gL/AMj5m/4aT+KP/Q8at/3+H+FO/wCGk/ij/wBDxqv/AH9H+FfS/wDw7n0r/odr3/wBj/8Ai6P+Hc+lf9Dte/8AgDH/APF0f25w/wBo/wDgP/AD6/k/8q/8Bf8AkfM//DSnxR/6HfVv+/w/wo/4aU+KP/Q76t/3+H+FfTH/AA7n0r/odr3/AMAY/wD4uj/h3PpX/Q7Xv/gDH/8AF0f25w92j/4D/wAAPr+T/wAq/wDAX/kfM/8Aw0p8Uf8Aod9W/wC/w/wo/wCGlPij/wBDvq3/AH+H+FfTH/DufSv+h2vf/AGP/wCLo/4dz6V/0O17/wCAMf8A8XR/bnD3aP8A4D/wA+v5P/Kv/AX/AJHzP/w0p8UP+h31b/v8P8KX/hpT4o/9Dvqv/f4f4V9L/wDDufSv+h2vf/AGP/4uk/4dz6V/0O97/wCAKf8AxdH9ucPdo/8AgP8AwA+v5P8Ayr/wF/5HzR/w0p8UP+h31b/v8P8ACk/4aT+KP/Q76t/39H+FfTP/AA7n0r/odr3/AMAY/wD4uj/h3PpX/Q7Xv/gDH/8AF0/7b4f7R/8AAf8AgB9fyf8AlX/gL/yPmj/hpP4o/wDQ8ar/AN/R/hWH4s+MPjfx1p4sNf8AE+o6pYhxIbaab92zDoSowGx2yDg8jBr6yH/BObSv+h3vf/AGP/4uhP8AgnTpKkFvG98QDyBZRg4+u/iqhn2RU3zw5U12jb9AjmWVQalGKuvJ/wCR8b+EfB2t+PNch0fw/ps+p6jN92CAA7RkAs5OAqjIyzEAZ5Ir70+Af7GWifDlrbXPFfkeIfEiESRxbd1paN2Kqw/eOOu9gMHBVQRuPsPwy+Enhj4SaENM8NaetrEwU3F1IQ090wBw0smMseScDCjJAABxXMfG79pLwr8ErRobuX+1fEEibodHtXHmEY4aVufKQ8ckEn+FWwcfL5hxBjM5q/U8qi1F9erXr0R4uMzTE5jP2GHTSfRbv17Hp2raxp+gWTXmqX1vp1pGyq093MsUYZmCqCzEAEkgAZ5JAFXQVAP8jX5M/Fn42eKfjPrIvdfvf9GjYm20+3BSC3H+ypJyx6FmJY9M4wB9ofsZ/Hz/AIWL4Y/4RXXLkyeJNHiAjlkOWvLYYVXz1LpkK3c/K3JLY8nNOE62BwSxXNzSXxJdF+vmcmLyivg6Crzd+6XQ+mO9cD8Z/hNpnxk8D3ug6gRDM37y1utoZrecAhZAO45IYDGVJGR1He5yM0npivhcLiqmDqxrUXaUWeLCcoSU4uzR+dX7Mvxl1r9kX44Xej+JVktdDubgWOuWrAkREH93doB12g7sgHdG5wCdpH6+2l3Fe28M8LrLBIodHVshgRkEEcYxX5y/ty/BAeIvD6ePNJt86npSCPUEQcz2uTiQgd4yeT/cYknCAV6P/wAE2v2gm8aeDLj4cazc79X8OxK+ntITunsCQoXknJiYhOwCtEBnBNf1vwvnUM0wkZLfr5Pqv8jDiHBRxuHWZUV7y0mvyZ9wUUUV90fmgUUUUAFFFFABRRRQAUUUUAFFFFABRRRQAUUUUAFFFFAEffpXw5/wU0+OP/COeCLD4c6Xc7NS1/FxqGxvmjskbhTjkeZIoHoVjkB619u3My28EkjkBVUkljgAV+NfivVrv9rz9q24mSV203VdR8i3YZHkadAD8wBztJiRnI6b5CO9ePmmLjhcNKbdv8lufZcL4CGJxTr1V7lNcz9en+fyPov9hr4Rjwh4Ek8X38GzVdfGYN64aK0U/IBkZHmEbz2KiM9q+n/vCq2n2MGmWEFnawpb2tvGsUUUYwqIoAVQOwAAAHoKsdEr+Nc3x88yxdSvPq9PToj6avWliKsqst2wJO6uB+L3wS8MfGbRRZ67Z/6TEp+zX9vhLmA/7LYOVzyVYFT1xkAjvhgikCn6V5+ExdXB1VWoy5ZLqZRlKElODs0fln8a/wBnPxT8E7xpb6L+0tBkfbBrFqh8o88LKuSYmPoSQTnazYOPKlOwggkEHIIOCCO4r9mtQsLfVbOezvIIru0nQxTQTIHSRSMFWUgggjgg5Br4x+P37DbRtc658N0Lp/rJvD8j5I7kwOx/Hy2PrtbkLX7XkfF1HGWo4y0Z7X6P/L8j7fLs9jUtSxenn0+Z538P/wBuDx14K0RdMvobXxOIsCG61B3Fwij+FnUgvjjlvm6gk8Y6cf8ABQ7xUD/yKuk/9/pf8a+fv+FPePQcHwP4jBH/AFCrj/4ij/hUHj0f8yN4j/8ABVcf/EV9JVyrJ683UnTjd+f/AAT05YHK5ycny69n/wAE+gv+Hh3iv/oVtI/7/wAn+NJ/w8Q8Vf8AQqaR/wB/5v8AGvn7/hT3j3/oSfEf/gquP/iKxde8J674VaBdb0TUdGafcYRqFpJB5gXGdocDOMjOM4yM9RWcciyebSjSi7+b/wAxxyzLJvljZvyf/BPpz/h4d4rH/Mq6R/3/AJf8a9b/AGZ/2p9Y+OHjfUdD1HRbLT4bfTnvVltpJGZmWWKPB3EjBEhOeuQPevzzr6e/4J9Bj8ZNc2/9AGb/ANKbevOzbIcuo4GrOnRSlFNrff7zgzTKsNh8LKpThZq2t/NH6D0UUV/PR8GFFFFAHPeP/EcvhDwJ4l1+CFLifS9Mub6OKQkI7RRM4UkdiVAOOea+LD/wUO8VYx/wiukY/wCu8v8AjX158bm2/Bfx6P8AqA33/pPJX5Jt1r9f4QyrB47CSniKSk07Xd9rI+nyPA0cX7T2yva1j6w/4eG+Kv8AoVdI/wC/03+NJ/w8O8U/9CrpH/f2b/Gvk4kAEngV18fwg8eOoI8E+IyD3GlXB49R8lfcT4fyin8dKK+b/wAz6eeVZfStzpK/dv8AzPoL/h4b4r/6FXSf+/8AL/jR/wAPDfFX/QqaT/3/AJf8a+fv+FP+PP8AoSPEX/gquP8A4ij/AIVB49/6EnxJ/wCCm4/+IrP+xMl/59x+9/5mX9n5X5ff/wAE9q8Vft7+ONd0S4sdO0zTdBuJhtF7bl5JYx32B8qGPZiDjkgA4I+br69udTvJ7y8uZbu7ncyTTzuXkkYnJZmJJJJ5JJJNdMPg/wCPc8+CPEYH/YKuP/iK95+A37Eur+L3t9a8dpcaHo24Mml42XlyOvz8ZhQnrkbzg4C5DV0e0yzJaMqkOWC8tW/1ZaqZdlsHOm0n5O7fkeJfCf4LeKfjNrJsfD1luhiYfadQuMpbW47F2AOWPUKoLHkgYBI/Q74Ifs1+GPgnZrPaJ/aniCRNs+r3SDzOnKxLz5aHngEkjhmbAx6N4Z8L6V4P0a10rQ7CDTdOtV2xW0CBUUd/qSeSxySSSSSSa1m+bpX5HnnFNfMr0aHuU/xfr/kfFZhmtbHPl2h2/wAxaKKK+APHK17ZQahbTW1zClxbzI0csMihkkRhhlYHggjIIPBr82NXTVf2O/2mrXUNNWWSz0u6W8tlyAbywlyrxEkYJKGSPJH303DkCv0uA+Ymvl79vD4ZL4l+HNr4stIc6h4fk/fMo+ZraRgrZxydr7GHYAue5r9H4LzaWAxqoN2jPT59P8vmell84qbw9XWFRcr+Z9++GdfsfFvh7Tdb0y4W60/ULeO6tp0+7JE6hkYexBBrWUbcCvir/gmR8XW8VfC3UvBF7NvvfDE4a23feaznLOnJPO2QSrxwF2CvtQ+pr+r6NRVaamup+WZlhJYDFVMPL7L/AA6P7iSikFLW55wUUUUAFFFFABRRRQAUUUUAFFFFABRRRQAUUUUAfOX7dvxO/wCFbfs6eIzDN5Wpa0F0azwcEtPkSEEcgiESsPdRXyL/AME9fh8pTxJ40uIxkFdKsz6YCyTH9YQCP9oetbP/AAVS8em/8Y+DfB0MjrDY2kuqXKBhtZ5W8qIkeqiKX/v5Xtn7N/gxPA/wT8KaWyeXctaLd3GRhvNm/esD9N+36KB2r8d4/wAyeHwbpResny/Ld/5H6vldL6nk0XtKrK772X6f5np46UUUV/MhmFFFFABRweuaKKAGbB70eWPSn0Vv7ap/MAwoMdq+Jf8AgouANQ8A/wDXO+/9Cgr7dNfEf/BRn/kIeAv+ud9/6FBX2vB9Sc81gm+kvyZ7OTf77D+uh8bV9O/8E+P+Sx63/wBgGb/0pt6+Yq+nf+CfH/JY9b/7AM3/AKU29fs+d/8AIvrf4WfdZ3/uM/l+aP0IHSigdKK/lw/LAooooA4f45f8kW8ef9gG+/8ASaSvySr9bPjj/wAkW8ef9gG+/wDSaSvyTr924F/3Gf8Ai/RH3HDW1X5A/wB0n2r9mtOQGwtzj/lmv/oIr8ZH+4a/Z3Tv+Qfb/wDXNf8A0EVx8eSlClQ5O7/QniX4qfz/AEJ/LHpR5Y9KdRX477ap/OfEjfLHpThxmiiolOcviYBRRRWQBRRRQA0daz/EOiWniTQ9Q0q+jEtlfW8lrPH/AHo3Uqw/EE1pdRSY6+9b0akqNRVIuzWq9RJ2d0fnZ+yX4muvgF+11YaPfylIri9m8N3uF4fe4WJhnpmZITn+6T61+wSnIB9a/H39ubwpN4R+Ndv4hsTJbnVraG8SZTjbcwkRkj0ICRNn1YnvX6q/CjxrF8R/ht4Z8TRIsS6vp8F55QOfLZ41Zkz6qSR+Ff2Vw7jVjcHCpfdJ/wCf4nn8WUVUVHGxXxxs/VHZUUUV9YfnoUUUUAFFFFABRRRQAUUUUAFFFFABRRRQA0Ckc7VJp9VrpgltKzHACkmgcdXY/Hv9pK9X4zftqazpqSs9rLrdroa4JPlpGY4ZsewcTN+NfotGAiAKAqgYCgYA9PpX5vfsyTyfEP8Aaxt9dmiL/aL3UNYlB/vOsrA/99yLz61+knda/l/xCxXtcVTpdEm/vf8AwD9nx8PY06GH/lghaKKK/IjygooooAKKKKAGNkqa8P8Aih+174O+E/jO98NatYa1Pf2iRO8lnbxPERIiuuC0qk4DDqB3617jz1r8zf21Of2ivEX/AFwtP/SeOvt+Fctw+ZYuVLEq8eVvfrdHp5Xg4Y7EeyqbWb0+R9LH/goJ8OiP+QT4k/8AASD/AOP186ftXfHzw/8AHK78NS6Da6jbppi3SzDUI4493mGLbt2O+cbDnOMZGM9vA6K/ZMDw/gMvqqvQjaS21fXQ+8w2S0MJVVaDd13/AOGCvYf2XPjFo3wT+IF9rmuW97c2lxpr2SrYojyB2mhcEh3QbcRsMgk9OOuPHqK9+vRhiacqVX4ZKz9D1sVh44uk6NTZ9j9Cf+Hg3w6/6BPiT/wEg/8Aj9H/AA8G+HX/AECfEn/gJB/8fr89qK+Q/wBUMq/kf3s+f/1cw38z+/8A4B+hP/Dwb4d/9ArxJ/4Cwf8Ax+j/AIeDfDv/AKBXiT/wFg/+P1+e1FH+qGV/yfiw/wBXMN/M/v8A+AfcnxI/bh8C+LPh/wCJ9DsdL1+O71TTLmygee2hEYeSF0UsRMTtBYEnBI5wK+G6KK+hy/LcNlsHTw6sm799T1cDl9HAJ+yvrvfyBhwRnBNfoFaft/fDu3tIojpPiMlVVci0h6gAcfv/AGr8/aKzzHKsNmiisSm+W9rO2/8Awwsdl1HH8vtG/d7H6Dr/AMFA/hyRj+yvEn/gJB/8er6aicShXUYDAHnrgjNfi9X7PWo22kOP7i/yr8i4sybB5XTpPDxa5r3u77Wt+Z8Lm+XUsA4+zb96+/yJ6KKK/NDwAooooAKKKKACiiigD5R/4KEeGV1D4d+HtbVN02maiYGYD7sc0ZJJ/wCBRRj8a90/4Jt+Lv8AhJP2abHTnJabQ9QutOYsckjeJl/ALOoHsBXN/tZaJ/bv7PvjGFV3SQW8d2pxkjypUkJHp8qsPzrh/wDglB4glksfiLobsPIgns76Nc87pFlR+PpDH+Yr+mfDzFe1wSpt/C2v1LzOH1jJJP8A59yT+/8A4c/QgdKWkFLX7IflIUUUUAFFFFABRRRQAUUUUAFFFFABRRRQA0VyHxZ1hvD3wy8V6ohw9lpdzcgjsUidh/KuvJyTXmP7TMph/Z7+I7r95fDuokZ/69pKib91nTho3rQXmj8z/wDgnzY+d8XNTnIBEGiSYOOjNPAP5bq/Q2vg7/gnbCp8a+LJMfMmnQqPoZef5CvvAdTX8jcbzcs0ceyS/X9T9fzV3xTXZL8kLRRRX58eUFFFFABRRRQAncV+Zn7av/JxPiH/AK4Wn/pPHX6ZDqK/M39tX/k4nxD/ANcLT/0njr9I4G/3+X+H9UfScPf76/8AC/zR4dX1J+yV+zv4Q+M3g/W9R8RRXj3Vpfi3jNvcGJQnlq2MAHPJPNfLdfen/BPHj4d+KP8AsLD/ANEpX6hxLia2Ey6dWjLlkrWa9UfWZ5VnTwjlTdndfmdP/wAMKfC3/n31b/wPb/4mnf8ADCfwt/599V/8D2/+Jr6Hz70mfevwz/WLNP8An9L7z87+vYn/AJ+S+9nzz/wwp8Lv+fbVf/A9v/iaP+GFPhd/z7ar/wCB7f8AxNfQ2fejPvS/1izT/n9L7w+u4n/n4/vZ88/8MKfC7/n21X/wPb/4mj/hhT4Xf8+2q/8Age3/AMTX0Nn3oz70f6xZp/z+l94fXcT/AM/H97Pnf/hhL4X/APPvqv8A4Ht/8TR/wwl8L/8An31X/wAD2/8Aia+iefWkLEcZqlxBmstq0vvD67iv5397PlH4pfsafDrwl8NvFGtafFqK32naZdXVuZbwsokjiZlJGORkDI7ivgqv1n+PHl/8KU8eZYDOh3w5P/TB6/Jiv2DhLFYrF4SU8TJyal17WR9pw/Xq1YzdWTlZrcO4r9nbMk2sP+4v8q/GP04zzX7A6V478OXtrCLfXtLuDsXiK9iY9PZj6GvH46ozrUqPs4t2ve2vY5eJE5OnZd/0OjoqKCeOdQ0ciSKeQUYHj1yKezY4J5r8ZdCqt4nxHWw6ijj1ornsMKKKKACiiigDkPi5Y/2n8K/F9mBkz6RdxgdeTA+K+WP+CWOrPB8ZvE2ng/urrRBOR6mOeNQf/Ixr7C8RwLd6DqsJxiS2lTkcYKEc18R/8Ew5Sn7Rt8OQH8PXI/Ke2NfvfhtUbU4dpL8U/wDI7JrnyrFR8kz9Y6KQdKWv6CPyAKKKKACiiigAooooAKKKKACiiigAooooAb1b6V5n+0tCbn9n34jxL1fw9qAGBnrbSV6X3rmPiXov/CS/DzxLpWM/btOuLbHrviZf61EleLOjDS5a0JPo1+Z+Yf8AwTsuFHjrxXB/E+mxOOewl5/9CFfeXQV+eH/BPu+Ft8Yb6BnAFxokyhfVlmhYfiAG/Wv0O35YV/I/G0OXNHJ9Yr/L9D9hzZNYlvuk/wAB1FFFfnp5IUUUUAFFFFACDtX5l/tqf8nE+If+uNp/6Ijr9NB2r8y/21P+TifEP/XG0/8AREdfpHAv+/y/w/qj6Ph//fH/AIX+aPD6+9f+CeP/ACT3xL/2FB/6JSvgqvvX/gnj/wAk98S/9hQf+iUr9F4t/wCRVU+X5o+oz/8A3N+qPrCiims233NfzpGLm+WJ+aCMWHbdTjjAz8prxX4nftXeCvh1dHSre4l8UeJGbyo9K0b98/mE4CO4yqtngr8zj+7WBpfgP9pD9onbNM9v8GvCc/KqwZ9RaM9DtBEgYdCCYD7Gvusp4PzLM2pcnJHu/wDL+kKSVKCnWkoru+vot39x6942+KXhT4c2/m+I/EFhpOV3rFPMPOceqRjLt+CmvGLv9tGw8Q382nfDrwV4i+IV7GeTZWrxxAHo2QruB/vIv1r2D4cf8E9vhd4NnXUNctLrx3rBbzJLvXpjKjP3PkjCMCcn5w59zX0dovhzTfDmnQ6fpWn22m2MC7Yra0hWKKMeiqoAA9hX65l3hzgqKUsVJzfbZf18zxq2dYSlpSi5vu9F92r/ABR8P2umftW/Egf8S/w34e+HVpIN0c+pSrLMAegK/vsH2Ma+9bcH7E3xd8VlLjxd8edRtpGOZLTRLZ4o/oGWSNf/ACHX2xn2FL2r73C8N5ZhEuSjG/e2v37nkzz7Ev8AhpR9Em/vdz41i/4Ji+BryZZtb8YeL9Zn4Lme9iCsf+/RYf8AfWfeum0//gnD8E7NAtxomo37AY3z6rcA/wDjjKK+paCPevbhg8PTXLGCscrzrMP+fsvk7fkfNv8Aw7w+A5x/xR8+f+wzf/8Ax+qN5/wTk+B1yhWLw5e2jHOGh1e6JH/fUjV9Q4oIxWn1ai/sL7jNZrjv+f0vvZ8b3f8AwTB+G/nGXS/EHirSHzlfs1/GQD/wKIn9aoTfsD+NtEJbwt8ePEthGnMdvqEb3CHHQHbMq4/4AfpX2uOFpK5amW4Ot/EpJ/I2jnWOjp7S/qk/zR8J3Pwl/aw8EmSaz1/wv48to+I7a4jEE0gHr+7jGfrKfrWVd/tB/Fj4dv5fxC+CmswQx8zahoZNxAg9fl3p+cgr9AM45PSuR8b/ABL8HfD2yS48U+ItK0KFydj6jdRw+YRyQu4jcfYc18zjOEcoxKblTUfTT8rHo0M7rTkoypKfomn+H+R8meDv2y/hb4xeOJtfbQrpjjyNYhMG0+8gzGP++69l03WLHWrCO8067t9Qs5PuT2sqyxv9GUkH8K8P+N37Un7LnjRnj1Pw5/wnt+48ozabo5W5GOyzyeUwHurV8u6l4d1GTW21L4K+APiV4RE7DZLJdyfZigOcY2ZOf9qZh7HnP5lmnAuX005UMRy+Td/8vzPrsLT+tpc0HT/xWt9+j/A/Rz5hyOaXdmvBf2cNR+NUtxc23xM0+KLS1g32t5N5Aunm3qAjCJ8bQm8ksgJOOe1e9ZJ6GvxzMMF9QrOjzxnbrF3RlUh7ObhdO3VbGb4ouRZ+HdUnJwIrSZyT04Rj/SviP/gmDCZP2i758ZWPw7cnPpm4thX178Zr7+zfhN4zus4aHR7tgenPkPj9a+Yv+CV2jPcfF7xbqYyUtNGS2Jx3lnVh+kJr9n8Nqb5Zz7yX4J/5nTN8mU4qXkl+J+oQ6UtFFf0EfkIUUUUAFFFFABRRRQAUUUUAFFFFABRRRQAVBcrugkB7qanpj/MpoGtGfjV+z5Cvw2/a+g0SWbbDaavqOisc8EjzolGe+XVPxxX6RJx8tfnf+1vpsnwg/bL1bWLe3aOAahZ6/AvTzMhHkI7HMqSj881+hltPFcwxzxOskUih0deQwIyCPYgg1/MPiHhfZYmnWtumvud/1P2fHT9vRoYn+aC+9f8ADk9FFFfkB5QUUUUAFFFFACHqK/Mv9tX/AJOK8Rf9cbT/ANJ46/TQ9RX5l/tq/wDJxXiL/rjaf+k8dfpPA3+/y/w/qj6Ph/8A33/t1/oeH196f8E8uPh34nz/ANBVf/RCV8F19G/sv/EHx7Doeo+AvhnoDan4o1W7N0+oygG306Dy1TzGyCoOQ2GfjIACuzba/Wc6y+rmeElhaPxSa/NH1OepSwcruyTWrdlufaXxb+O3hD4L6YLjxDqObuRd1vplth7qfkjIXI2rwRuYheMA5wD5foHw9+Nv7XJW41WaX4TfDiflbdFY397Ec9QdrEEcZbYpDAhHHNew/AT9ifQvhrqUXi7xveHxx4/kZbiXVNQ3PDbSjB/co2clcACR/m+UFQgJWtP4s/t4fCn4Uzy6fBqbeK9bR/LGm6AFuCH5G1pciNSGGCu4sP7tdGR8F4HKYxq4i06nn+iPx2eYSk3Ty+Dk/wCa23otl6s7P4M/swfD34DWaL4Z0GM6ns2S6xe/vrybIAOZCPlBwMqgVc87a9ZMscQ+Yqg9K+J/+Fx/tSfHJt3gj4fWPw10Wb5U1HxGxa5U/wB4LIoOCP8Apgw9GPWrMf7E3xS+ILfafiT8d9du1nBFxpmib4IOc/d+YR45P/LEccdK/R4yUVy0oafceHVwrlLnxtdJvfVyf4XX4n1trfjXQPDMDTatrWn6ZEOsl5cpCBnpksRXJXf7S3wpsW2z/EXwvEemG1i2B/8AQ68R0D/gmN8HtJYNqCazr7dSb6/KE/XyVjrrrf8A4J9fAe2QAeBhJgYy+qXjH9Zqu9V7RS+f/AMPZ5bHecpeiS/NnoNp+0p8Kr44t/iL4XlPousWxP8A6HXW6J420HxLCsuka1p+pxk4D2l1HKCR15UmvErj/gn38B7lSP8AhBxHkYzHql4v8pq5HXv+CY3we1UlrGPWdCJ6Gy1AuV+nnLJ+tHNVX2U/mJU8ultOUfVJ/kz63WVH6ODSk57/AKV8Vv8AsGeNvCLhvh78d/FGiwQr+5sNRLzxEgYAOyREx25jOPSoZdU/bC+EYL31r4b+KOnp8ztEUguAg5IGBB8xHHCv9DS9rKPxRa/Ef9n0qv8AArxk+zvF/jp+J9tLk0YPrXxL4E/4KfeD76+bT/HHhzUvB16krRSyxH7fbxlSQdxQLIDx0EZ7jPFfVPgD4teD/ippn2/wp4hsNetwFL/Y51d4iRkCRM7kb/ZYA+1VTr0qvwSuc+KyzF4P+NTaXfp960OwyQK8z+Nfx88HfAPw7/anizU1t3cN9lsIcSXV4yjJWKPOT1ALHCrkbmAOa4/9qb9qHT/gDoEFnYW39u+ONXPk6RoseWLuTtEsgX5hGGIAA+Z2wq92XwL4Wfs66lr3iE/EX4vXf/CT+OLoiRLS52yW1gMkqgUZRmXJwoGxCeAWG6vms94iw2R0eeq/eey6s9HL8q9vFVq7tDp3fp5d2N1H4w/H39pxj/wituvwl8Czfc1Cf57+6jI4ZDjcMjBHlhAOf3rVP4X/AGKfBFncvqfiu51Px1rkp3zXusXbhXfudqsGOfR2evoMAgfKM0o5/wBkV/OWa8aZnmMnyT5I9lv959hDloR5MPFRXlv83uzE8N+BvD3g+Ix6Homn6UhHSytEhz9doGa3CMjnmmhd3elyVFfD1MVWrScqk22+7E227t3Y7j0ooorkA8X/AGwNc/sX9nvxWwkCS3aQ2kYPVvMmQMB/wDcfoDXN/wDBKDw3Jb+H/iF4hYHyrq7tNPQn1hjeRv8A0pX8q5L/AIKG+JxZeDPC3h9T+8vr97x8H+CCPbg/Vpwf+A+1fRn/AATs8HDwt+zFody8TQ3OtXNzqkoYYyGkKRn6GKOMj2Nf034e4T2WBjO3xNy/Q0zSf1fI2v8An5JL5LX9D6gooor9iPykKKKKACiiigAooooAKKKKACiiigAooooAKKKKAPzh/wCCq3w9MWp+C/G8MJKTJLo93L2BH76Afl9pP4CvT/2V/GSeOPgX4Xu2kEl3ZW/9nXAByVeD5Bn3KBG/4EK9Z/bM+GDfFf8AZ68VaXbQefqdrCNSsFRNzmaA+YFUf3nUPH/wOvhr/gnv8RFtdZ1/wdcTYjvo11GyUnA8xMJKAO5ZDGfpEfSvyHj3LniMG6kVdx979H+Gp+rZTV+uZPyfapS/B/1+B90UUUV/MBAUUUUAFFFFADAxB56V+Z37an/JxXiL/rjaf+k0dfo/4j8S6d4U0W91fV7uPT9Ns4zLPcythEUfqSSQAACScAZyM/HfhL4KN+2J8XNf+J2rxT+F/hZbsge9u3EUl7HbxqjBGOAi4Ql3yQnKglgSv6vwHgq9XFzqwi+W1r9L3R6uWYyngKksTV0ioterdrJeZ49+zT+yz4n/AGkNeItA2keFrRwt/rcqEoG/55Qg48yTGCQDtUcsclQ33j4h+LHwf/YU8K2/g3w1ZNq/iVwuNGsGEt9eTFRtkupcHaWJGM84IEaFRgee6x8dfEHxPum+EH7MGjRaZoOnRC1vPFiR+Va2cZJz5LYO3PzYkIMjneUXgSV7t+z3+x14P+BhOrzB/FPjWdmlufEWppum3sDvMSknywcnJyXbcdzEYx/R1Gh7PSnq+sv8j5zOM1ljJKeNbUPswT1fnLseK2/wk+O/7X7i9+JWty/DPwDMdyeGNMBW6niJBAlU85I/57Zwy/6lc19J/CH9mH4dfBGCH/hGPDttDqKptfVboefdycAHMrZKg4yVXauegFeuDAHpVeW6it0JeRECjJyQABXfGlCD5nq+7Pj62PrVl7On7se0dF8+/wAyZFVBgLj6U48dq8a8Z/tdfCDwCXTVfHmkGeNij29jN9rlRh1DJCHZfxAryXV/+Cm3wttrs22k6X4n8Rnoj6fpyqG9OJZEbn/dqZ4mjT+KaXzIp5bjKyvCnJrvY+wAc+1BOPevi+T/AIKF6peLu0j4J+M7+M/dd7dkBH/AEf2pYv8Agobqlmu/WPgr4z06EfedLdnwPX5kQfrXJ/amD29qjr/sPH/8+/xX+Z9nE5o7Yr5E8Pf8FMPhVqNz5Gs2/iHw0wOGOo6duC/UQvIf0r3b4efH/wCHfxU8tfCvi/StWuHUuLOO5VbkD1MLYkUfVRXZTxFGr8Ek/mcVbL8VQV6lNpd7afedlqurWmh6fd6jf3UVlYWsTT3FxcOEjijUFmdmJwAACST0Ar4G8bfFDxn+294lvtC8I3tz4U+DljKbe91VVKXGrtjlADg7SCMRnACtukySsY639tjxrqXxY+Ifh34DeGL028d8F1DxFdxc+VaqdyxnB9FLlTjcfJGcMa9U8I+FNL8D+G9P0LR7RLLTLGIQwwJ2GSSSe7MSWZjySSTyTX5jxnxS8pp/VsO/3kvwR9TleBjhqccTUV5y1SfRd/V9DlfBfwC8BeBfDbaJp/hyyntJUCXL3sKXEt1jvKzgluckD7oJ4AHFef8Ai39i/wAIX2pDWPB99qPgDX4yXhvdGuHCIx7hNwK/RHQfWvoM44xSMFk+tfz5Q4gzKhVdeNaXM/P80e57epdu7136/ejwT4Q/s7avoHjzUPG3xD8QDxn4qVVtdOvHLMIIFQKJCGAxIRlcDgfMdzM5I97QYGMYFAGacRkcjFc2ZZpic1re2xMuaVvkZzk5v+tPRC0UUV4wwooooGGNtMJOT2FDHkVj+NPE1p4L8Larrt8cWmnWstzL0ywRS20epOAAO5I7100aMq9WNOCu20l8yUm2kt2fn/8Atla9dfEf9oNfDmlg3Mtilvo9tEjZElzKQ5A998qofdPav1m+HfhG18BeBtA8O2RJtNKsYLKIt1KxxqgJ98LX5V/sQ+C7z41ftT2/iDVU+0RabJN4gvnKna05c+UARwG82QOAeoib0r9d1A4A6Cv7N4fwSweDhTXRJfdv+J5/FlZU3RwMX8Ebv1ZLRRRX05+fBRRRQAUUUUAFFFFABRRRQAUUUUAFFFFABRRRQBDInmxlOoYV+N3xn8NXn7J37V9zNpsJjsLS9XVtOjX5RJZTFt0I/wBkZmhyecJnvmv2SyMivjr/AIKQ/A3/AITr4VxeM9Mt9+s+Fd88uxfmlsWx54PrswsuT0CyY5avKzHDLFYeUGr/AOXU+u4Zx8cJjPZVfgqLlfz2Z6RoWtWniPRrLVbCYXNlewR3MEy9HjdQyn8QQavdRXyN+wZ8XRrPh668C38+6+0vdcWG88yWzNl0B/2HbPrtkAAwpx9cfxV/G+d5dPLMZOi++nmuh9ZiaEsPVlTl0HUUUV8+YDR8px2qtqGoW2lWVxe3lzFa2dtG0s08zBUiRQSzMTwAACSTwAKsE7Fx1r5F+Mfjz/hoLxhqXgjTNWOi/DLw2BeeLvEwbEW1W4hQ4IYllKouDvcEgMqc/UZBktbOMUqUV7u8n2X+Y6cOdtydord/11eyQt1en9rbxLf6zruoyeGPgF4TlMt5fzOYP7SlXHGeDk5AAHKKwA+dxjZ0638Vftx31r4S8I20/gD9n/Q3WCSWCPypdREeNsar0OMDCcon3n3uEUZ3w0+G+p/tkanpmmWGnzeCv2dvC0vk2GmQ5jk1J0JyzHOWdiWLuSdm5gC0jO9fVnxL/aC+FX7KXhq00W4ngs5bSBUsvDmkRq9wUHC4jBARTz8zlQSDyTX9W5dl+Gy7DxpUlywju9r/APA/M8vGYmamqVGPNUWyWqj5vvL8j0b4bfDHw38IfC1t4f8ADGmw6ZpkAzsjGWkfgF3Y8u5wMsxJOPauN+MX7Vvw2+B6yxeI/EMLasq5XR7EfaLxuMjMa/cB7NIVX3r5j1Px78fP2onZbFj8HPA0+CsoLHUbhOOQflk7ZBXygQcbnHXq/hh+yr4B+GbJdR6Z/betAh21XVsTS7853IpG1DnnIG71Y187nHG2X5WnTpvmkui/r/g+Rx08mu3Uxs7yerS1fze33GVqP7Wfxr+NO6D4WeAE8KaJNlU8Q+JDltp6SIhwnHoomFYEv7Knin4mP9p+K/xS1zxOXbzG0yxfyLRHz/CGBTH+7Eh9O1fS+3HU5oxx8vFfjWZce5ljG1RahHy/r8ke3ShSw6th4KPnu/vev3Hlfhb9ln4X+ElBs/CFhcSjH73UFN2xI7/vSwB+gH0r0nTtJsdHtlgsbSC0gUYEUEaogHoAoAq3to+WvhK+ZYvEu9WrJ+rbNHOUt5NilVznbz70BVznbz7UtFcft6n84jO1nw/pviS1NtqmnWmp2x6xXkCSofwYEV4740/Y0+GfjAtNDo7+Hr7cGW60aQwFSOmIyGjHPooPoRXuX0pDu9a9DDZrjcG1KjVkvR6fcVGco/Czw74F/s7Xnwl8b+JvEGr+I5fFd5qMEFtb6heB/tSxJnekhZmzwkIBDdE6AACvctpzjtTSRjApx6iozDMcRmVZ4jEy5pNJCnOVR3k9f8haKKK8sQUUUUDCiiigAooooAaeRtr5K/b6+J66R4V03wNaSgXWrOLq9UHlbaNvkUj/AG5RkH/pkR3r6n1vV7PQNLvdTv51tLGyhe4nnf7scaKWZj9AM+vYV+cPhbRtV/bM/adhhmSaOw1G58+5Ck5s9NixlcgEBtgVAcYMkgPc1+mcE5TLG4xYiSvGP/pT2+49LL4QjKWJq6Qpq79eh9w/8E3vhFL8P/gs3ia+tzFqni2UXnzDDLaJlbdT6hgXlBHaYZ6V9eKoqjpem2+j6fa2FpAlta20awxQRKFSNFACqAOAAAABV/HzV/VdKCpQUF0PyjH4qWNxM8RPeTv/AJfgPooorY4QooooAKKKKACiiigAooooAKKKKACiiigAooooAQHNU72yjvbaa3mjWWGVSjxuoZWUjBBB6jnpVsjil6igadtUfjV8dPh3rX7HX7Rcd1oiumlrOdR0SZ8+XLbMcSWznJJ2gtE2TnaUbjcK+/fh/wCO9L+JHhHS/EekSF7K+iEgVsb4mBIaNsfxKwKntkcZzmuk/ay/Z4tP2hvhhdaUiwweJLEtdaPfSjAinC42MRz5cg+VuuOGwSgr86P2WPjXefAn4g3nhPxUktho15dtbX0N0dradeKdhkYHoMgI/TgK2Ttwfxvjbh146l7ahH34arzXVf5H63gsUs6wSl/y9pqzXWS7n6ME4pCuBxSBw44Oc88cj61yPxW+I+nfCjwNqXiPUmBjtk/dQ7sNPM3EcS+7NgZwcDJPANfzlQwtWvWjQgryk7WOWMZSkoxWrPJ/2p/jLeaBa2nw/wDClzHD4t15G827eQRJp1ptYyTvJnEfyq5L/wACI75GFz4f8M/Aek/FDS/7KGrv4d+AfhGcXOt+IrzNo+vX2AGcA8gt8qxx8tFGUz+8cCvAtS8e6l4z8T6tqGtTXV1c+IJ1N+bHAnuIwylLaInOxCVRRw2NifKwUKfrv4dfs0a/8ULTRb34lL/YHhDS4gujeBNOZoobZM53THJbe2SXZiZmLnc6421/RmXywHCuXpVpe917yfZeX9aH0GLwX1OlGDmot7vd38l1fRX0WrOm1D9orxj8X7aPwJ+zvoP/AAifgzT0+wyeK7yLyUjjUABYEIPl5HThpcMDtjI3V1Pwk/Zc8M/DbUTrmovL4t8XyyGebXNWzJJ5pOS0asSFJPO4ln6/Ng4HrekaNp/h/S4dP0uyt7Gyt12x21rGscUa56KoAA6k9Oc+9fIuheKfFH7Qmp674on+KMnwz8G2Wotp+kwQyrB55VQ5MjGRNx2MjEEtksQNoXn47E53juJfaeyqeyow3tdt32WmuvZHiUKcYwl7FcqW7e7v3e7v22PsncBnJ5rnm8faDD4yi8Jm/EniFrc3X2KKGSRkh/vyMqlUBxgbyMkgDORnx/w94u1W5/bG1/Qv7YurjQI/DsdzDZGdmtw5+z/vAuduSGJ3D+8fWvMv2ffiXq+s/tH6rqN5fzyaD4vXUG0+ORvk2282Yv8AviKNlBPQNgda+ZpcMympzqSv7qkumru0tn2bN44Ocoyl0ST+/wD4B9nngU0tjIzxXwfe/E/4leIvBWvfGrTvF15Y6dpetraQeHCP9Ea1ygG9QcMSZkUkru4Y5ztx7v8AtMfEK/sv2bJvFHh2/utJu7tbK4guLaUpKiTMjEBhjGVbBxXHX4Zq0atGn7RPnlyu1/demj+8l4WScY3TbdvR6bnvWQo4NIcrn0r5P8JeM/GHwz+K9p4E1jxPe+KdM8QaFJqdhdX+PtNrKsErlfM5JH7lxg5HzIRjBzw2pfFTxjH+yV4J1xfE2qrq914mNtPqAu5BPLFi5/ds+clflXgkj5R6Cu3/AFRrXSVVWbVnZ6ppv9LFPCTurNO9vx/4Zn3TkHO+l6DB5r5b1/XvGPx6+OXifwj4c8V3ng3wx4YjRJ7nTR+/uLgnBBYMrAbt4A3bcR8jLZH0xpFnJpumWdnLcy3stvBHE91NzJMVUAu3X5mxk+5r57McpeAjCM5pzau4pbJ6q/Q5alN07XerV7di6MAcUgYMM/8A1q8a/a08aXPgj4I67eabrDaPrMr28VlLFOI52Yzxl1jIIJPl7yQvRQT0Bryf4QfEbxL4S+KHgfQ73xjN428L+MNLNzFcXkiyyWl0EYyRiUZLbZIyhUkAb8EblJPfgeHauNwbxUJJWbsnfWyu7Pb/AIZm1PDTqQ515/grs+nPCvj7QfGV3q1ppF8Lm80qcW17bPDJDLA5GQGjkVWAODg4IODgnBx0AX56+M/gz8S9Z1f9qO/1G7vZbrw/4kuNT07TlJJQJalZIyPYIuBjPLH1rB1b4mfEXxd4V8X/ABj0nxhdaVpmg6zHY2fh+MH7PJb741/ernDtiaMksCT8+MfLj2J8JzlVtCairJ66+89LaJdU/Q3lgZxfLe10t+70t99z7pP3iO1O/irxP4ujW/iD8ELXxd4e8UX/AIQkt9LbXiLEtunQ2plEDMGXAyRzg8jOK8Z8KeJ/GHhL9lLxF8R9Q8c6trN/rNsLSxtLqVy1lL9qe3LxSFzliPm4VSNvU4zXm4fhx16Sm6qUuZR5bP4m9vu1MaeHdSKkpK90ra7v5W6H2kOpGc0hGRmvjrw/8dvFXgP9m/xtNqmqSaj4z0PXJtEhurt/OdZGZcOS2d2z98VzkfIAQQDWt8NPEHjn4W/HTwj4S8TeK77xRp/izSvtkg1BixtbgJI5WIkk7QY9uAQCJOVyoNa1eFa1ONWbmrwvZfzJJNtfJlvCVFfVaX+dld2+R9ZUUUV8IcgnUU0Z/CnHpXlX7Q/xvs/gj4Il1A+Vca3dbodNs3P+tlxy7AcmNAQzEY6quQWBr0cDgquPrxw9FXlIdOEqk1Tgrtngn7d3xu8mFPh1pc/zvsudYdCPlXhooD6E/LIw64CDOCa+hf8Agnv+z2fhT8NW8V61amHxN4lRJykqYktrQcwxHqVZsl2HByyqRlK+Tv2LP2fb39oz4q3XjDxVG+oeGtLu/tV/NdJvGo3pIcQnPDKCQ7jkbSqkYfI/WmOMRpsUAAdK/rjhrJqeV4WMFuvxfV/oji4jx0MLRjllB3e82u/YnopB0pa+0PzgKKKKACiiigAooooAKKKKACiiigAooooAKKKKACiiigAooooAjJHHNfCv/BQT9kqTxjZ3HxN8H2nma5aQj+2LGFPmvYEXAmQDrLGowR1ZAAOUCt90nqKbsR0KnlW7GsatKNaDhLqejl+Pq5diI16T1XTuuqZ+Yn7G37TMU9vZ/D7xVeBZlAi0a+nbIkH8Ns7HowHCE8EfJnIUHlP2qPGWufHb4uWvw78H20+qWujSNGYbfhZrvpLI5JCqsedm5sBTv5wwrt/25/2LpvBtzqHxI8BWTPoLM1zrGlW6nNg3Ja5hA/5ZZyXUcx8sPkJ2cf8As2ftV+FPA2n6ovi7SvI1y5dHl16xtg81+oGB5+CDvHXcOHLFmG8sz/juZ5HHKsTPMcNS5qltF0u+p+x4WpRxUP7RwMeZ9Y/yvvY93/Z7/ZT0T4PRQatqZi1nxaU+a8KnybYkcrApHHHBkI3EZ+6CRXvQwvua+eP+G7vhafu3Oqf+AJ/+KpR+3X8K1HNzqv8A4An/ABr8hzDAZ5mVZ1cRSk7+W3kjy68MTWm51U235H0MFHzZGQPX+Vfnd4v+HPiDwJ4B8WfDW58Ea1rUp1ddQ8Pa3YWjzRbWKJJuKZALRIBjBIZmyBgGvov/AIbu+FxOPtOqEH/pxP8A8VSH9un4WbcGfVMH/pwP/wAVXq5JSzTKHJfV5SjKztZrVbFYeFag37jadu/Q4e40rxJ4b+NnjDxBa6JqZ8vwGsFrNHZSsr3QhtwsSkKcuHGCoyRtOQMHHIeC/hB48+HU/wAE/EE8t5qdgl66SaVHphV9JhuW/fGRlyzbldyd4G0jHfFezN+3T8K3x/pGqf8AgCf/AIqj/hur4V/KPP1X/wAAT/8AFV70cfm0YpLCPZJ+aSflpv0OqNbFRjyqD2s9OiVv1PBn8HePfDfw38RfA+38H6rfXt/rqTQaukB+xPagxkOZQNo+aFGyTwGYHBXB+gf2ofBl4n7MknhzRrO51SezSxtoorWFpJHSJ0UsFUE8BcnHSoR+3T8K8nbc6t/4AH/4qk/4br+FYHN1qv4WB/8Aiq4cRWzSvWo1fqrXJLmaSfvPTXy2Mm68pRl7N6O+z1fU5bwH4W8QfGb43ab4zvPD+p+FvD/h7Qm0u1OrQeTNdzPDLGziM87R9oc5GR8i85JA8r0zwf4217wJ4W+Dlz4M1mwvdL8TG8udWktyLNLcBwXEv3TjzXbIJBCrtJLAD34ft0/CwMcXOqhv+vA//FVzFn+1p8LbT4gX/ig+JPE80dzZpZjSJLZjZREMD5qpnhzjGe25+u7j1KGLzJym54ZpKK5VZuzV1+N2WpV03+7dtLKz0av/AJsjnbxF+zv+0J4u8QL4T1fxN4T8VhbjztHgM8sEw+bawHAwzSDDEZVlIJIIr33xd4G0z4v+G9Ni1Q6tpsGY7xI7WdradGaMjZJjngMQV7Ee1eWn9ur4WdRcapn/AK8CP/ZqQ/t3fC7dxdapj/rwP+NfMY6hmmKdOtHDSjVirOSvrZWWhyVKdapaSg00rX9DQ/am8Bpc/s3ajo+l6ZPrN5pkVpHYfujc3SBJooy6kAsXMe4Mw5ILZ4JrxfwxoXiPxB4k8P8AijTvBOo+HdD8B+G5hbQXViYXvtQMEmfKiUZbdK+7IBzsJJDMBXq//DdfwtJz9q1T/wAAT/8AFU5v27PhZn/j51X/AMADn/0KvRy6rm2Dwzoyw0pNtu7v1ST0+/7zai8RSp8qg3vrr1STPDPCXwc8efD/AEz4PeKp5L+9tbTVy0miQ6Ywn02KaQGdnZQXYPHHk7gApIA68tvfCPjbwZ4F8a/Ba08F6xqU+s65HPYatDCTaNBvjbe0n3VyIY85OF3OGKlcH3L/AIbs+FwH/H1qv/gAf/iqd/w3V8LMn/StUwf+nA4/9Cr0v7SzWXx4Nvrs1qndfd+Ju62IlrKF/l2d191/megeJPC02g/s/av4atFe+ms/DE2nRLChZ5mS0MahVGSSxAwBnk4r5nu/A/irW/2bfg74Fg0jU7C6vdamkvZXsJGFhGt1KFedSBtX98HAYgME645r1g/t2/Cwf8vOq5/68T/jVXVf22/hZqen3Vr/AGhrdn58Lw/abezKSxblK70bJwy5yDg4IBry8ueZ4fSph5NuXNdp72a2+dzmprEU3pB7326pf8E8g1n4GeNJT8ZPCNwl7r+oXDWOu2erGxNtBfzxndMqY+QSMtw42qeWj4xzjuvhzb+J/jJ8ffBvivUfC2p+HdM8KaP5F2+qW7Q+fdmORSIt2CRukDD2Q5wWArT8GftifC3wd4V0/RjrviHWJLSLYb3UbNpJpvmJyzbucZwB2AAycZrdP7dXws2jFzqob/rwP/xVeji8VmdSM6ccK22mlKzW6Sbt5r7jaVTESUr03d6Xs1bRJ6eaR9EfjSYPrXzv/wAN2/C3/n51X/wBP+NMf9u74XqjlLjVZCoztWxOTx0GWAyffAr87XD2Zy/5cy+44Vha8tov7j2H4jfETRPhZ4UvPEOvXP2extxhUUAyTyEfLFGuRudiMAcAAEkgAkfnzpGk+Nf23vjqkEA+yiXG+Tl7fSbFW5PbceTgcb3bsMlU8UeJfHX7aHxcsdF0SxZwWZbDTt5+z2EGQHnncA44wXfBJO1VBJVT+oX7N/7Ofh79nPwPFomlj7Zqlxtl1PV5E2y3kwHUjJ2IvIRASFHcsWZv3jhDhZZfD2tZXm9328l+rLx2Lp5Dh9715rRfyruzrfhd8NNG+EngnTPC3h+3+zaZYReWgYgvIxOWkcgDLsxLE8ZJPArssck0d+DRiv15JJJLY/I51JVJOc3dvckoooqiQooooAKKKKACiiigAooooAKKKKACiiigAooooAKKKKACiiigApKWigCGRFlQqwBBr83f2xf2Bp9GnvvGvwv09ptOcma+8NWseWtz/FJaoOqHkmIcj+AEEKv6SYYn2pCNy/Nz7Vz16EK8eWSPWy3M8RlVdVaL9V0a7M/KH9m39rix05bTw18QooJrQARWmvvGrPFjgJccEsvYSDkYG7Iyw+2rSx0m+sorm1trO4t5kEkcsaIyOpGQykDBBBBBBPBrzv8Aas/YE0n4rS3vinwMsGgeL5GM1xbEbbTUGPLFwB+7lPXeAQxzuBLbh8YeAPjV8R/2VfE0/hXX9NuvsVs5+0eHtUJUoCTmS3kGQoY5wy7o2yTySCPxfiXhKtVbr4SVpdr6P/Jn6jRrYfOoe2wcuWpvKDf5H6N/2Hp55+x2/wD35X/Ck/sPTT/y5W//AH6X/CuJ+Enx08JfGTTzNoOoA3sa7p9NucR3UI4B3Jk5UEgblLLzjOeB6GAC3qK/CsUsdg6jpV24yXe550/aU5OE7pop/wBh6f8A8+Vv/wB+V/wo/sPT/wDnyg/78L/hV6iuP63W/nf3kc0u5ntpFguNunW3/fpf8Kx/DuseEvF63Emh3mj6ytuwSZ9PlinEbHJAYoTjIBIzjODXRyZET7uBX56fspfGDWvhhpniaDSvAWteM0urqN3m0pHZbcqrAK22N8E5zyRwK+qynL6+aYarUhUfPDlsr2Tvvdv0OyhQqVqU5wesbdd7vu2fdGm6z4S1fVrvSbG70a81K0LC4s7eWGSaDawU70UkrhiAcjg8V5/41+J9t8PviZp+hatpHh2Hw/eRiQ6k+rW1vcW4OVDSW0u0lN4I3IW+UEjkba8O/ZA1ibxH+0f8S9WurCbTJ7yC4uHsbjIltma6QmNwQCGXODkDkHgV5l8V9S0f4zeNvi34mutcsbR9Kiig0K1ubtY2uRFKFYwqSC+6KKVsAH5p1719bhMj5cbOjUk5QUFd63Una1rPpr+p2UcHJ1nTm3ZJX9Xa35n6LHRrBRuFjbf9+Fz/ACrA1nxJ4L8O6pBpmraloWmajcBWhs7uaCKaUMxVdqMQSCwIBA5IIHIrnv2afHzfEb4NeHNTml82/it/sd4WbLGaE7CW92AV/o4r5p/a18E3PxM/ac8P+G7NxHeXnh9hbliAplT7XIinPQMyBSewbPavnMuyypXzGrg8RVcVBNtp9vXoc1Gg6laVGcuXlvd+h9f69qnhPwsbf+2LvSNJN03l2/26SKDznGMqu7G4jI4Ge3rWd8Sdf0n4d+DtQ1yfTbS4a2T91bu8FuJZCcKhkkIVQTySTkAEgEgA/Dnj/wCK138UPAHw6ttY8xPE3hzXf7O1NJwVmkyE8uRgRkMwjdWzzvjbgZFek/ESxT42ftqW3gnxHLLL4Y0eHMdgJGRZMWqzt0OQXdwCwwSiAAjAI92HD8sPOE69VtRUpSXkmrW23N/qc4OLm3azb9F29T2v4LfFjTfijcajp97pGiWOo2apKv8AZmpW1/FNGygkhkwysrEqwK4zyCe3oFxq3hK11+DQZrvR4tamXdFp0kkS3Mi4JysZO4jCscgHhT6Gvkz9r34ZaJ8Fz4T8c+BoIvDOrw3/ANnKWRKI5CF1fZnAxsKsMYYPg5rQ8QXzap+298OrySMwyXOjxTtFz8haG5JXn64/CprZVRxkXjcPOUabjKSWt0497t3TB4aNVKpTk1Fpu3mvmfXn9h6f/wA+cH/fhf8ACj+w9P8A+fKD/vwv+FXeaWvzH61W/nf3nk80u5R/sTT1/wCXK2x/1yX/AApP7G05h8lnbZ/65L/hU11dwWNvLcXMyQW0KmSSWVgqIoGSzE4wAASTkAAV8ofHH9uPTPD/ANq0j4fiPVdTAKPrEgzawHoTEp/1xHODwmcEbwSK9vLcDmWaVOSg2+76L1Z0YejXxM+Wmm3+HzPY/jH8XPBHwR0Y3esx21zqEyk2WlQRp9ouD0GAR8iA9XbgcgZOFPw5aaf8RP2z/ijHZ6XYR4jwBFEhjsNKtyeWc46nBJPLuRgDAAHVfAr9lL4hftWeIj4q8Q3t7p3hu4k33Wv6gC890B1W2VvvD+EP/q1Gcbtuyv1E+FHwi8L/AAV8JW/h/wAJaUmn2EZ3yP8AeluJCAGllc8u5wBk9AABhQAP6K4d4ZWAgpVXzSe7f6LoPG5vQySLp4eXPWejfSP/AATlP2c/2bPDn7OHhL+zNGQ32q3W19S1edAJruUdOBnZGuSFQcKCTlmLM3sWDu9qUdaMjPpX6RCKguWK0PyqvXq4mpKrVlzSe7ZLRRRVmAUUUUAFFFFABRRRQAUUUUAFFFFABRRRQAUUUUAFFFFABRRRQAUUUUAFFFFABRRRQBETn6V5t8ZfgF4O+O+gnTPFmkJdFA32a9iPl3VozAZaKQcqcgEjlW2gMrDivS6aVBFS4qStLVGlKrUozVSnJxkuqPyd+Nf7BvxI+COqvr/geW88U6NayGWC60vdHqdoM8bo0+ZyM43RZzySqCofhP8At4694cWLTvG9gfEFmh2HULVVivI8dd6nCSEYA/gbqSSa/Wn7w5AxXh3xo/Y/+Gvxx8661rRl0/XJBxrOlkW93njliBtlwAAPMVsDpivlMz4dwuYw5ZwT9f0e6PvsHxPCtFUsyp8yX2lpL59zhfh58avBnxSt0fw3rtte3G3c9m58q6j9d0TYbA6ZAKnsSOa7ndn618O/FL/gm18R/Aty2oeCtQtvGFlEweNEYWd9H16KzbGwAOVcEnovavPtK/aV+M3wQ1BNI8Rm+cqONP8AFVo/mkZxlZG2ykdgdxX0Hr+MZp4eVabcsLLTs/8ANf5H0dPDYXGrmwVZS8no/wCvuP0jI8wMCMbq8M/Zc+A2t/A3TfEltrN9YXcmpXEUsRsWdgoVWBDb1X+8MYz35rzzwb/wUK8P3y+X4n8NX+ly8Az6fItzET6lW2Mv0G417D4b/ai+F3inAtPGFhbSd01EtZkH0/ehQfwJr5L+zs5yujUwypPlna7SvttqiJ4bF0Iyg4NRdr6XWmq1OG8J/s8+LvCHxD+J/imy1PTEn8SW15Hpv7yUNbyyy743l/d4AXqdpY5GBxzVr4Kfsi+HvBvgiXTvGOkaP4j1me4klkvDB5gjjICqiO6hgAF3dBhmOPWvdtK1zTtegE+nX9tfwH/lpbTLKv5qSKvkkAkc1hWzzNFFwtyt2u0rPRWSMHiK6TXNZu3ltseF/swfBHxH8DLbxDpOq6lY6lpF3cJcWf2VpPMR8FHLhlABZFizgnBQjkVc8U/BPV9a/aW8K/EO3u7JNH0qyNrNbSM/nu2LgZUBSpH75erDoeOmfZy4OCKN+eK4nm+NniamJcVzTi4vTo1b7zN1ajm5t6tWZ8s/Gz9jy78dfFS28X+GL3T9NjuJIrjULW5LrvnRwTImxWB3qOQcfMCcnccdP8c/2dNQ8VeNbH4h+DPEEXhjxfp6gvNOv7iZUGFZmAO0hCVbKsrLgEAA5+gASGPQADOc8CuS8RfFPwb4aEya14o0awIBDQ3N9EHIxyNhOTx2wa9PDZxmlSVKKg5cia2vdPdPvojeOIxE3FXvyqy66PofOXhj4N+I/wBpTVtJ8TePPHejeJPDemTOkNh4eRvKkcFd6MSibNxC7iQzFcbSuQw9H8R/AnWdZ/aa8OfEWC8sY9H021EEtuzOJ2IjmX5QFK4/eL1YdDx687c/tc/Bn4Z6e2neGIZLq2V2cWuhad5MW9jksS/lqckDkZ6DHQV4/wCOf+Cg3iHUUeLwzoNnoaHIF1fSG6m9iFAVFPsQwHvX1MMPnWNrS9jT5KTTilJJJRe+i1uz0IYfHVX7seWNmldJJJ/cfdt7qFtp1rLc3VxHa20KlpJpnCIgHUsxIAA9Tivnn4qftveCPBHnWfh938X6qmVAs28u1Q/7U5BDDv8Auww7ZFfNej/Cj4/ftT3kFzPZazqenyMJEvtYc2Wnxg/xxqwVSPXyUY+xr6k+D3/BL7QNIEF/8RNZl8RXYG5tL04vbWinGCrSAiWT1BHl+hBFe9lXh7CLU8U+by2X+b/A4K08ty7XFVeaS+zHX72fJ994t+MX7X/iFtG0y0u9WgVwx0zTE8iwtR1DTOx2/wAJIaVic5C8kCvsP9nj/gnB4f8ABkltrXxEmg8V60nzrpaKf7OgbIxuDAGcjH8QCckFCQGr698J+C9E8C6Pb6ToGk2ej6dBny7aygWGNfU7VAGT3Pc81vFRjjiv2HA5VhsDBQpxWnZWX3HyeYcTV8RB0MLH2dPst36sjggjto1jiRURRtVVGAAO1Tg8UEYFAHFe0fGt31Y6kwKWigQUUUUAFFFFABRRRQAUUUUAFFFFABRRRQAUUUUAFFFFABRRRQAUUUUAFFFFABRRRQAUUUUAFFFFABRRRQA05NYfiPwfoni/TpNP1vSbLVrCXG+2vbdJ4m+quCD+VbmPxppBPNG+jKjKUXeLsfMHj3/gnZ8HvGfmS2WkXfha8dtzT6JdGMfQRSB4gPogrwfxZ/wSlvUM0vhrx7HIuf3drqunkHHoZY3/AFCCv0YAxR19q5J4ShU+KJ72Hz/MsMrQqtrz1/O5+SWt/wDBNv40aERLZRaLq7Kcr9g1Exv/AORUTH4H8azk/Zo/ai8Mx7bbSPE1rGOALPxBEwx7CO5z+YHFfr9jjikPTiuCplOGqbo9qHGGOS5akIy9V/wT8eH+Hf7U1thDZ+Pjxn5b6Rx+YkPPtU0Pwg/ao1X5fsXjchsHE2sGIYPrumA/A9K/YDy1PYGl2gdhXOsjwqd1Ffcv8i/9bq3SjD7n/mfkH/wxB+0T4rnC6toVwqkj97qutwSge/yyyHj6ZrtPDf8AwS2+IuoTR/214k8P6RA3LG0E11Iv/ASkYP8A31X6k4o47V1wyvDQ0SMKnF2YyVocsfRf53Ph3wV/wSv8F6cIpfFHinWtelVstFZpHZQOPQrh3x9HBr6L+Hf7L3ws+Fk8M/h3wXp1rewtujvZ4zc3KH1WWUs4/A16sq7eKWu+FClT+GKR4GIzfHYu6rVZNPpey+5aCJGsY+VQKkooroPICiiigAooooAKKKKACiiigAooooAKKKKACiiigAooooAKKKKACiiigAooooAKKKKACiiigAooooAKKKKACiiigAooooAKKKKACiiigAooooAKKKKACiiigAooooAKKKKACiiigAooooAKKKKACiiigAooooAKKKKACiiigAooooAKKKKACiiigD//2Q=="/>
  <p:tag name="VIDEO_FILES_RECORD" val="&lt;Videos&gt;&lt;Video Name=&quot;1_258_1_35337.mp4&quot; Position=&quot;1&quot; SlideID=&quot;258&quot;/&gt;&lt;Video Name=&quot;Hoa mai_272_1_32436.mp4&quot; Position=&quot;1&quot; SlideID=&quot;272&quot;/&gt;&lt;Video Name=&quot;Hoa hong_283_1_30701.mp4&quot; Position=&quot;1&quot; SlideID=&quot;283&quot;/&gt;&lt;Video Name=&quot;2_299_1_00262.mp4&quot; Position=&quot;1&quot; SlideID=&quot;299&quot;/&gt;&lt;Video Name=&quot;1_258_1_23200.mp4&quot; Position=&quot;1&quot; SlideID=&quot;258&quot;/&gt;&lt;Video Name=&quot;Hoa mai_272_1_42720.mp4&quot; Position=&quot;1&quot; SlideID=&quot;272&quot;/&gt;&lt;Video Name=&quot;Hoa hong_283_1_57674.mp4&quot; Position=&quot;1&quot; SlideID=&quot;283&quot;/&gt;&lt;Video Name=&quot;2_299_1_10582.mp4&quot; Position=&quot;1&quot; SlideID=&quot;299&quot;/&gt;&lt;/Videos&gt;&#10;"/>
  <p:tag name="MMPROD_NEXTUNIQUEID" val="10445"/>
  <p:tag name="MMPROD_UIDATA" val="&lt;database version=&quot;10.0&quot;&gt;&lt;object type=&quot;1&quot; unique_id=&quot;10001&quot;&gt;&lt;property id=&quot;20141&quot; value=&quot;Bài giảng chữ cái: l-m-n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E:\2017\&quot;/&gt;&lt;property id=&quot;20224&quot; value=&quot;E:\2017\MN phu la\File xuat ban-Chu cai l-m-n&quot;/&gt;&lt;property id=&quot;20226&quot; value=&quot;E:\2017\MN phu la\Chu cai l-m-n.pptx&quot;/&gt;&lt;property id=&quot;20250&quot; value=&quot;0&quot;/&gt;&lt;property id=&quot;20251&quot; value=&quot;0&quot;/&gt;&lt;property id=&quot;20259&quot; value=&quot;0&quot;/&gt;&lt;property id=&quot;20263&quot; value=&quot;2&quot;/&gt;&lt;property id=&quot;20264&quot; value=&quot;1&quot;/&gt;&lt;property id=&quot;20600&quot; value=&quot;0&quot;/&gt;&lt;property id=&quot;20700&quot; value=&quot;0&quot;/&gt;&lt;object type=&quot;2&quot; unique_id=&quot;12552&quot;&gt;&lt;object type=&quot;3&quot; unique_id=&quot;12719&quot;&gt;&lt;property id=&quot;20148&quot; value=&quot;5&quot;/&gt;&lt;property id=&quot;20300&quot; value=&quot;Slide 1&quot;/&gt;&lt;property id=&quot;20301&quot; value=&quot;1. Trang bìa&quot;/&gt;&lt;property id=&quot;20302&quot; value=&quot;0&quot;/&gt;&lt;property id=&quot;20303&quot; value=&quot;Nguyễn Thị Hằng&quot;/&gt;&lt;property id=&quot;20307&quot; value=&quot;257&quot;/&gt;&lt;property id=&quot;20309&quot; value=&quot;19457&quot;/&gt;&lt;property id=&quot;20312&quot; value=&quot;0&quot;/&gt;&lt;property id=&quot;20601&quot; value=&quot;0&quot;/&gt;&lt;/object&gt;&lt;object type=&quot;3&quot; unique_id=&quot;12720&quot;&gt;&lt;property id=&quot;20148&quot; value=&quot;5&quot;/&gt;&lt;property id=&quot;20300&quot; value=&quot;Slide 3&quot;/&gt;&lt;property id=&quot;20301&quot; value=&quot;3. Giới thiệu&quot;/&gt;&lt;property id=&quot;20302&quot; value=&quot;0&quot;/&gt;&lt;property id=&quot;20303&quot; value=&quot;Nguyễn Thị Hằng&quot;/&gt;&lt;property id=&quot;20307&quot; value=&quot;258&quot;/&gt;&lt;property id=&quot;20309&quot; value=&quot;19457&quot;/&gt;&lt;property id=&quot;20312&quot; value=&quot;0&quot;/&gt;&lt;property id=&quot;20601&quot; value=&quot;0&quot;/&gt;&lt;/object&gt;&lt;object type=&quot;3&quot; unique_id=&quot;12721&quot;&gt;&lt;property id=&quot;20148&quot; value=&quot;5&quot;/&gt;&lt;property id=&quot;20300&quot; value=&quot;Slide 2&quot;/&gt;&lt;property id=&quot;20301&quot; value=&quot;2. Mục đích - Yêu cầu&quot;/&gt;&lt;property id=&quot;20302&quot; value=&quot;0&quot;/&gt;&lt;property id=&quot;20303&quot; value=&quot;Nguyễn Thị Hằng&quot;/&gt;&lt;property id=&quot;20307&quot; value=&quot;259&quot;/&gt;&lt;property id=&quot;20309&quot; value=&quot;19457&quot;/&gt;&lt;property id=&quot;20312&quot; value=&quot;0&quot;/&gt;&lt;property id=&quot;20601&quot; value=&quot;0&quot;/&gt;&lt;/object&gt;&lt;object type=&quot;3&quot; unique_id=&quot;12723&quot;&gt;&lt;property id=&quot;20148&quot; value=&quot;5&quot;/&gt;&lt;property id=&quot;20300&quot; value=&quot;Slide 4&quot;/&gt;&lt;property id=&quot;20301&quot; value=&quot; 4. Nội dung bài học- Trò  chơi: Đuổi hình bắt chữ&quot;/&gt;&lt;property id=&quot;20302&quot; value=&quot;0&quot;/&gt;&lt;property id=&quot;20303&quot; value=&quot;Nguyễn Thị Hằng&quot;/&gt;&lt;property id=&quot;20307&quot; value=&quot;261&quot;/&gt;&lt;property id=&quot;20309&quot; value=&quot;19457&quot;/&gt;&lt;property id=&quot;20312&quot; value=&quot;0&quot;/&gt;&lt;property id=&quot;20601&quot; value=&quot;0&quot;/&gt;&lt;/object&gt;&lt;object type=&quot;3&quot; unique_id=&quot;12725&quot;&gt;&lt;property id=&quot;20148&quot; value=&quot;5&quot;/&gt;&lt;property id=&quot;20300&quot; value=&quot;Slide 5 - &amp;quot;.&amp;quot;&quot;/&gt;&lt;property id=&quot;20301&quot; value=&quot;Câu hỏi&quot;/&gt;&lt;property id=&quot;20302&quot; value=&quot;0&quot;/&gt;&lt;property id=&quot;20303&quot; value=&quot;Nguyễn Thị Hằng&quot;/&gt;&lt;property id=&quot;20307&quot; value=&quot;304&quot;/&gt;&lt;property id=&quot;20309&quot; value=&quot;19457&quot;/&gt;&lt;property id=&quot;20312&quot; value=&quot;0&quot;/&gt;&lt;property id=&quot;20601&quot; value=&quot;0&quot;/&gt;&lt;/object&gt;&lt;object type=&quot;3&quot; unique_id=&quot;12727&quot;&gt;&lt;property id=&quot;20148&quot; value=&quot;5&quot;/&gt;&lt;property id=&quot;20300&quot; value=&quot;Slide 6&quot;/&gt;&lt;property id=&quot;20301&quot; value=&quot;4.1.Giới thiệu chữ qua thẻ từ&quot;/&gt;&lt;property id=&quot;20302&quot; value=&quot;0&quot;/&gt;&lt;property id=&quot;20303&quot; value=&quot;Nguyễn Thị Hằng&quot;/&gt;&lt;property id=&quot;20307&quot; value=&quot;263&quot;/&gt;&lt;property id=&quot;20309&quot; value=&quot;19457&quot;/&gt;&lt;property id=&quot;20312&quot; value=&quot;0&quot;/&gt;&lt;property id=&quot;20601&quot; value=&quot;0&quot;/&gt;&lt;/object&gt;&lt;object type=&quot;3&quot; unique_id=&quot;12729&quot;&gt;&lt;property id=&quot;20148&quot; value=&quot;5&quot;/&gt;&lt;property id=&quot;20300&quot; value=&quot;Slide 8&quot;/&gt;&lt;property id=&quot;20301&quot; value=&quot;Các chữ cái đã học trong từ&quot;/&gt;&lt;property id=&quot;20302&quot; value=&quot;0&quot;/&gt;&lt;property id=&quot;20303&quot; value=&quot;Nguyễn Thị Hằng&quot;/&gt;&lt;property id=&quot;20307&quot; value=&quot;265&quot;/&gt;&lt;property id=&quot;20309&quot; value=&quot;19457&quot;/&gt;&lt;property id=&quot;20312&quot; value=&quot;0&quot;/&gt;&lt;property id=&quot;20601&quot; value=&quot;0&quot;/&gt;&lt;/object&gt;&lt;object type=&quot;3&quot; unique_id=&quot;12730&quot;&gt;&lt;property id=&quot;20148&quot; value=&quot;5&quot;/&gt;&lt;property id=&quot;20300&quot; value=&quot;Slide 9&quot;/&gt;&lt;property id=&quot;20301&quot; value=&quot;4.2. Giới thiệu chữ cái l&quot;/&gt;&lt;property id=&quot;20302&quot; value=&quot;0&quot;/&gt;&lt;property id=&quot;20303&quot; value=&quot;Nguyễn Thị Hằng&quot;/&gt;&lt;property id=&quot;20307&quot; value=&quot;266&quot;/&gt;&lt;property id=&quot;20309&quot; value=&quot;19457&quot;/&gt;&lt;property id=&quot;20312&quot; value=&quot;0&quot;/&gt;&lt;property id=&quot;20601&quot; value=&quot;0&quot;/&gt;&lt;/object&gt;&lt;object type=&quot;3&quot; unique_id=&quot;12731&quot;&gt;&lt;property id=&quot;20148&quot; value=&quot;5&quot;/&gt;&lt;property id=&quot;20300&quot; value=&quot;Slide 10&quot;/&gt;&lt;property id=&quot;20301&quot; value=&quot;4.3. Cách phát âm chữ l&quot;/&gt;&lt;property id=&quot;20302&quot; value=&quot;0&quot;/&gt;&lt;property id=&quot;20303&quot; value=&quot;Nguyễn Thị Hằng&quot;/&gt;&lt;property id=&quot;20307&quot; value=&quot;267&quot;/&gt;&lt;property id=&quot;20309&quot; value=&quot;19457&quot;/&gt;&lt;property id=&quot;20312&quot; value=&quot;0&quot;/&gt;&lt;property id=&quot;20601&quot; value=&quot;0&quot;/&gt;&lt;/object&gt;&lt;object type=&quot;3&quot; unique_id=&quot;12733&quot;&gt;&lt;property id=&quot;20148&quot; value=&quot;5&quot;/&gt;&lt;property id=&quot;20300&quot; value=&quot;Slide 12&quot;/&gt;&lt;property id=&quot;20301&quot; value=&quot;4.4. Các kiểu chữ l&quot;/&gt;&lt;property id=&quot;20302&quot; value=&quot;0&quot;/&gt;&lt;property id=&quot;20303&quot; value=&quot;Nguyễn Thị Hằng&quot;/&gt;&lt;property id=&quot;20307&quot; value=&quot;269&quot;/&gt;&lt;property id=&quot;20309&quot; value=&quot;19457&quot;/&gt;&lt;property id=&quot;20312&quot; value=&quot;0&quot;/&gt;&lt;property id=&quot;20601&quot; value=&quot;0&quot;/&gt;&lt;/object&gt;&lt;object type=&quot;3&quot; unique_id=&quot;12736&quot;&gt;&lt;property id=&quot;20148&quot; value=&quot;5&quot;/&gt;&lt;property id=&quot;20300&quot; value=&quot;Slide 16&quot;/&gt;&lt;property id=&quot;20301&quot; value=&quot;5. Video hoa mai&quot;/&gt;&lt;property id=&quot;20302&quot; value=&quot;0&quot;/&gt;&lt;property id=&quot;20303&quot; value=&quot;Nguyễn Thị Hằng&quot;/&gt;&lt;property id=&quot;20307&quot; value=&quot;272&quot;/&gt;&lt;property id=&quot;20309&quot; value=&quot;19457&quot;/&gt;&lt;property id=&quot;20312&quot; value=&quot;0&quot;/&gt;&lt;property id=&quot;20601&quot; value=&quot;0&quot;/&gt;&lt;/object&gt;&lt;object type=&quot;3&quot; unique_id=&quot;12738&quot;&gt;&lt;property id=&quot;20148&quot; value=&quot;5&quot;/&gt;&lt;property id=&quot;20300&quot; value=&quot;Slide 17&quot;/&gt;&lt;property id=&quot;20301&quot; value=&quot;5.1. Giới thiệu chữ qua thẻ từ&quot;/&gt;&lt;property id=&quot;20302&quot; value=&quot;0&quot;/&gt;&lt;property id=&quot;20303&quot; value=&quot;Nguyễn Thị Hằng&quot;/&gt;&lt;property id=&quot;20307&quot; value=&quot;274&quot;/&gt;&lt;property id=&quot;20309&quot; value=&quot;19457&quot;/&gt;&lt;property id=&quot;20312&quot; value=&quot;0&quot;/&gt;&lt;property id=&quot;20601&quot; value=&quot;0&quot;/&gt;&lt;/object&gt;&lt;object type=&quot;3&quot; unique_id=&quot;12740&quot;&gt;&lt;property id=&quot;20148&quot; value=&quot;5&quot;/&gt;&lt;property id=&quot;20300&quot; value=&quot;Slide 19&quot;/&gt;&lt;property id=&quot;20301&quot; value=&quot;5.2. Giới thiệu chữ m&quot;/&gt;&lt;property id=&quot;20302&quot; value=&quot;0&quot;/&gt;&lt;property id=&quot;20303&quot; value=&quot;Nguyễn Thị Hằng&quot;/&gt;&lt;property id=&quot;20307&quot; value=&quot;276&quot;/&gt;&lt;property id=&quot;20309&quot; value=&quot;19457&quot;/&gt;&lt;property id=&quot;20312&quot; value=&quot;0&quot;/&gt;&lt;property id=&quot;20601&quot; value=&quot;0&quot;/&gt;&lt;/object&gt;&lt;object type=&quot;3&quot; unique_id=&quot;12741&quot;&gt;&lt;property id=&quot;20148&quot; value=&quot;5&quot;/&gt;&lt;property id=&quot;20300&quot; value=&quot;Slide 20&quot;/&gt;&lt;property id=&quot;20301&quot; value=&quot;5.3. Cách phát âm chữ m&quot;/&gt;&lt;property id=&quot;20302&quot; value=&quot;0&quot;/&gt;&lt;property id=&quot;20303&quot; value=&quot;Nguyễn Thị Hằng&quot;/&gt;&lt;property id=&quot;20307&quot; value=&quot;277&quot;/&gt;&lt;property id=&quot;20309&quot; value=&quot;19457&quot;/&gt;&lt;property id=&quot;20312&quot; value=&quot;0&quot;/&gt;&lt;property id=&quot;20601&quot; value=&quot;0&quot;/&gt;&lt;/object&gt;&lt;object type=&quot;3&quot; unique_id=&quot;12743&quot;&gt;&lt;property id=&quot;20148&quot; value=&quot;5&quot;/&gt;&lt;property id=&quot;20300&quot; value=&quot;Slide 22&quot;/&gt;&lt;property id=&quot;20301&quot; value=&quot;5.4. Phân tích nét chữ&quot;/&gt;&lt;property id=&quot;20302&quot; value=&quot;0&quot;/&gt;&lt;property id=&quot;20303&quot; value=&quot;Nguyễn Thị Hằng&quot;/&gt;&lt;property id=&quot;20307&quot; value=&quot;279&quot;/&gt;&lt;property id=&quot;20309&quot; value=&quot;19457&quot;/&gt;&lt;property id=&quot;20312&quot; value=&quot;0&quot;/&gt;&lt;property id=&quot;20601&quot; value=&quot;0&quot;/&gt;&lt;/object&gt;&lt;object type=&quot;3&quot; unique_id=&quot;12744&quot;&gt;&lt;property id=&quot;20148&quot; value=&quot;5&quot;/&gt;&lt;property id=&quot;20300&quot; value=&quot;Slide 23&quot;/&gt;&lt;property id=&quot;20301&quot; value=&quot;5.5. Các kiểu chữ m&quot;/&gt;&lt;property id=&quot;20302&quot; value=&quot;0&quot;/&gt;&lt;property id=&quot;20303&quot; value=&quot;Nguyễn Thị Hằng&quot;/&gt;&lt;property id=&quot;20307&quot; value=&quot;280&quot;/&gt;&lt;property id=&quot;20309&quot; value=&quot;19457&quot;/&gt;&lt;property id=&quot;20312&quot; value=&quot;0&quot;/&gt;&lt;property id=&quot;20601&quot; value=&quot;0&quot;/&gt;&lt;/object&gt;&lt;object type=&quot;3&quot; unique_id=&quot;12745&quot;&gt;&lt;property id=&quot;20148&quot; value=&quot;5&quot;/&gt;&lt;property id=&quot;20300&quot; value=&quot;Slide 24&quot;/&gt;&lt;property id=&quot;20301&quot; value=&quot;5.6. Trò chơi với chữ m&quot;/&gt;&lt;property id=&quot;20302&quot; value=&quot;0&quot;/&gt;&lt;property id=&quot;20303&quot; value=&quot;Nguyễn Thị Hằng&quot;/&gt;&lt;property id=&quot;20307&quot; value=&quot;281&quot;/&gt;&lt;property id=&quot;20309&quot; value=&quot;19457&quot;/&gt;&lt;property id=&quot;20312&quot; value=&quot;0&quot;/&gt;&lt;property id=&quot;20601&quot; value=&quot;0&quot;/&gt;&lt;/object&gt;&lt;object type=&quot;3&quot; unique_id=&quot;12747&quot;&gt;&lt;property id=&quot;20148&quot; value=&quot;5&quot;/&gt;&lt;property id=&quot;20300&quot; value=&quot;Slide 26&quot;/&gt;&lt;property id=&quot;20301&quot; value=&quot;6.Video Hoa Hồng&quot;/&gt;&lt;property id=&quot;20302&quot; value=&quot;0&quot;/&gt;&lt;property id=&quot;20303&quot; value=&quot;Nguyễn Thị Hằng&quot;/&gt;&lt;property id=&quot;20307&quot; value=&quot;283&quot;/&gt;&lt;property id=&quot;20309&quot; value=&quot;19457&quot;/&gt;&lt;property id=&quot;20312&quot; value=&quot;0&quot;/&gt;&lt;property id=&quot;20601&quot; value=&quot;0&quot;/&gt;&lt;/object&gt;&lt;object type=&quot;3&quot; unique_id=&quot;12748&quot;&gt;&lt;property id=&quot;20148&quot; value=&quot;5&quot;/&gt;&lt;property id=&quot;20300&quot; value=&quot;Slide 27&quot;/&gt;&lt;property id=&quot;20301&quot; value=&quot;6.1. Giới thiệu chữ qua thẻ từ&quot;/&gt;&lt;property id=&quot;20302&quot; value=&quot;0&quot;/&gt;&lt;property id=&quot;20303&quot; value=&quot;Nguyễn Thị Hằng&quot;/&gt;&lt;property id=&quot;20307&quot; value=&quot;284&quot;/&gt;&lt;property id=&quot;20309&quot; value=&quot;19457&quot;/&gt;&lt;property id=&quot;20312&quot; value=&quot;0&quot;/&gt;&lt;property id=&quot;20601&quot; value=&quot;0&quot;/&gt;&lt;/object&gt;&lt;object type=&quot;3&quot; unique_id=&quot;12749&quot;&gt;&lt;property id=&quot;20148&quot; value=&quot;5&quot;/&gt;&lt;property id=&quot;20300&quot; value=&quot;Slide 28&quot;/&gt;&lt;property id=&quot;20301&quot; value=&quot;6.2. Giới thiệu chữ n&quot;/&gt;&lt;property id=&quot;20302&quot; value=&quot;0&quot;/&gt;&lt;property id=&quot;20303&quot; value=&quot;Nguyễn Thị Hằng&quot;/&gt;&lt;property id=&quot;20307&quot; value=&quot;285&quot;/&gt;&lt;property id=&quot;20309&quot; value=&quot;19457&quot;/&gt;&lt;property id=&quot;20312&quot; value=&quot;0&quot;/&gt;&lt;property id=&quot;20601&quot; value=&quot;0&quot;/&gt;&lt;/object&gt;&lt;object type=&quot;3&quot; unique_id=&quot;12750&quot;&gt;&lt;property id=&quot;20148&quot; value=&quot;5&quot;/&gt;&lt;property id=&quot;20300&quot; value=&quot;Slide 29&quot;/&gt;&lt;property id=&quot;20301&quot; value=&quot;6.3. Cách phát âm chữ n&quot;/&gt;&lt;property id=&quot;20302&quot; value=&quot;0&quot;/&gt;&lt;property id=&quot;20303&quot; value=&quot;Nguyễn Thị Hằng&quot;/&gt;&lt;property id=&quot;20307&quot; value=&quot;286&quot;/&gt;&lt;property id=&quot;20309&quot; value=&quot;19457&quot;/&gt;&lt;property id=&quot;20312&quot; value=&quot;0&quot;/&gt;&lt;property id=&quot;20601&quot; value=&quot;0&quot;/&gt;&lt;/object&gt;&lt;object type=&quot;3&quot; unique_id=&quot;12752&quot;&gt;&lt;property id=&quot;20148&quot; value=&quot;5&quot;/&gt;&lt;property id=&quot;20300&quot; value=&quot;Slide 31&quot;/&gt;&lt;property id=&quot;20301&quot; value=&quot;6.4. Phân tích nét chữ&quot;/&gt;&lt;property id=&quot;20302&quot; value=&quot;0&quot;/&gt;&lt;property id=&quot;20303&quot; value=&quot;Nguyễn Thị Hằng&quot;/&gt;&lt;property id=&quot;20307&quot; value=&quot;288&quot;/&gt;&lt;property id=&quot;20309&quot; value=&quot;19457&quot;/&gt;&lt;property id=&quot;20312&quot; value=&quot;0&quot;/&gt;&lt;property id=&quot;20601&quot; value=&quot;0&quot;/&gt;&lt;/object&gt;&lt;object type=&quot;3&quot; unique_id=&quot;12753&quot;&gt;&lt;property id=&quot;20148&quot; value=&quot;5&quot;/&gt;&lt;property id=&quot;20300&quot; value=&quot;Slide 32&quot;/&gt;&lt;property id=&quot;20301&quot; value=&quot;6.5. Các kiểu chữ n&quot;/&gt;&lt;property id=&quot;20302&quot; value=&quot;0&quot;/&gt;&lt;property id=&quot;20303&quot; value=&quot;Nguyễn Thị Hằng&quot;/&gt;&lt;property id=&quot;20307&quot; value=&quot;289&quot;/&gt;&lt;property id=&quot;20309&quot; value=&quot;19457&quot;/&gt;&lt;property id=&quot;20312&quot; value=&quot;0&quot;/&gt;&lt;property id=&quot;20601&quot; value=&quot;0&quot;/&gt;&lt;/object&gt;&lt;object type=&quot;3&quot; unique_id=&quot;12754&quot;&gt;&lt;property id=&quot;20148&quot; value=&quot;5&quot;/&gt;&lt;property id=&quot;20300&quot; value=&quot;Slide 34&quot;/&gt;&lt;property id=&quot;20301&quot; value=&quot;7. So sánh chữ n-m&quot;/&gt;&lt;property id=&quot;20302&quot; value=&quot;0&quot;/&gt;&lt;property id=&quot;20303&quot; value=&quot;Nguyễn Thị Hằng&quot;/&gt;&lt;property id=&quot;20307&quot; value=&quot;290&quot;/&gt;&lt;property id=&quot;20309&quot; value=&quot;19457&quot;/&gt;&lt;property id=&quot;20312&quot; value=&quot;0&quot;/&gt;&lt;property id=&quot;20601&quot; value=&quot;0&quot;/&gt;&lt;/object&gt;&lt;object type=&quot;3&quot; unique_id=&quot;12756&quot;&gt;&lt;property id=&quot;20148&quot; value=&quot;5&quot;/&gt;&lt;property id=&quot;20300&quot; value=&quot;Slide 35&quot;/&gt;&lt;property id=&quot;20301&quot; value=&quot;7.1. Điểm giống nhau giữa chữ n-m&quot;/&gt;&lt;property id=&quot;20302&quot; value=&quot;0&quot;/&gt;&lt;property id=&quot;20303&quot; value=&quot;Nguyễn Thị Hằng&quot;/&gt;&lt;property id=&quot;20307&quot; value=&quot;292&quot;/&gt;&lt;property id=&quot;20309&quot; value=&quot;19457&quot;/&gt;&lt;property id=&quot;20312&quot; value=&quot;0&quot;/&gt;&lt;property id=&quot;20601&quot; value=&quot;0&quot;/&gt;&lt;/object&gt;&lt;object type=&quot;3&quot; unique_id=&quot;12758&quot;&gt;&lt;property id=&quot;20148&quot; value=&quot;5&quot;/&gt;&lt;property id=&quot;20300&quot; value=&quot;Slide 37&quot;/&gt;&lt;property id=&quot;20301&quot; value=&quot;7.2. Điểm khác nhau giữa chữ n-m&quot;/&gt;&lt;property id=&quot;20302&quot; value=&quot;0&quot;/&gt;&lt;property id=&quot;20303&quot; value=&quot;Nguyễn Thị Hằng&quot;/&gt;&lt;property id=&quot;20307&quot; value=&quot;294&quot;/&gt;&lt;property id=&quot;20309&quot; value=&quot;19457&quot;/&gt;&lt;property id=&quot;20312&quot; value=&quot;0&quot;/&gt;&lt;property id=&quot;20601&quot; value=&quot;0&quot;/&gt;&lt;/object&gt;&lt;object type=&quot;3&quot; unique_id=&quot;12759&quot;&gt;&lt;property id=&quot;20148&quot; value=&quot;5&quot;/&gt;&lt;property id=&quot;20300&quot; value=&quot;Slide 38&quot;/&gt;&lt;property id=&quot;20301&quot; value=&quot;8. Trò chơi với chữ l-m-n&quot;/&gt;&lt;property id=&quot;20302&quot; value=&quot;0&quot;/&gt;&lt;property id=&quot;20303&quot; value=&quot;Nguyễn Thị Hằng&quot;/&gt;&lt;property id=&quot;20307&quot; value=&quot;295&quot;/&gt;&lt;property id=&quot;20309&quot; value=&quot;19457&quot;/&gt;&lt;property id=&quot;20312&quot; value=&quot;0&quot;/&gt;&lt;property id=&quot;20601&quot; value=&quot;0&quot;/&gt;&lt;/object&gt;&lt;object type=&quot;3&quot; unique_id=&quot;12763&quot;&gt;&lt;property id=&quot;20148&quot; value=&quot;5&quot;/&gt;&lt;property id=&quot;20300&quot; value=&quot;Slide 42&quot;/&gt;&lt;property id=&quot;20301&quot; value=&quot;9. Kết thúc&quot;/&gt;&lt;property id=&quot;20302&quot; value=&quot;0&quot;/&gt;&lt;property id=&quot;20303&quot; value=&quot;Nguyễn Thị Hằng&quot;/&gt;&lt;property id=&quot;20307&quot; value=&quot;299&quot;/&gt;&lt;property id=&quot;20309&quot; value=&quot;19457&quot;/&gt;&lt;property id=&quot;20312&quot; value=&quot;0&quot;/&gt;&lt;property id=&quot;20601&quot; value=&quot;0&quot;/&gt;&lt;/object&gt;&lt;object type=&quot;3&quot; unique_id=&quot;12764&quot;&gt;&lt;property id=&quot;20148&quot; value=&quot;5&quot;/&gt;&lt;property id=&quot;20300&quot; value=&quot;Slide 43&quot;/&gt;&lt;property id=&quot;20301&quot; value=&quot;10. Tài liệu tham khảo&quot;/&gt;&lt;property id=&quot;20302&quot; value=&quot;0&quot;/&gt;&lt;property id=&quot;20303&quot; value=&quot;Nguyễn Thị Hằng&quot;/&gt;&lt;property id=&quot;20307&quot; value=&quot;300&quot;/&gt;&lt;property id=&quot;20309&quot; value=&quot;19457&quot;/&gt;&lt;property id=&quot;20312&quot; value=&quot;0&quot;/&gt;&lt;property id=&quot;20601&quot; value=&quot;0&quot;/&gt;&lt;/object&gt;&lt;object type=&quot;3&quot; unique_id=&quot;12765&quot;&gt;&lt;property id=&quot;20148&quot; value=&quot;5&quot;/&gt;&lt;property id=&quot;20300&quot; value=&quot;Slide 44&quot;/&gt;&lt;property id=&quot;20301&quot; value=&quot;11. Trò chơi mở rộng&quot;/&gt;&lt;property id=&quot;20302&quot; value=&quot;0&quot;/&gt;&lt;property id=&quot;20303&quot; value=&quot;Nguyễn Thị Hằng&quot;/&gt;&lt;property id=&quot;20307&quot; value=&quot;301&quot;/&gt;&lt;property id=&quot;20309&quot; value=&quot;19457&quot;/&gt;&lt;property id=&quot;20312&quot; value=&quot;0&quot;/&gt;&lt;property id=&quot;20601&quot; value=&quot;0&quot;/&gt;&lt;/object&gt;&lt;object type=&quot;3&quot; unique_id=&quot;14324&quot;&gt;&lt;property id=&quot;20148&quot; value=&quot;5&quot;/&gt;&lt;property id=&quot;20300&quot; value=&quot;Slide 39 - &amp;quot;Bé hãy nối chữ cái giống nhau nhé!&amp;quot;&quot;/&gt;&lt;property id=&quot;20301&quot; value=&quot;Trò chơi 1&quot;/&gt;&lt;property id=&quot;20302&quot; value=&quot;0&quot;/&gt;&lt;property id=&quot;20303&quot; value=&quot;Nguyễn Thị Hằng&quot;/&gt;&lt;property id=&quot;20307&quot; value=&quot;314&quot;/&gt;&lt;property id=&quot;20309&quot; value=&quot;19457&quot;/&gt;&lt;property id=&quot;20312&quot; value=&quot;0&quot;/&gt;&lt;property id=&quot;20601&quot; value=&quot;0&quot;/&gt;&lt;/object&gt;&lt;object type=&quot;3&quot; unique_id=&quot;14894&quot;&gt;&lt;property id=&quot;20148&quot; value=&quot;5&quot;/&gt;&lt;property id=&quot;20300&quot; value=&quot;Slide 13&quot;/&gt;&lt;property id=&quot;20301&quot; value=&quot;4.5. Trò chơi: Hái hoa&quot;/&gt;&lt;property id=&quot;20302&quot; value=&quot;0&quot;/&gt;&lt;property id=&quot;20303&quot; value=&quot;Nguyễn Thị Hằng&quot;/&gt;&lt;property id=&quot;20307&quot; value=&quot;316&quot;/&gt;&lt;property id=&quot;20309&quot; value=&quot;19457&quot;/&gt;&lt;property id=&quot;20312&quot; value=&quot;0&quot;/&gt;&lt;property id=&quot;20601&quot; value=&quot;0&quot;/&gt;&lt;/object&gt;&lt;object type=&quot;3&quot; unique_id=&quot;16096&quot;&gt;&lt;property id=&quot;20148&quot; value=&quot;5&quot;/&gt;&lt;property id=&quot;20300&quot; value=&quot;Slide 45 - &amp;quot;.&amp;quot;&quot;/&gt;&lt;property id=&quot;20301&quot; value=&quot;Trò chơi 1&quot;/&gt;&lt;property id=&quot;20302&quot; value=&quot;0&quot;/&gt;&lt;property id=&quot;20303&quot; value=&quot;Nguyễn Thị Hằng&quot;/&gt;&lt;property id=&quot;20307&quot; value=&quot;318&quot;/&gt;&lt;property id=&quot;20309&quot; value=&quot;19457&quot;/&gt;&lt;property id=&quot;20312&quot; value=&quot;0&quot;/&gt;&lt;property id=&quot;20601&quot; value=&quot;0&quot;/&gt;&lt;/object&gt;&lt;object type=&quot;3&quot; unique_id=&quot;19125&quot;&gt;&lt;property id=&quot;20148&quot; value=&quot;5&quot;/&gt;&lt;property id=&quot;20300&quot; value=&quot;Slide 40 - &amp;quot;Bé hãy tìm chữ cái còn thiếu trong các từ sau:&amp;quot;&quot;/&gt;&lt;property id=&quot;20301&quot; value=&quot;Trò chơi 2&quot;/&gt;&lt;property id=&quot;20302&quot; value=&quot;0&quot;/&gt;&lt;property id=&quot;20303&quot; value=&quot;Nguyễn Thị Hằng&quot;/&gt;&lt;property id=&quot;20307&quot; value=&quot;322&quot;/&gt;&lt;property id=&quot;20309&quot; value=&quot;19457&quot;/&gt;&lt;property id=&quot;20312&quot; value=&quot;0&quot;/&gt;&lt;property id=&quot;20601&quot; value=&quot;0&quot;/&gt;&lt;/object&gt;&lt;object type=&quot;3&quot; unique_id=&quot;19964&quot;&gt;&lt;property id=&quot;20148&quot; value=&quot;5&quot;/&gt;&lt;property id=&quot;20300&quot; value=&quot;Slide 7&quot;/&gt;&lt;property id=&quot;20301&quot; value=&quot;Câu hỏi&quot;/&gt;&lt;property id=&quot;20303&quot; value=&quot;Nguyễn Thị Hằng&quot;/&gt;&lt;property id=&quot;20307&quot; value=&quot;323&quot;/&gt;&lt;property id=&quot;20309&quot; value=&quot;19457&quot;/&gt;&lt;/object&gt;&lt;object type=&quot;3&quot; unique_id=&quot;19965&quot;&gt;&lt;property id=&quot;20148&quot; value=&quot;5&quot;/&gt;&lt;property id=&quot;20300&quot; value=&quot;Slide 11&quot;/&gt;&lt;property id=&quot;20301&quot; value=&quot;Câu hỏi&quot;/&gt;&lt;property id=&quot;20303&quot; value=&quot;Nguyễn Thị Hằng&quot;/&gt;&lt;property id=&quot;20307&quot; value=&quot;324&quot;/&gt;&lt;property id=&quot;20309&quot; value=&quot;19457&quot;/&gt;&lt;/object&gt;&lt;object type=&quot;3&quot; unique_id=&quot;19966&quot;&gt;&lt;property id=&quot;20148&quot; value=&quot;5&quot;/&gt;&lt;property id=&quot;20300&quot; value=&quot;Slide 14&quot;/&gt;&lt;property id=&quot;20301&quot; value=&quot;Câu hỏi&quot;/&gt;&lt;property id=&quot;20303&quot; value=&quot;Nguyễn Thị Hằng&quot;/&gt;&lt;property id=&quot;20307&quot; value=&quot;325&quot;/&gt;&lt;property id=&quot;20309&quot; value=&quot;19457&quot;/&gt;&lt;/object&gt;&lt;object type=&quot;3&quot; unique_id=&quot;19967&quot;&gt;&lt;property id=&quot;20148&quot; value=&quot;5&quot;/&gt;&lt;property id=&quot;20300&quot; value=&quot;Slide 15&quot;/&gt;&lt;property id=&quot;20301&quot; value=&quot;Câu hỏi&quot;/&gt;&lt;property id=&quot;20303&quot; value=&quot;Nguyễn Thị Hằng&quot;/&gt;&lt;property id=&quot;20307&quot; value=&quot;326&quot;/&gt;&lt;property id=&quot;20309&quot; value=&quot;19457&quot;/&gt;&lt;/object&gt;&lt;object type=&quot;3&quot; unique_id=&quot;20255&quot;&gt;&lt;property id=&quot;20148&quot; value=&quot;5&quot;/&gt;&lt;property id=&quot;20300&quot; value=&quot;Slide 21&quot;/&gt;&lt;property id=&quot;20301&quot; value=&quot;Câu hỏi&quot;/&gt;&lt;property id=&quot;20303&quot; value=&quot;Nguyễn Thị Hằng&quot;/&gt;&lt;property id=&quot;20307&quot; value=&quot;328&quot;/&gt;&lt;property id=&quot;20309&quot; value=&quot;19457&quot;/&gt;&lt;/object&gt;&lt;object type=&quot;3&quot; unique_id=&quot;20372&quot;&gt;&lt;property id=&quot;20148&quot; value=&quot;5&quot;/&gt;&lt;property id=&quot;20300&quot; value=&quot;Slide 25&quot;/&gt;&lt;property id=&quot;20301&quot; value=&quot;Câu hỏi&quot;/&gt;&lt;property id=&quot;20303&quot; value=&quot;Nguyễn Thị Hằng&quot;/&gt;&lt;property id=&quot;20307&quot; value=&quot;329&quot;/&gt;&lt;property id=&quot;20309&quot; value=&quot;19457&quot;/&gt;&lt;/object&gt;&lt;object type=&quot;3&quot; unique_id=&quot;63151&quot;&gt;&lt;property id=&quot;20148&quot; value=&quot;5&quot;/&gt;&lt;property id=&quot;20300&quot; value=&quot;Slide 30&quot;/&gt;&lt;property id=&quot;20301&quot; value=&quot;Câu hỏi&quot;/&gt;&lt;property id=&quot;20303&quot; value=&quot;Nguyễn Thị Hằng&quot;/&gt;&lt;property id=&quot;20307&quot; value=&quot;330&quot;/&gt;&lt;property id=&quot;20309&quot; value=&quot;19457&quot;/&gt;&lt;/object&gt;&lt;object type=&quot;3&quot; unique_id=&quot;63152&quot;&gt;&lt;property id=&quot;20148&quot; value=&quot;5&quot;/&gt;&lt;property id=&quot;20300&quot; value=&quot;Slide 33&quot;/&gt;&lt;property id=&quot;20301&quot; value=&quot;Câu hỏi&quot;/&gt;&lt;property id=&quot;20303&quot; value=&quot;Nguyễn Thị Hằng&quot;/&gt;&lt;property id=&quot;20307&quot; value=&quot;331&quot;/&gt;&lt;property id=&quot;20309&quot; value=&quot;19457&quot;/&gt;&lt;/object&gt;&lt;object type=&quot;3&quot; unique_id=&quot;63153&quot;&gt;&lt;property id=&quot;20148&quot; value=&quot;5&quot;/&gt;&lt;property id=&quot;20300&quot; value=&quot;Slide 36&quot;/&gt;&lt;property id=&quot;20301&quot; value=&quot;Câu hỏi&quot;/&gt;&lt;property id=&quot;20303&quot; value=&quot;Nguyễn Thị Hằng&quot;/&gt;&lt;property id=&quot;20307&quot; value=&quot;332&quot;/&gt;&lt;property id=&quot;20309&quot; value=&quot;19457&quot;/&gt;&lt;/object&gt;&lt;object type=&quot;3&quot; unique_id=&quot;63323&quot;&gt;&lt;property id=&quot;20148&quot; value=&quot;5&quot;/&gt;&lt;property id=&quot;20300&quot; value=&quot;Slide 41&quot;/&gt;&lt;property id=&quot;20301&quot; value=&quot;Trò chơi 3&quot;/&gt;&lt;property id=&quot;20303&quot; value=&quot;Nguyễn Thị Hằng&quot;/&gt;&lt;property id=&quot;20307&quot; value=&quot;333&quot;/&gt;&lt;property id=&quot;20309&quot; value=&quot;19457&quot;/&gt;&lt;/object&gt;&lt;object type=&quot;3&quot; unique_id=&quot;63492&quot;&gt;&lt;property id=&quot;20148&quot; value=&quot;5&quot;/&gt;&lt;property id=&quot;20300&quot; value=&quot;Slide 46&quot;/&gt;&lt;property id=&quot;20301&quot; value=&quot;Trò chơi 2&quot;/&gt;&lt;property id=&quot;20303&quot; value=&quot;Nguyễn Thị Hằng&quot;/&gt;&lt;property id=&quot;20307&quot; value=&quot;334&quot;/&gt;&lt;property id=&quot;20309&quot; value=&quot;19457&quot;/&gt;&lt;/object&gt;&lt;object type=&quot;3&quot; unique_id=&quot;64705&quot;&gt;&lt;property id=&quot;20148&quot; value=&quot;5&quot;/&gt;&lt;property id=&quot;20300&quot; value=&quot;Slide 18&quot;/&gt;&lt;property id=&quot;20301&quot; value=&quot;Câu hỏi&quot;/&gt;&lt;property id=&quot;20303&quot; value=&quot;Nguyễn Thị Hằng&quot;/&gt;&lt;property id=&quot;20307&quot; value=&quot;335&quot;/&gt;&lt;property id=&quot;20309&quot; value=&quot;19457&quot;/&gt;&lt;/object&gt;&lt;/object&gt;&lt;object type=&quot;8&quot; unique_id=&quot;12556&quot;&gt;&lt;/object&gt;&lt;object type=&quot;10&quot; unique_id=&quot;13753&quot;&gt;&lt;object type=&quot;11&quot; unique_id=&quot;13754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9013&quot;&gt;&lt;/object&gt;&lt;/object&gt;&lt;object type=&quot;4&quot; unique_id=&quot;13755&quot;&gt;&lt;object type=&quot;5&quot; unique_id=&quot;17348&quot;&gt;&lt;property id=&quot;20000&quot; value=&quot;0&quot;/&gt;&lt;property id=&quot;20149&quot; value=&quot;Nguyễn Thị Thủy&quot;/&gt;&lt;property id=&quot;20150&quot; value=&quot;Giáo viên&quot;/&gt;&lt;property id=&quot;20151&quot; value=&quot;cizim_04.jpg&quot;/&gt;&lt;property id=&quot;20159&quot; value=&quot;317logo_sgd-0376.jpg&quot;/&gt;&lt;/object&gt;&lt;object type=&quot;5&quot; unique_id=&quot;17349&quot;&gt;&lt;property id=&quot;20000&quot; value=&quot;0&quot;/&gt;&lt;property id=&quot;20149&quot; value=&quot;Nguyen Thi Thuy&quot;/&gt;&lt;property id=&quot;20150&quot; value=&quot;Giáo viên&quot;/&gt;&lt;property id=&quot;20151&quot; value=&quot;cizim_04.jpg&quot;/&gt;&lt;property id=&quot;20153&quot; value=&quot;thuyvc1979@gmail.com&quot;/&gt;&lt;property id=&quot;20159&quot; value=&quot;317logo_sgd-0376.jpg&quot;/&gt;&lt;/object&gt;&lt;object type=&quot;5&quot; unique_id=&quot;19457&quot;&gt;&lt;property id=&quot;20000&quot; value=&quot;0&quot;/&gt;&lt;property id=&quot;20149&quot; value=&quot;Nguyễn Thị Hằng&quot;/&gt;&lt;property id=&quot;20150&quot; value=&quot;Giáo viên&quot;/&gt;&lt;property id=&quot;20151&quot; value=&quot;anh.jpg&quot;/&gt;&lt;property id=&quot;20153&quot; value=&quot;mnphula-hadong@hanoiedu.vn&quot;/&gt;&lt;property id=&quot;20159&quot; value=&quot;317logo_sgd-0376.jpg&quot;/&gt;&lt;/object&gt;&lt;/object&gt;&lt;/object&gt;&lt;/database&gt;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Làm lại&quot;/&gt;&lt;property id=&quot;10068&quot; value=&quot;Đúng-Bạn hãy kích chuột để tiếp tục&quot;/&gt;&lt;property id=&quot;10069&quot; value=&quot;Sai-Bạn hãy kích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1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0&quot;/&gt;&lt;property id=&quot;10177&quot; value=&quot;0&quot;/&gt;&lt;property id=&quot;10183&quot; value=&quot;Bạn phải trả lời câu hỏi trước khi tiếp tục&quot;/&gt;&lt;property id=&quot;10185&quot; value=&quot;0&quot;/&gt;&lt;property id=&quot;10188&quot; value=&quot;The time to answer this question has expired.&quot;/&gt;&lt;property id=&quot;10189&quot; value=&quot;1&quot;/&gt;&lt;property id=&quot;10192&quot; value=&quot;E:\2017\MN phu la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44&amp;quot; UseDefFont=&amp;quot;0&amp;quot;/&amp;gt;&amp;lt;Answer FontName=&amp;quot;Arial&amp;quot; IsBold=&amp;quot;0&amp;quot; IsItalic=&amp;quot;0&amp;quot; IsUnderline=&amp;quot;0&amp;quot; FontSize=&amp;quot;7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4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Câu hỏi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trả lời rất chính xác!&quot;/&gt;&lt;property id=&quot;10172&quot; value=&quot;Bạn phải trả lời câu hỏi trước khi tiếp tục!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2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021&quot; value=&quot;257&quot;/&gt;&lt;property id=&quot;10101&quot; value=&quot;[jumptoframe],Value=257,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AAAQABAAD//gA7Q1JFQVRPUjogZ2QtanBlZyB2MS4wICh1c2luZyBJSkcgSlBFRyB2NjIpLCBxdWFsaXR5ID0gOTUK/9sAQwACAQEBAQECAQEBAgICAgIEAwICAgIFBAQDBAYFBgYGBQYGBgcJCAYHCQcGBggLCAkKCgoKCgYICwwLCgwJCgoK/9sAQwECAgICAgIFAwMFCgcGBwoKCgoKCgoKCgoKCgoKCgoKCgoKCgoKCgoKCgoKCgoKCgoKCgoKCgoKCgoKCgoKCgoK/8AAEQgDIAUA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NbbleKXaD1OKXGQMGjOen4V/cahc/msAgzgGnBcc9vSkQkHJ/lTgCzelUosBVGT7U/jtSDIOMUvfinyshu4cHvRnjpQq44FGDnGe1PlQgwScCnKABk0mCvbmnAHqPxppCbQFsd6QZDZwaXaCMHmnAZOCKaTJcrDQBnmnY6/pShS3U0oQnk/zoUWTfUQA5yRSj3FKFA6daMdSDT5RcwuD3FCrnknilCnpS+X3FHKF2Jt55oCZ6U8Lntn1pVG7rTSQrsQKAfmFKQCcYpwXJ4FAX36dqLXENIyM4/DNOVe4I56U8IoHQUqoD1oshXQ0KOh/lTsdsU4J6il2gDpRZEtjAhB6U4KRzTvrRTFcaI+5pRH2zT1B+6TTqdmieYZ5XHApRGM8jNOopCuxAo9KXYrc4+nNOVQRk04ADoKBXYwR8UoQdzTqUKT0FADNg9qcEx0FOVcckc0uD0HFAroj2kHgflS7OMEfnUgUdKNoGRiiyFzDAuOcfhTgowc49qXaaAp6YpWQOQnlgnFG0k5Ip4BHbvS7R2otYV2MRc9+lPC8ZxkilVR3H5UoTJz70OKDmEABOMflSlBjP8ASl2ADpSqSSMrScRXECdiKUDp8opwyVyV7etAUnoKVmK6ECAj7ufxpSOeDRk9FFKQzHmkHMhuBj1Bo2jqB+tO24GP50baXKhcwmOOtKACKcMdQPw9KUr6fjS5RNsTZjpRsGcGlAI7de5p2Cfzo5WF2N8sEcilKDFPCk5z604R5HP8qkm5EFOeelBjGMqf0qYJnoMj60oj746UrIXMQCPtS7GGQq5NTBP4hQEIGSOtJrQOZkIjPel8ojnFTeUD0oCetQr3FzMhMfPSjysjkd6nMeBwcUmznrTC7K6xjt+FP8r0NPEfOcU5UbG6gG2RhDxSFM8gVMY8HOR9KAvHTOelBNyLYSMZ/KmmMFxkdqnCccLS7BuwAKhR0HcgKADP86AgPBFTlS3bt2pDGDwRik0K6K4j+YkDtSgAdPzqbyiDjjj2oMXPPU9aA5kQMgzkcZFGzJqbys8Y60hiI6rigOZERTHJGaQqMD1zUzJlefXrSbCcDnigXMQ7cNgjmkZecipjED8xpNnPXpSHdEWMYBprDjIqYxAnNI0e7GRRYV0yE8gAUEHIz+FSmPJ9KGjG7nPFFkguiEL8xPtQBgcA1IUIO4mm7SFIzRoGhHgDaQOvakIO48VKyAkZFJtHI60xq5GMZGRmhwCOB19akZR9aaVBGCaVkMaRz0+maacLx/SpNmKbsGDkc0WQDfm2+pzSMPX1qRRwMjpSFe/50wIyAO360AAZ54p+3jOeSaTBz6UtAI9vt1o+VhjFPZAeMUgXcOfWi1x3G8dAKQgYP86cyqcH1pAoGBkj1pWKvcRRkcdzQwJBI704L/OjGeMVI7jCoPb2poXGSakK+nrQFIFAXI9oB6UbRnpUhHOQcE00r3zkUgGMvQeppOmQR17VIVAPJ6UhU9+9FhptDMDcfSkC4UU/ByTnmg57DkUrFJoZjJxjminAdTnFAGAQDSsxjMYPIprccVIUxjmm7STnsKQXsNYYxSYwcDtT8Duab0Yk0mgEGcc9aQjJHFKASQAaB70WsAx/vGgjAIp2AOTSMMjIqWUmRyZxx60FAFIp7LtHWmt0NKxSYisMAYok7UgVu/4UNubt+FQ1qNaMSmbG9KmZR6UykUncZsPqKTYVHNSU1+n41G2hSdhpOO1MPzNxTyc8mkKgjFDGpDKKCMHFFS1oUNK55xg00gg4NSUEAjBqBp2I6KCCOtFJq5ZGyFOc8VHVgjPFQsByRUFR3G0Y70U5AMZoKQ2ilYYOKSpauaDGXHIpKkIzxTGGDWbRSYlNZc8inUVJRHRTnAHNNoAOtMKkHH5Zp9BGRio2GnYjopSpXrSUiwpCMcgc0tFG4BRRg55orMC0Dg9KXHOTShNvNKFNfcWOVsAPrTh8o5H1NKE2nmgKcdadmSIByAKcBnkD8KcFA70oBHIp8ouZCBM/1xShfSl2E9KcEHenZGbbGhc96dtA5ApQAOgophYAAKMD0oowTwKdmAU5QQc4xQqY5J/CnAEnAosyWwGQMGgAnpTgg704DJwKdhDVTHB596cB2ApwT1pVGBjNFhXSG7GpdmMcfWnUoUntijlFzDdoIxinBDjgcUoQYzmnE47U+UlsaE9acAB0opcc8n8BRZCuhKUKxHAp2xQMAUuDmiyE5CKpXvS0mGxnP6Uu1vQ/lTsiQwTwOtKsWB1py54yPrS7SeMGgBhTsDShQDjrTwh6YxTlUdQKCebUaEJ5NLsHqacAScClCHJy1KwrsaFAOQKUAnoKdsA9aXDHvj8KLIV0N2N6UBMDLGn0hAB5FMXMgGBxSnA5JpwQd6UKOgFFkTzMYAScZpwTkE9qeEPel8v3osguxm0elAjHbNSBVHQUoHOBSsK9iIRkcntS7SOfWpmUDpQEHcUuUTkRgYIpfLB5xT1XngCjZjnFLlYuYbsJPQYpSoPGM1IqKOM/hS7FLY6Ug5iIICcgYpQn5/WpBGAenFOCZ4HT60BzESREUojXPzH8KmCDt+dGwLz+VKwrsiMJXpyfX0oC9iKmEZ6DOacIeD25qeVg5EIj3HOPrzSrHg4I/CpVQjAKn6ZpxQDqtIV7EQVqXb6GpBGU560oQDgj9aVkK6I9gb/DFOKDnAp4jxz/ACpQuO1JxFzEWCD0pdhxgEVIIznGOvvR5YXoKTTsHMRbT1FKFx25qQx0bMc9+4NSkhXYzGD/AFoCAnpx3p5TAz70oTAPNMLsiQYOcdRSlRjK9fWnqhznFLsBHH60mrg3djFw3JHSgoAcY+hp+3npQEOcZxzScSboZsBwaUISe2MU4Ljt0pGT5ueuO1So2QcwjBDxn600IM4/Wn+WO+Pyoxt6Ee5oaFzDCo3ZAoKgc07Z8x/nSMnPA5oByGhd3OPwoKgEginKvrSMg6fyoDmGkYGSMY70EDil2kjJPPYUbcHgn8qSSQcwzavpSFQCeKeysp4yB6UjA43fpS5UHMMKYxSYB4NPZADjFNKkcnvRyoOYaVJXFIV+bGKcfvZFJswcg0cqFzDCB94GkYA9f/1VIQdv40gXI+7RyjUhhQFx7Cgx/LmnjluRzSlcAYNKyuOL0Imj5znpTTHjv35qZgQTjtQU9OeKdirsrlAOxpNhzwKsbf1pGTAIFTZj5iAoc4IpChFTFMn+tIUOc/lQCloQbMdKQgnnb+FStHjt2pNoAOaB30I8e3P0oC8ZFPK+ooKgAgNQCdyMk9KQKB1HSnsp5OKGGOc/WgdxhUcnFIVODmngEjpQy+tA02iIrg4FKOTg9aewBPHrSBcNu5pNXHcYw5ApqY4HrUuB1NNAAbpxiptoK4gHOfWkIBzTgmCvPSkAJ59TSKuhuM4BFNxxmpCOcimkY+X2o3DcZt2nAFHODkd6eBuYkmhkGOKCrjB9aRlAGQKcFOOKTHUH1qWkK4xgRjNJ0B4qQgEj2poXLkUrBcYo2jOOppoHGe1SMu44HrSbRjFKxSYwjHBpCM/nT8YUg02goR+lNCZ5p9H41LRXMRsADjFGMU5lzzSFcDNRZFCfhUdSfjSAADAqbDTsMpr9PxqamuB1pDUiGinlFpCh7Gk02iiNlJOQKaQQcGpCGDY7UhQE5qbaFrYZRTmTA4zTcEdRUsYjDIppGO9PpCoNS1YadhlR1IQcZFR0i0xv3eSKcORmiiodi1qIRkYphBBwakpCoPWk9TRO4ykIBGDS0VkxkZGDiinsoI6dOlMqWi07hTGXBp9BGRg0hkdFBBBwaKTVwEIB6imEYOKkpGGRioGnYZRRRQWFJkL24paKTVwL4UA05ExyenpQFJPJp444PT6V9ycTaQ3bnqOKcB2/LFIXB65oyzHhR+dOzIbbF5J4qQdOlMQ84qQISM7sZp8rFe24lJkf5FPEfPLU4DHAoURcwwIze1KIlHXmnAE9KcEPeqsK7GbV9KWnhFHalAA5AoSZLaQ0J60oAB6U5UzyaeAB0FPlYrjVQ5yadRkdqUKW5IxRyslyQFSOoo2npinEE9TTgpPQU1ElyGBMHJNOA56U4IO9OA9BTsib3GBCevFKIxk5FPCE0oT+9RZC5huCegpdjelPwB0FABPQUWQuYaEz1FOCZGAKcF5+anAccCmS2MCN6UoQDrTsHOMUoXJwTSaTFdDdqg9KcFJHApcAdAacFc/w/rRZEuY1UIP9aCASc5p5RuxpREx5x+tFkTdEe3AyQc09EG2pPLPrQIyOlMLoacjuaAuDnNOMWeC36Uvk+gOfrSsguhp6dPyo2Z521J5JxgHvTli7E07ITZF5Zxgn8qcqkLwCakEYHb86cFJpWQrkW1uwpQh71KI/xpSmO1FkDkyMKAcgU4KT0FPEWOadsPtS5RXRAUA4NPCLnH61J5fvSrEMYC0rMV0Rhecj19KXy2P51KIfwpRFjjP6UhcxCIx1z9acEKnnB/CpRGBwKPLA5IPuaA5kMVDnp+tL5S5yT1qTbxnNKFB7Y/GlZCuxgULkuuKeqBhle/QUuCRhhTgmOFGBSsJyGhFAPSlEZxg9+tOAwCG/Cl2kkbRipsJyGhATkigoDwSKcVLEHHSl2ZPK0WFzDBHng0GEckdakC4HHBo284zzS5UHMM8sDrS7ARxUhG8YB60bCDg9qmzFzMZtA44oMealKgDk0gXceRSYrsjCYOAv05oCADj0qXH8O39aChAz+lKyFzEW3sBR5eegqXYQODz9aNhB5H50mg5iEIQckU4R4HAp6IT1pyrtPNDiwbsQrGe/PFKY2xxU5RcZpoAIJBpWYuYiEfOcUgjwxAHap/LA56A0CMZ4H5mpWwczIfKz7GkMIzgCp9g7Gk2gdadhXaITFkjNJ5QAJzxUyp82MUMmc4xSsguyDywW59etNKHGcH8asBV44pGU9D+NLlC7IBGQOhpuzJ4B69qslR3FIo6jFCQczKxjGQDQ0QHGOanZVIBx3pDH1B60coczIGhY/N0prRnOOferBXHfFJtGD2oaDm1KzRkUmw55H6VYKE8t60gUc85+lKzDmK5iIHPakCjPI+tWCg6g03y+45zRZhzEKoMdOppMdiBUzRDGBxjrQYznIIxRbUpNEPIHr70nzAHGKlKnHSkaLg8Y9KLFXIsEdTQVz0PfmpDGM4xSCPtj60crDmIqD1qQocAAUzb/AHjSsFxpXOc0jJkYxTiuOtKFPpSshpkbKR26Um046VJjjNIM54pWKT0Idh9aQjHWpioLUhTI9aXKBGFHY9TSFexFP2cAjtQR/KkVci254I/KkI6EGpSvtTQoBJNCVw5hjLgAkU0px6ZqUggke3SkwMDI6UDuiPoScUYGQfSnhfmx2pCuOlKyC5GQWXPcmkkXJY+wxT8Z6N0oK549Tmi2pSYzgkAdaQnH4VJt+bPtRtGc1LVguMC4B4phTJzjB61LgAEUhADYxSC5HtOMmkwFHSn4yMGhhnFAXI8BcnBpmDgnFSgFjTGGFIpWKTGOMrjFAXb0FPVMcmmjJOBScSrjWYHKgd6YRng08AgAe9DKAMipZY2kcEjiloqHuAjH5f8A61MzT9i+lIygDIFIrmG02Tp+NSlAaY6gnFS1qUR0UpQg9aTB9KT0ZaaY2TqKYykjj1p79QabUvYpOwgYE4xSMpJyBSkE8g0DPeoKTuMopzKAMim1DQxG+7ULLjkVMem0nk0wnFIcdyMAsSB2pSMcE07HOTQVBOTSaubLYZRRRUDvYY4wN36UgOakIzwaYQAcCs3oaCU1lzyKdR+NAEdFOZQBkU2oasWncQgEYNMIIODUlIQCMGkMZRQRjg0UmrgNZSR702pKay55FQUmNooopWKNLOO/HYULyQSKBz1H/wBanqmORX3qR5+wirjrzSrycAU5UOeOaeqbegzmnZk3BARyO9OxjpShc/jShPU0KLJuNAJ6CnBPX8qcB2FOCHvT5SeYaq9gKdsPrTgAOBQOTj+lPlVybjfL96UIBTgjelKF/wAimLmQ2lCEnn8KcAB0FOCk9qfKyW2xoUCnBSacEHYU8J6mnyk3QwIO9OCE9eKfgelFHKLmECDvQBjgCl2sTx0p6pyPWnZEOQwDNLszUoTPJP5UoRR2oshcxGEH1pwjPc/pT6VUJ5LcUyXIbsFCjA6YqQIBShMncBSsieYZsJ5xS+UPWpAnqacq9lFOyJuyJIsDpmn+We5qTYfWnLH2x+dKyFdEQUDmnbG9Kl2r/kUAYPA/HNFkLmI/L96cIT6GnqoXnNSxxArls5zRZBzEHl/SlEfq1SYb1NG1u5/WiyFzMaFHYUYPpUohUHOTS7BuwBxRyoTbIgjd6dtX0p+w+tAQd6XKLmsMCKTgCnCPHpT8E9KcEPc0crFzsj8v3pQg6YqUru4oCY6LSsw5hmwjoKUIe5p+xvSlCc4JpE8xHtH90fnS7RnP5VIFA6CnBD3osFyIRA9v1pfJHepfL96AgB5qeUObzIxGB/8AqpyrjgVII2/h4pwQeuaVmTzEQQ55pQnrU2AOgoAJOBSDmIwgAzjijyuuKlC9zxShfQ5pC5mRCI9zS+UOmalCqTt9KCg5wKVg5mRCMDtzTvLDHpzUgUE4p3l4OO1SLm1IdgXml8upVTjr+lL5YzgDFAuYiCHHXNIYweAam2dqXyz6UmkxcyITGc8DpRsAPWpiueRx70vlg9D+lKwcxAFxk9vWlK9z09amERB5GeaBEducdKVhcxXWMr37dacFB6LUqR54pfKIOR3FN7g5NshZcHBFKUOcj+VTbC3IFIIznBH61L3FzEIQkdOe3NJtKsQDx65qcRk8mjy/p9aBcxBtPTNNKH0qx5WBwKRogQORRZXDmINrYyB06UhXI6duTVgRcD+dI0YOSFxUpBzFfZgcHNBUgY4HNTxxAds0hhAPTNHKHMQbT3Pf0pu0ZyKsvFgZFNWLHzEfhSDmK+0A7vTvSEEA1OYhnqeD6UhiBJAPaiwcyIMEnrTdp3CpzEQwx26UhiGeRRYOZEOGLY49+KbyRU3lluMYNHk4yVNFh3IMcYx3pAOclfpUpiJAAH1o8s9DRYExhAIpGHcinFDgUAHP4UiuYYVA6DNIUzwVzT2z1HXuKTBC/dzzQPmRGyAnrTWXjtwKlPTg/pSNtINFguQ4I/Kk28/hUuMjGKR05IBoHe5EUJ//AFUhQdxUpUcj86Rk6jH14osNSIihx0pMYHTtUrLkZx1prKT1HX0pWLTI2UYIBprAkcVJswc/0pGHOTmp5QurjFGeQMUbQc8U4KR1OKCnoc0mhqRGEPekwPzqTGOfam7BSsiuZDCuT0700jnj1p54PJ7UcCi1wuiPGOtBGDin7c9Tmjb1xU8oyLGMDHXrSMMEnHtUjDvSY7Ghqw07EdAHU4p4Uev40hTJ60irjaQnH408pyAOlNxzn0qbA3YjYbe1BBxTyuTkmmsMdOlFgTuJgDp3NMjQgAmnnJ5oxzgUh3IyPmPHekVcVJtAOCKYBu6UikyM9cY60mwY2sKkAApGXJ64qWirjCoPUU1uwxUm1h2pAgZsMPwqGUmR0VJgHqKRgNvFK2o76DKYTkk0+kKg8VL0ZakMopSMHg8UlLUojkQZwKYVI5qR+v4UmBnNQ7o0WxHRTinpTaTVwGuoHQU0EHkVJTGXHSoZadxCMjFRkYODUoUkZNNYbhipa10KjuMpM46ilIIODRUmidhGBIwKaRjg075t3XigqCcmk0XuMoo680Vm1ctO5GVZeSKKeQGGDTWGDgVAxKYy7e9PoIB4NSwTsR0UEEGipNNxrLnkCm1JTWXPIoAbRRRSauA1xxkCm1JTWXPNQUmaoVc8Cnd6Ap7+lOAwSBX6CkeaGMcClCkHGKFBIAJzT0QnJx+VPlJbFpQpNKEzzn9KcATRyktiAAdKUAnoKeEA680uAOgo5SeYaI8dfyp2AOgpQhIzTgijtTsiLjACegp3l+9PVSacFAqrMnmZGidwP1qQIO9LgnoKUR55Y0WZLlYSlCE9aeseRwPzpwQd6fKyecYFx0FKqYHyj9akpQpPSmkJsYEPelVcHAFPCDqTTgKLInmGhPWl2r6U4IT3xTvJPfNFkTcYRnvSqv8As1L5Q/yKUIBTFdDFT0FOCHuaeEP0p21f7tKyE5WIhHz1qRVz1pwQg8LSiIfSiyJckJ9D+lIFwc96kEf1NKsfOcYosiXIjCZ5CilCHuce1S+WO5pdi+lFkRzEexaAoB4FTCPP8IpwjUUcqDmIgh7mlCDvUgQdhTgh7YFHKhOZCEBIwMU7Y1ShD0PT2pdi0uUTmQhGJxinCPH8NTKpI4pQnqaVmHMRbDnApQgHXmpdi+lKAAOuKQnMiEYPRacI8elSBd3IOKXy/egXMR+X704JnotSAZ4FOCZ9qVkLmIipHU0bD25qbYtL5ef4aXKLmIQgznH504AngCpghPWlEYxk5pNNBzMi2Hv+lAQf/rqYRHqBShCetIXORBCecA/hS+WTyQKl8sngGlERxyKVkw5iBkbrQE49+9TiI5Ck0qw4IqWhcyItnH3fzoVeemKn2ZXpk+1L5SkYHX1pC5iARZOR/KgqwwM/Sp/Jx0pfLDYyooDmIgvr36cc0oUfe7/SphFgcfjSiMMPSpaFzXIdpxyPpQEI5qbYCOOvagRik1YXMQiPP3hxShOehA7VKY8cgce5o2Fug/OkF9CLZx2oCDOMVMUwc44pNhOaBXREg280u3vipEi4P6U7ys9RTaTkDkrkTRlRuHHrSFQQcj/61StEx4pPLyO+PSk4i5tCILznFLt49CKcUOTle9Lsbgk1LjZBzDNo7imuvqAKl2DHT9KQocDAoSuLmI2wGwaNuATj609o2U9KR065H6Ura2BSIyBxgce1Jx0HNSFAOOKQIAd3vQlqHMyNgCD9KTaGHv71KyDbnP4U3aScbe3FCVwctCIA5PrSFBng1KY+eBmkCd8dDT5RczZEVwCSKaEbIz0HWpQuCRim7WGeTwaLKw7jPL9un6U3ywVP1xUpVhzuzTXUhQe/86OUXMRbSOvXP5Uvl4ycfTjpTznOD+poxkc+lTaxSZEY1OKa0YOTipwMHkjgc0jqMZx1oKTIGjOeKTyyeTU7KMH2ppUA9T09KB8zK5j5xx1603Zjn0NTlcHgfWk2FgBQPmK7KCCNtIVYg5J+lTFAOPzpCgoHzEBUH+lLj1qUpxyO1MZSOg/ClZMpSI9vNIy461IycdPxppX24FFkUmmMK8cimsuOO1PKY5HNIR3pcrGMVBgjH0o2nNPCjOM4zQQepFTYd2RbR07d6YV5qfaOBimEEUrIfMRsCDgjtSMuR/KpCufypNgpWDmRFtPYfSkwQcVIYyoGD3ppHGc9aloq7GnI7UmCck1Jt44prLg8ZoGmxmznGfrSENzmpNrelIyHdx0NJpFkeMnikZAvAFSBR94CjYCckVLTQEJX5topGGQQKlKkc4603YBxikNJkTgDAHApArA5A5qUx55zj0pmCT8p+tBSuMwc57d6AABgU4r2B+tN57jFS0MjCluhpAMVLj0ppTkkVJSeo0jPFIOBx2pxXA5P4CkPHJqWh3I+ewzSMDt6GpcDOaR/umpKu0ROe2D9aaTjk1JTXUEEmk1qUpajMjOM0tFJyBUtalpkbrkgimEYPSpD0H0oIB61Mti03YjpCoNOKkZOeKSoKTuMKkdaSpCAetNZAORUPcpDenQVHUzIAM1Ew54/GkaJ2GlQaYQQcGpKRhkVLRYykLbetKRg4NIQD1qRp2GsCDnHekIyOlK+c4zSVmywoooGe9Jq5adxhUjqKSnvjHNMII4NQMRhkYxmmEEdakpCAetKw07DKKKKlqxe41lJ5FNqSmsncUgG0UUUmrgbAGRyKVV9KeiYGSaX5R2/Kv0LlZ5dxFCnk/lT1XHemqCw5/CpAhIp8pDYKuRk04AA7RSqpxgc08IAc5p8qJbsNCk9BTgoFOCE9eKcFAPAosiHIaEY9qcFApwQnqKcFA5pkuQ0KTTggHXmnKuTg08ADpRZkOQxVzx0p4AHSlCE04KBTsxcw0KTyBSiPnk08KTThHk+tIltEYGOgpwQmpFj7ZxThHjtn3p2JckRiIEdM4pyx468VL5fPWlCKOtFmQ5kaqM8LzTtj9qkVD0xinBAO1FieZkYXHOKcEJ61IFJPSl8v3osxcwwRj0yacIz6AU4KB0p6oCOaLMlyI/L96XYncfrTip7Lj8aVUGPmFPlFfzEA9B9KNjelPVT0FKEcHIIFHKyOZDQg6Glwp6/ypwiz15/CnhGAxiiwOSIwpNO2DvTxGSOacEIHKUcrFzEajI+UUoQ96k2NSiHd3pWZPMiNVBAJ/8A1U5RngCpBEB0WniPv1oFzESx4PJ/ClKqO1SCIZ4z+Jpyx446Ug5iIKzdsfWl8ojoalCDvTgADgCgnmIRG2eQacqHsmKlCHvTlj9s0NBz2Ith9aURjp1qXyj6ClWIA9qlqwucjEZHQYpRGe7fpUwj54WlEZ+n41IOSIdgPRaULjtUwiA6GhY8jJ/nQJyItuPvCnhMdBUgjH92nCM+tKyFzEQUH+L9KNnOP1qUxEHP86BG57VLVg5iLAIyRTh7rUghyM0qxMD0/WkLmIhjONn604Ju5A/CpBCSM9v5UohOBz+JpNXDmIxGOhH4UuwE5NS7eT+tKUPOB9alqwuYiEYHb6c0ojHX8xipdmR8y96Nrdj+ApC5iLyypxz170oj7qeak2Y604Rkc4z7UmroOYhEe04IxgUojznA/Sp9gJA9RxSCM7vWpSFzMhEYxz1oaE9QOO9TiJWGc9PSl8l0IBHBNAcxXWMeg+tKYivfHtU4h3c4BNHllOtHUXNcg8nKgfrSGEemfxqyI8npS+VuH3elD3FzFIxAdec05YlwDj6VYaAZ6flT1hQgAD8aHawcxV8gZztOO1MkhAPAq55XGD2pkkByOe9JWuCkV/JCnGOaaYhnGat+UCcH8KZ5XzEEc9qSVg5iuYske1MWPDkEVc8kg8dO1MEADEg856GiyDmKrwjB4oMWBVgoPu4/Sh4+MDii2gubUqiLHJXqab5QwcCrRjIAzyfSmeSCMKeR7UWHzFYQ5JB/CmmIDvzmrZjwvSmGMsMlevei1gTKzQ4Az+NI0WeMA1ZKLt2sKR4ijAY7U1YfMVvLwTgUwxErmrRjyvHamlMY69OlKw+ZlZozuyAabsxxyOeaslCDgjpSGMHkdQOadkPmKwXA45pCDuJHNTmPgL603y+Dx3osVzEAXDdOnrSMCucVK0bdaaycEkfTiiw+YiIOckdqTBBx6D1qRlycE/Sk2cnAoshqSZGygDIHbrTWUZxUzL/9YUzZ6mixaZEV7j8KQpg5PrUjKPX6CkKt0FKyHzMhZcnOO9NIGOTU23APNIy8EYpOJSlZEWzbxQVyMVIEHT3pDHk9alofNqRlf8KYVJOalZCFyPxphUik0h8wzZj3pApIp+0DtRs38DtS5Q5hjIeTTSCeSKlxz600r1+tSWnYYVXpim7AOFqTafzpCuD0qbFJkYGTjFIQSM1Jt9DRgHj0NS0VciK8YBoIBY9aeRgH9KQrtGT3pFJojpGXceR+NPYYAApCvOBSsNMZIpPNMYZ6CpGBIwKaygdTmp1HfUj2nODxSEYOKkKnIJpMDOcUFJ3IVi2n5jn6UMDnHWnkHjB+tBGahjI8UVJg460mweppAQlDuHNI6Erg9KkI557Uj/dpWKuyHY1NfIBBqWkf7ppNMoiY5+UDmmkEHBqSmsASTUtItO5Gy56CmkEdRUhyD0pCAe1Q0WmMppTc2TUjJ6U0VD1NIkZBHUUU9gGprKV5zUNXKGMuOgptSUxhg8VNi07kbLjkUlSUxlGePxpFJ2GlQetMIxwakprLnkdaWhY0/SmMu00+ggHrWbVxp2I6QgGnMuKSoLCmshY0457GgEHpSauWncjJwcGildQAD3pMEcGoGIwyMUwgjg1JSFQetJoadhlFB4oqC9xrL3AptSU1kzyKANs9BSqvOad5eTn+ZpQmRgjHPrX6Klc8dsFTAx+lSIgHbigDIFOyc4x9KdmZuQqqegFPCgUmCAM09Qc4I60cpLkw2HqDmnAAcDrTliGd2acqAdBRZGfMN2MacsYB4FPVM4JpwQ9AMU7IlsaEJ605U9BT1QelPEbGmJySIwhPU05U7hakEXcDNOVPWlqQ5jBH0708Rn1pwUnkCneWO5osZuQwIo/+vTgh708DsKUIc80WRPMM2Y704ADpTtgHvThFntTJchojHU04D/Oad5fPWnCPHOKCXIZtY9BQEPcVKsbHqP1p6xAdqCXIh8onouPrTliA71L5fvShAeAKBOZGIxngE04RnPQCpAATgmlKjPB/SgnmIwg7mnKpx8op4XOCtLtIOcfpQS5DNuOScU9Y+4FLsHVR+tO2Z5Iz70C5hu0k9KNo9c1I0SgfLSiNz8v86BORGUx2zSqC5wG/KpvLY9WH5UqwjOetFieYhMeOAD9acqlf4f1qcwL6/pSiHIzkn8aBcxCMnqKcFHoamSHHbFO8v/apWQczIDERztz+NOVPcfhUoRTwM04KQMAfpU7k3I9u3tShfU4qQKejGnCMdlpDuyIIScU5YyOgqQREfw04R+mTQK5GFH8S/rTxH2xxTxF7Yp6RLnOMn3qWhORF5eeM0oiOcVOI/wDIpdgHapFzEHlf7P60ohFWBGDyAPxo8s+1AcxB5RHXP5UpiwM4qwIwT1pRFzjFJoOYrLEcYAz+FOEXPP4gipxHz0oWLJ5FQHMQiDPT8zQIiD0qyIvSlEYJwfxoEpEPlKTgdc00wnPTirPk8Yx3o8vB5FJ7C5yAQqR1P1xQIRn+VWDEScr+NCxnIG2oDnIfKDZ9TQkA3DI+nNWPKJHH4ilRMHpQHNoQtApAJ7imrGA2Bx+NW5YxtU47UwJnnH/1qmPYXMVxBk8U5UGwY/GpvLC5zz70CMf3eR3pvUOYhWMDAApQuf61IseOcUvl5GfzqBcxEq4IwaGXOT+tSeVge9HlH+7QHMyFo88Yx68Uu0DBzTygPznrS7MjGPpzTaDmIiAXyRSFMjjkZqVoyCMtn3zTfLPBA4oSuJSI2UE4J/OmkKxzipvKBbmkMRD9KEHMRttBz2pjKMn681M0XGMU3ax4xjFFtLhzELgF89KQoMcjvUrIC+COuKa6ZPSm0LmZEUAAIPemlQFHP0NTGMFRmmsuF68duKVhpsj2jG0e+OaayEDFSMnT9aRlwCcc9hRYfMRtGD0/KmCMk4YdamHBOO9NwTyOlFg5kRNGBwB0prxFuQOamYMR70hA9/ekUpFcx5XJ/CmtCRnAqw3A5NMfPOAPwp2uPmICnAP9Kbtyc1OwbBAAprKMDI/EU7MfMVyobg+tMaPnj9amkjHUU3aVUgD60WKTIim7mkKg4HFSbGUgGkCKDn86OUcdyIp7daYUwTx0FTshx06CmlRmixVyHYccjNNZOxP6VMUDEnI96btBHSlYpSISmegpu3bxnpUxXGBTdo6AUiroiAx1HegqMdKeU6kDmgqaLDuiMgZI20xl7YxzUwGM4puwkk5qbBdkRjz+dIFwMCpmUAcelNIxwak0TsiIg/w01lzkYqZlycGmbcnHpSsiroj2gUhB6EU8r2HrQwOCcVPLYd0R7ck8U3aQelSlcHHtSEcfWkVzMjKjPApMZIJ7VJs4IBppHoKlopO5Hg4zSbSPm/KnkZ4zQVzgDpU2KTsQkcZJ+lIVB6ipHTkgUxhgAUDvqMccjFNKjowqQgg5NNZcnip5exSYwrkimuAvQVIwC45ppGakpMYBgAflQMZzinBdygA0bO1S1qUMKjPSkdVwTinEEcE0jglSFHNKw1uR7V9KbIgK08KwH3TSOCFORSLuQlD2pKkIzSEDGCahp3KTRHtB6imsuOQaeysD049aKlq5adiOkZA3NPKccU0gg4NQWRkEdRScMKkZdwwaZgjr+lQ9yk7jCpHOKaOp+tS1GRgnHrSLVhhUjrSVIRng0xhg4qWiyNlxyBSVJTGXHIFSUmMdM8gc00HNSU1l7is3uUNPPUUxvvU+kbkYqWik7DKKUjFJUlJhTWUk07nPWik1ctO5HRSuAozSDPeoGIwyMUwgg4NSUhUN1pNXGnYZRQeDiioLTudCEIPTjNLgA5NCBif8aekYJ4Wv0mzPBchoXJBH5U5UyeF5qUR4wfSnrGe9FjNyGRxDOcc/yqVRtGKUL2Ap6rtFFmS2JsNOVccCnBMjrTkjPYd+pp8pDkIFAGDzT1jGeaVUA5p6rx6GjlZDkxPLI6D8qcFApwjbqTTljz70uVkOQ0KTyBShBn1qQR8c09YzjgYp8pDkRhT34pRHk4qUIB1pQnOMYo5SHIjER708Rg9s08IoHPNPCc9PrRykORGsRHH8qeIfb86cFI9qcFYjpRyk8wwRKOM/pTtqf5NOEeeSacsY7CnZMnmI+ey/SnhCRycU8RDgn9KeEYcKPpRZE85EIjnmnCPB6YqXyz2NKsee2aYuYiSJeoGacFPQCpRFznGKcIx6E0WRLkyAQ546VIIcdv1qURkcYxTtqjnFS12JciAQj6e1PEarxjrUuCOopVQt0NJphzEYj56Y/CnLEecipfLPcfrTxHz60hOSIQh7ClEfvUwj5+7ThHjvQTzkPlZ/hpwiA71KIx2Bpwi9eKTJ5yLys/w0oi7YqURZNO8rjGKEHORCPnBpRFz0/WpghPWlWP2zRYXORBPXNKIyeQv51MI+PSnLHnqP1qWhc5CEI7U5Y89qmEQFOEY6YpC5yARsO1OWMk8ipxCMZNKIkzyKA5yII/tRsb0qfy8/w0CIGk0LnIQgJ6/pShBg/L0qYwgDA5pViJ5IP51AcyItpPagRjPH8qn8n1H605Yj2/SgOYriM/3c08RKeAMVMI9p6fhijyR/dqGHMRBCO/5UuwAg1MI8ZGKVYQRgCkLmRD5YNLt71MIzSiIZCigOYh8o4yP50CIcZFWAuCAecUvlA9OcVD1FzaFcxFeM/nTkiDdsGp1TA459acIR2+mMUmHMQyw8KSc8U3yQw6de9XJIwOCvQetQqo+nrUQByIBCAeRigwkcr+tWMBjgj8aGRR9786oOYrrCcAY6daPIweRx1qwYyMZzRtzx/Sp1YcxAIR/D+tIIz0Aqx5fOPWgwjpQLmRWMWGzjg0pj9vyqYqQePWlMXpTkLmRUeIBeRn2oWDjd19RVmSMNjnFIseDtxweOaSHzqxX8oE4xTPKGTlatsnAGOPUUwRgkkHHpQkHMVmjxyM8UgjOC3f1qxIp6YxTfLJU8cetP7IuZFcxnf60x4SGI/pVgKS2CM47UhXJweKNQUkV2iAbpSGPPG3PFTSLjpzzxikblulNIfMiBozjH9KaYsnp+dTMmARto6HGf0osCkV/KJPIzikEWMk8+1TlQGx0FIUAzk847UFKRWaJunX6CmmMLlvTtVooM4B49MUwp1oHzFYoduNtRsgGR71aZCCeKYUDYx+dMOYrugx/OkMYxjPb0qw0QxgDrUbRnJOOvagrnZXIIOMUxo8AmrDpkk56UjRg5470FcxXKHB700x44xVhlPOB1NMMZzkdTQaKSsQFNoppQEjA+tTlMnrimlABndjFJlXIGUY6Y9Ka6EcZqZkB4601kz2osh3ISo6kdeuKTAPWpGQYzTWU9xTBNkTA/d9KQpwQDUpX260m3cPapaKUiIrk8im7MrxUxBximlcD8KkpOxEy45xSEA4z1qQjk/SkKknnp2otoWncYVz19aYV7+tSsuOR0pm3BJzSsh3IyvoPpRtyQPbmnlcUhGBSaQ76kRBIGO9IFOSCMipcDj2ppBH9amxSZGQQvIpGXHWn7Se/FIUxn9KnlLTuxhQAbRTXG0ACpCMUmO9S1qUmQsvHH400qRz15qVl2jr1pu3J68Umh8xGy7iKRhtHSpCnHFMI7ZqbFXI2Ut+FBAxyM4qRgSuBTNpHWpa7lJoYAdppKeOmCc0bVPapasO9xhIHJpjHJyO1PYfMT70EA9RSLTRHkU1wCpyKkZAOc/nTHUsuAalopbkRQE8U0qR2qQKw+9RUtGhHkZxUboMDNTMmeQeajkBB5qHuNPUbmkIDDrTmQKOCaQDHQVLSZpcjII7UVIRng0xhg4qHEpO5EVK8mmspLHFTEAjBqJgwJ2nvU21LTuMPtRTmUAZFNqWrGiYwqR1pKkIzwaYwwcVLVyiNlx06UlSEZ4NMZcGoauUmMdecgfWm1JTGXHIqChpUHrTSGLYPWn0hAIpNXKTGUU5lAGRTagpOwU1lJbpTuc9aKTVy07kdFK6hRnNJUDEYZGKYQRwakpCAetJjTsdKiEEEDPpUip3GacAT2zTggJziv0k+ebEVTwMU/y/elEeegzT1iBPqaCHOwxRn7oqREOeaesWeCPyp4iFOzM3O41UHXqaeI89acF54pypzyaLMhyGrH7fjTwoHIFPVCOTTlXdyKLMhzGhPWnqmenApyx808IO9Iz5hip2xmn7CPenqnoaURknmghyGhcdBS7DnkU9YiD6U8R54H5mghyIxEewp4jwelSCP15p6xAc0EOTIlX0FL5WTz+FTBB2FOCnOCaCbkQiI7U8IO/NSCMfWl2Y5AoFzIYsZ7DFKEHcU4DJ6U8R9wKCXKwxYyO1O2AHk/hTxEO9OWEBs7f0oJ5yMRnOQmPrTvLGeRUojYjPP5U4RsP4f1oI5yFYiwyKesQz16VKIiTy34U9IcHjvQJzINi9eaeseB0qXy196esYA+UflQTzoiEWf4aUR4qYRjFOCEDhamyFzkJQY4FOWLv0qQRn0p4i9qVtCeciEYJpfLwcBeam8v3/SlEfOMZpA5kJRvSnCIk9KmEW0dfyFOEWf4T+NBPOQBGA6U4Rk//qqYRY5x+tOWLnigHMh8okUoj4xuqcQ8804QseQxqW0LnIfLI64pVQAd6m8jIwe1OEA6UnYXMQ7B1205U/D8KmFuR0pRB3JxQPmIPL7jIz1p6xfhUy2/fORThCAeBipktBcxD5fvThF7VMIhnlqUxc4zioFzMh8oDrR5Xt+NT+V2ApVjYAccZoDmZAYz3H0FOSPPIH6VOsQYccetOEWD0qGHMVxGehpRCey9as+UDxt4/lSmLHApBzMreXxgr060piP8OfoKs+UGxmgRAHOKTY+YrGM5xSiIgYC/UCrYTjJGeaBEQM7agXMyr5XZhT44SnP4Gp/JBOSPpUkcRJ5HU0mPmK9zEGPHTHrUPlMvB6VfuIsueO+OKj8oHII6diamD90OYreUCKQwnOP5VaMRB3entSLEOn9asXMysYcMdnSlWIEYbpVjycHkde+KBFuGQPwxU3DmZX8sKAvbvQYeMdasGEcgfnQYSMA/pQxXKjIQdu3604oOpHXpU3k5bcRyO1OEOflP5U2NuxVeM+n6U1Uy/wB36VZkhwOnGaQQnbnHNStEF9Cu6HjI5H60xY8Ek9MVZeIHhh+tIIiMqT0FUtgvoVnjG0KBzTTHhcHp71ZaM9MUhhJXp+NJIVyoYyPlwKQxFzlVwe9WRE3Ix2pDGRjjmq6hcpvCSSD0J600x47Hjoat+XzSNEWGPTvihDuym0RHJFNeMk4xzVpoiGxgZprxg9P1oHzFUR5IJH1zSFed1WPKwOOvT1prR5GPyNA0yuUHfFNZeCTzVgxkg5HbrmmeWDwOOaB8xXZevt7U3bjipzFwcDv3pvk/7NNIFIgZe1N2gYqZkxxjtTSpHU4p8pSkQFBzSFTnIH51KVHSkwQOlNopNMhKjjAx1pgA9MVMyY5z2pGUDoaVjRMrlQO3akeMYyKmKAdu9NdSwzmlYdyu0fGOfWm7DnpnjtU5QDj9aayEHIosylMrmMluKbszyeasbB6U1gQeTxRZlKRXeMjg0hABwe1TuoA3EUwqc/0osWmRMvbFM2kkdOamZSBn86Zt7k0mh3sRlBnpTWT0qUqT3pMZ+6evWk0VzIiCH0pm05571ORkYNRlR1xUlczIypHyjj3pCMjFSbc8j0phHXHagadxjA5z70hX+KpMdAKOvUVNikyJkIG0D60hTcfapWXOTTdv8I60uUrmISO9N6gk9ulSlegFIVO7C1LRaZEyHIzTGBLECpXBJGKaVwcVLiPm1GEYOKYyknIqUpk5JpmM9BUtFJjGGP4cfjSYyOR1qQgHrSYGMUmiuYh2HoeKAjGpDGFXgmkqbFXsRvF3z1phjOOKlfp+NNqGnctMjIIOMUx89cGpH+8aQjIxUl8xHTSg7U9lAPFJUtalEZBB5FNfp+NTEZ4NMkTjipaKTIQoB6fjSMpJyBTiCDg0dKhqxomMKkckU0sAcGnMSOGNIRkYqJJFp2GMuOR0qI8MeO9TkA9aidOSRUlp9hhGG3U0gscgU+kOVGVoauaJ3GH2pGUNTynHFNrNopMjIwcUU9lBphGODWb3KIyMHFFPIz1ppUjrSauUmRsuKSpCM8GmMuPpUFDGT0ppGODUhGaaVGck1LRSfQbR0GaKKkpOwU1lYtkCnc560Umrlp3I6Kc6hVz+Zpo5qBnWqAeTUkcRHWnBAMYqSONicmv0w+YchqoOM1IqegpdgHU05VJGQKDJy1EC44BzTtp78CnqhI4496ckfcLn3NBLlYaqkDinoufu/maesZJ5/KpFTHX8KDNyGLGPqaesYHanhSe1OAUHigycmN2E9qcsZz0zTwh709U4GePagi4xYwP8KeqE/SnBMjp+VOWIjjNAnIYFweRTkQbunFSLBnnP0p6wDPtQTzIYqscYH1zTgoHOM1KsZ9D9aesbGlZEOZEq54pVQ5qZYx6fnThH6miyM3MiEXH404Q54qURZ7U7y/emS5kIhI6YFPEPfr+NSBc809UHTH5VNvIzc2RCAU9Yl61KqHGGGPxp4QHoP1qSedkQj9Qad5ZHQCpRGT05pyxA/wCNAnJkOz1NOEeP4alWIg/NxTvL9E/OglyZEI+gB4pwj5xipfKJ6mnLCc80C5iIqBzSiPPRce9TC3B6U5YCDzQhcyIQnb9acIsnIHFTCLBx+tO8oelQ9xcxCIQTjFOWLj7tTCLsM04QnvSFzohWIHkCnrDnrUqxADIpwiOORQLnIRF7ClWMk1MISDnIpwi53fnQHORiPHenCL/Z/OpBGcAgU4Rk9+PWoe4uYjEfHWnCMHov61IEbjn8KUIvfJ/CkLmI9mOcYpfJ/iqYIeMjFPEH+zQ9ELmIBD7frSrB3FWBDzkCnLAcdazHzoriALz/AFpRFk5qx5NOWH2/KgFO7KojxzTlQHoPwqfyh2GaURkjBHNJhzXZAIT+NO8tumMVOsIAyQaVYx1P8qgfMQeWM4ApRGR8pH0NWDBjlRmjyz0HFFx86IhGGHHNL5LY5/CpREwGaPLI7H6VDFzDDErHP6YoCccVL5bFc0ojJPSkHMReSMYXv2qW3h3OqsO/PFL5bYyAaswxLtMgHIWpm7RDm1KcqEksBTViHUr1qeePHSmiPPahIObUhMZ3YHNI0S4zjNTLHxllIyeuKXyWVcsMVQuYh8oEbStHlHGB2qwIiegwaXySB0xWYcxV8vj+dBjAyCMn0qyIcAkfnSNCOwwaeguYqCLBxxSmNR2yanSIltrjpS+QQcg8U3uNzuVnj3AbvXimCPnHr3q1JGSAwGe9NjhLKTnPPFLoHO7FeSL5uBTUjByOBU8kRRgvWkMOAX3fXNV0FzaFYId1I0e0YH6Gp2jLH396Y6YbBU5zzxSQ+YhKA5DDHHSm7ACML9KmaM7iAOtNZTnI7ds1Vg5iEx4OCTTXjxggCpimcgdqYy5PPpQHMQyRBiCT070zyhkgjr2xU5BDZHrxSFG5z+dBSkV/KwMimNFt4xVpk+UACozGM5FNK5fMVhGoU4HbrTPLwc+lWDGB0HXpTSuDkDI9KpKwXK5TvjvTCmefXvVgoD17+1MMZ5/wphdMrtGWOaYY89R27VZKckY57UxgASQaCrlVoiDz60jIOgFWCpYkkfnTHjBHSnZsqLZA8fY/lUZjOckY9qslSRz+dMZM8mnylKTIGXB6VG6HPAqyU6CmFcZHrRYpSINvrTGUEZ9ulTlMcH+VNeP+7Sa0KUkQFew/M00qcZxUzLuP0pCg6Uik7kJUkfSmbctwKmKDOKayYxQaRlZEJRT1HSmmMHNTMgzj0prL2pWKUtSBkwee1NK9sDipymTmmlCRzSaKTRAV5yB+FMwck4qcoc5NMKkdBU2HciI4x6DvSFQcDHWpCgI3Dr3zTSOTj8KCkyPbzkCkKHgVIVI60hX0pNFJsix70jAntUm3pjtSFTkkntU2LTTImAGAOtJUgX1pNuBux1pFXZCy7abt+bdUxXHUUwqS2T0qXEfNqRsuf4fxzTenWpCCDgGkKjPI5pWKTInHek28ZNSMOOnekCEripauVzEdFO2DHGaacZ4qGikxrnIptOZQBnFIVOeBUW0LTuRMuDgimlB2qRlY85ppBHUVLVy0yMgjqKQtg8j8ae/SmEZGM1FtLlp2GsuKZKcLnFS9wpGfemSKG+Ujipa1LRCwB6j8aaQR1FPkVhyOlKRng0mrGhERkcjmmEEHmpWXHIppUHrWckNOww81GRhj9akZSOtIy55FSlY0TImXuKZyD0qUjHBprL3FS1qWmMIw26kIDDIp1GMUmrml7kdIyljS0h3djWVikxlBAPBp5QYplQ9CiMgjg0EAjBp7LuFMpNXLTuMYbT0pKkIBGDUZGDjNRYY1lJORTakpCgJ5qWikxlFFFSUnYKayknpTuc9aKTVy07naogHIFOQHJGKAme/SpY42PQV+mJHyLmNEfTP5U9UB57U4J2609R6U7GTkIEA6j8BT1Q4wad5YAAFOSM/3uKVkZykIvJAAz709VwMgZNOWEcDtUixnHFHKjO+gxVJ5Ip6o2MAZqRYgw5/OpEQdgalqxLmiJEb+EVIsWBkipFTketPWPnmlZkOZGsY6AU8RnucVIsfHpTljHYZp2ZDmRrGOwzT1j9aeFPQ05Y+MCizsZuQirj7wpyrk4FPVD2/OnLEScgE/UUiHIYFGemR65pwQY4GPepBEfXFPWH2/GglyIQmcZ5/CniM9hipxF609YgKCXIgSEDqKeIwM81MsXPSnCMDv+VS7shyRB5ZIxtxzT1izzjJqYRg9qUIT0FKzE52GLGSacIR/d/WpVjPfinCImkQ5kIjHUfoKcI89B+dS+Xj+GnBM8HOaCXMj2HHWnJEVGAKkRBjI/WnrGCOlJuwuci8v1NKsRPNTmEgcmlWH09aLonnRCsfqKeIj2XtUwiXoKcIuemKgXOQ+WD9acIfb8amEZPQ/pTlhPb+dBPtCIQnvS+V/s/rU4izyKcIPVaLoXPcgWEdxThDz0qcRDHSnrDntUXYe0KqwKDkfyqQRA9qsCH2/OlEPPA/SkLnK6wAcD+VO8ls9KsiIjtSiM59Pak2HOVxF7U8REdRU4iPXFKIiDxgVLdw5yAR8elOWME1MEJ9/pThGc52fnSDmIQg6f0pwiPTFSiMbhnr6VJ5WegqXdBzlcRYPTr60ogAXoB6mrCxjjjNOWIE8H/69SPnsysISq8D8qd5WQMjn+VWFix8x5pTb5HHpSHz9yt5IXOOaXyxwDVgRdMjH9aUw5OQOagOYrfZ9vI6U4QrzmrIjwcYoEIHQUD5yqIChziniHcN2cetWBEQuCO/SlMIY/d/CgOcgjiBYZX/69WTCRC2BgkjilhTHarEy7YV68gnrWct0Cl1M6SMNw44PemfZuQPzBFWChDHAzQVJ7YqlcOYgEIz8q9uuaVYyeSO+TUqoy8hfpSqu04z370NXE5ERiUZIHHpQYgRnBz61NsPP6UojOAR0qQ5iv5bA/N1A6UFAD9KmZT19aTaxODwaaVw5iExBmIyaQRe4+hqYI+TzSFWU7u5oa1DmK8sWxeB70ghA+YLU7KzcnGKasZAwB+tFh82hXkjBwD6U0IOQRViRO5700R4UY55ppEuS2KrwovAHP1prw5JO41Z2EAAjv6UjxHdwOPrVFc6KohVlIPX2qMwkH0q35R+9jnHNNaIsSMdqB8yKhiyeB3/KmGEg7cduDVsRncVxzTChDE/lQPmKhQEHjBHrTduMsRn6VbaIAZA6g5pjR/LkEigpSvqVymAARUTRjGfarbxnP8hTPKxnPGKtD5iqY896iMWOCO9XHixhsd6ZLGWB9aYroqNER8pFMKccjqattGAeR0qMxZPXtRYpSKzIeu38aZs4Jx+tWWjKnp9KaYyBk5x1q0ilJ2sVimOnrUbLk5x061aeP2qNk4x6DFM0Uiu6Hn2pjKC2MVYZQeD68UxoyDz607DuVwhB4qNlPPFWmTPPHT0qJkyOemaLFcxCVIPAqMrk4I/CrPl45J+tR7Mk8dqLFJkJHamsnPAqdk6EfrTTHx9O9KxfMV2HU47U3bu4IPpUzLycU0pjgUWLUiAp83NNKkE81MyEE4prLgjNJoakRFRjimkck471KVwPT3ppGDUuOhfMRFM9B1NMYZznvU5Tse1MIUk4HSpsPmRAyHdgjrTGT5sDtVllyaa0fHP40WLTKzKevpRjHepjH7U1gc4zUtWKIiuO1IygkkdakZaaV3HbjNTYpMiZc800oxI47VKw3Hg/WgoOopM0TRXcd/SmsM8Gp2jDfKR+VNePj5RS0KIiMNTShOTUkiFT0pnPr3pWBNjSpFJTivYdO9KFHcVDRSkQFGI6U3Yc8mpiDnJ/CmMDk4FS1cpMjKEDJNJT3B29KZjjNS1oaJjCpHWkqTFIUWoa0LTuQsPVcVGVOTgVKw3dCKbz3FTbQuJHTWXuKlZQaY429az6lp6kdNZO6/lUjLnkCmkEHBpNFkY5pjLtyQOKlZATkdabWbRadyIjIwaZjFSsncGm7QRg9qVi4kbLnkdaZUnOetIy56VLRomROuBuH40wH2qUjHBpjr3H41DVik7EbjnOKSpCcdTTGQjmsnuaDcfNmkZSTkCnUUmrlp3I6RlyKeyADim1GwyMjHBpCARUjKDzTKTVy07kZBBwRRTyARg0wgg4JqBjWBwFUUmxvSn0nTOTUtFJjKKcygDIptSUnY71Ixnk5qRMA8/lQqEnkU5YznNfptmfGymCjnAFPXPQDvSrH6VKiDoKdjNyESLtipUj70qR7RzUqx561Jm5WGrH3Ap6JUgQDrTgpNBk5jVTHPenBCevFPVMninqgFBm3casftinBQOQKeiE9qkSL/8AVQQ5IiCHPIp6xZ5qVYz2GKkWIgUEObZEIsGniHNSrH/+unqg7Cpd7EORGkI7CnrFzipVT1GacI+PSpIciMRnHpTlTB4qTZ6L+NOVCDgc/SglyGbPU0oQdf51KIfXj3p6xY7ZoIcyJY9xHy59acsWOc1MI88AZpwiyeRSujNzIRGoHP8AKnpGOuKmEPGScfjT1h54X6GoJcyFYz2FKI2zjbzVgQk8f0pRb+tBLmQLFjtzUgj/ANg1OsOOaeIsdBQQ5MriEjkj9KcIWzjH41YCClWMjsKlti5yERORTxFge9TCHFPWFR0FSS5JEPlf7P60CIjkVZEQ7ilEXOBRcOZEAjGPu5p6xk8Y/Cp1iHXpTlizSbFzohWMjtilERPQ/pU4jPTpTlhP1qBc5AIh3H605YsdP0qwIR0BpRCQcmgOcgEQzyKesQPHWphHjCk05Ivx/Gk2HOQrGBT1iB7GpRHkjHf2p4iB/wD11AuYhESilEYPQVOIwOM0pjzxtpN2HzkHkj2pfK5wOnerAj9R+VPEPqP1qbsfOisIfY0eTgcL1q0Ih0xS+VjgD9aV7j5iqsRH3icfSpDCQev4VMISTz+PNO8vA5HbrUt3DmRCIskDApRBu+6OPSp1h/h9ueacIyrdfrUhzIgCHPK9+lBt1A4Xj61ZESMOOv1pRAFbLL09KVw5kVRD6D86cISST6VZMKsCC1KICOGFJsOZFUR9iBn1oMAJyV6GrZhBXOMZ6UeSfut3pXDmRBBb7jkd+lTXiHeRjhRj9KtW0GHBC9OTz2qKVA+Tj9KzvefoVzaGaYhnIb6il8jOAQTirRh28YpTAQfetEwciobcDjbyelL5LcEDn+dWhCGyD+GaDCA/HQ1TYcxW8oE4PGaTyRyCcfhVow7gDnmlWEHqvaoDmKUkIHzL+WKQQBlyf/1VcaAjHP6VGYCDkH9OtNNgpFZY8NnA/GkkiwenUVcWEP7emKa0WOGX8KbeocxTeDKeppGhyoAXv1q20RHI6E014coDn8aJBcptEQNuTj2ppiCjgD8ateXuXAH4UjR84x25FNbg2VTBkDK8j1prRZODVposcenpTXixyOtCC5UaPsOvemtCVJPrVtkGOnSmmLjPQEUx3ZTMRyQB9cUxYyQcL+NW2jA6rTWiAU88UBdlLy+MEU14sjGOtXHiBUHb3pjRgjGaClKxWaM9wPrUbRnrjmrJj3dfxpjRgcY61pYdyqyEHj8aY8YXgjvVpkGd2KjaLJAFAczKrxEH6n1pjR/KccfjVl03DBA69ajKdwOverSLUiB1GcFf1pjIMZK9qnkQYyTTWU49KZUZFZ4+Rxjio2jA4xmrToPTmoihYEZzx6U0rlqRXZDwcc1Hsx+NTlTjoOlNZMGqSsWpEG05wBUbLg/WrDp3HUUxo+MAdKZSkyBkPUimbDjP6VY2YBINR7D3pNXKiyFlXbnAPvTGABzUzKc4PTPFNZB2NLlLuQOvORxTDGTg471MyjrmmED3o5Sk2QkEtjv35pu3tUzKdxGfwppXgsBQ0PmZC6egppyBnFTEE9vpTSMHNSWn2INue3f1pAhBwe9TMAOgpoAFJlrUiKDoQKaV46VKQSc+tNKnGfaptY0UlYhKY5HWmshAz6dalK84A/WkK5GD3qWhxloQbfamkEHg/pU7xknAPT3phjOcsOtTYtMiIB+UetNIxxUhUnp2oPy9fxpWLTIWVs8CmkYqZlAGR60zbg5J570mrlpkTryKZtHXFTlMjrzTCuakfMRFDn+VNxgk1Kyt0zTCgPOaTWo1YY2OuOlNbrUhAGDimsBjpUNWKTI3+6aYM45qZ1UqeKZsWk1ctMhcc00jIxUjJ/eFNKkVDVi0yNhimlQetSkA9aaU7g1FtC0yJlK9aa/T8alI9aZIqhTzjmoa1NEyLA9KbtLE/WnsuO340mO9TI0TIyMHFIVBp5TJ5P6U2oa1KI6jf5STU5QHvUL5DkEVJakNYEjAphyOtP5zQVBOaTRqncidc8gU2pPcGmuo61DRSZE64O7sKaRngipajKleM/Ss2jRMY4ANJTyoIwT3phGDioaKCmsrFsinUVNi07kdNZc8insuDSVDVhkdIVBp7L3FNpNFp3IyCDg0U9lB5plQMQfLhQOKRlJOQKdSHKnOalopM9DSPdipEjx8uKVUOcAY9KkRfpX6cfEuQgT1p4QAZH4U4dPl705Yj0Az70Gcp2EVTnnOanRTgDHNCxjqBUir6Ck1cwc9QVOmRzTlXNPSM+n1NSLGP/r1NjNzGLGfTFSLFUip6DFPWP8A/XSIc2MEZ6VIsQHJFOCjOe9SKg9M0GfMMVM8AU8IBTxHninpEM4/SglzGKoPUZpwTGRnHsBUqxdKkWMjjFJ7GTmRLESeBinrC3Qn8amWI+mKkWI1Bn7REIh555p4jyeKmEXqKcIyeKCHUZEsPPSn+TzkKPqamWMnjH5U8RY9qTehDkyAQnPIzT1hqYR47ZpwQ+lQRzESwgdvzqRYQRT1QHHFSIgNBPORBMdaeEPZakVc9W/IUqxjOQM/WgnmSIwnfqKeqDtUix46tmnpHk8CouTz6kSoDxinLHjrxUyxjvShD2H1pCcyJYh0xT0i9vwqVEGMdTThGWPTmgnmIliB5xTljOeRUoiA6Z4pwjDdc/SpuLnI1jAPIp4j56VIF7D9KesftipFzkYjzS+Vk8iphE57VIID0/pSbSJ50QLEetL5QHJFTiE55pwgXqalu4uch8gHkjNOWAYzirCwE9QaURBeKTdilMriNcYNOWFSKn8o+9OWAE9P0qeYOcgMBBzinCIEZxVjyFHUUeSp6j8xU3HzEKw+lPEI9P0qXygTncPyp6REEipch85CISO1O8rr8tTCPuKULlsFOTUhzEAtieQMc9KVYecHnHWrCRkjJp4hyOfTik3YfOVVgB6flSiMg4x0q0Lfbzt6evalEZIx+lLmDmuVvKJB+tBj6fLVgQMBweAeop3kbsA0rlcxXWPPA7e/SlVCRgnPrVjymAzjj0pfKHRjRog5ittA+bHBp8cYJ4PbNSiIk8r+VSQW4JyBUtpD5ghi8uJ2K8ngVXmUDqP0rSliEcCoB2JNUpY/mJ9u1Z09W2U5FTywe2fSlVAP4TU3lEDPtQsX862Vg5iLy1PBHb1oCZOW6VL5OOi9TxSrCx4yKTsHMQmJh25o8sZOOvvU4Q55X/69IykHOKS3DmKzxr6cUhTB+tWHjUnIPfBxTGjydoJ/GmtRqTIhGFPTvSOq7eDye1TKhPB/HmkkT9adtbC5tSBkGMGmlAFwe3XNTNGc5HNIVbaM0NWDmKzRAAccelNkiGAO/rU5j2nGKSRCDj1HWh7g5FYxZGG59zTGQ4PzfpVp4xjKimPFuBxjOasakVjGQcJTAnGWGcirIjH939Ka6EDYaB8xWKAgn3phTKc1YaPCk01oiVDAdfSgfMVnjAGQKY0eCMjvVkxggA5+tNMZJOapFX0KrRnA71G0fHOPxq2YyFx6dqY8eDwDgiqGmVHjwDmo3iwTgdBVuSI7c1G8WWJI/Smh3KZQ54qMxkDOPqDV1ot3tUZh3ZBHQVY+YptHkYxTWUgdKtPHhsYIyOM1GyA9TTSKUtCq8eeMVGUC5A4q28S4zgdOTUbR5Ugc9qtFcxVdOc5qN04qyU556e9Rsp6+goLUiu6Hpjr1qNkI6VZePpgVGYznODTKTuQsgB6UxkHUCp3U9x+FNKc4PT0pGl0VzFkZBppjxxip9vPXPtimOCD160FXuVyhJx1qNk7gY9qsumOajZBggj9aBpldowOgxTGXHByf61YKYIGaY6c4zRYpPUh2ntSMmDwOKmZMLx171Gw6YPWpa1NE2RMob2phQDpUxUdcYpCuD9KVi1IgKk9qYy8cDpU7KQBj0ppjz94/WkWpaEJHPA4oK9cinFTnIz1oILEelJoaaImXHOPrTSmRzUxXHfrTGUk9ahotSIGTqcfSkZQgGRUzA5yaaybhUtGikQMAuSMc0m3nNSFRnpxTWGTnpSsy0yN1IGRTNoPO2pXUlc0wDuTSHzEcijPtTWjJOSPpUxAB96a+c1NikyF4x60wqFGKmZScA/yprJgcmk0UnchIyMU0oc8VIUOeD+FIeKlopMhlRgwPoKaTipWznn0ppUHqKhruaJsiZSegppGDipWVl6YqI8nrU20NE+wjjIxUcqkDOO9S01xzmoa1LTISAetMZSPpUrqTyDTalqxoncjIyMU0ELx+tSMgAyDTSMjFZNWLTI6jkyWIIzUrbuhOaikTaxJJqbFrciJwcGjpnAp7oGHWmA4ODQ0aJ2GsuBuUUg9RT8Hdn0pGAzx1qGi9yJlxyKQgEYNSUxlwazaKTIiMHFIy7h/KpCAetMIIODWbVzVO4wqR1FJT2GR1plRsUtAIzwaYRg0+k2g596TSKWoymOAoznin0VGwyOkYZFOZccikpNXLTuRkY4NFPZQaYRjg1Az0wJt4wPyqREB79uPapEiLN0NSIgBz+tfptux8HKYxUJ4PHNSqnrShc5PX3xT0T36UWZjKYgXuenrT1Q44FOWMnoalSPHSkZNjVXHAFSxx55K8mlji7mpgmOMUmQ5DUjHanBPX1qQIT1NPSPuKmxm5EaxnoeKlSLnpUix/hUqRHpSMnMjSLPGKkSPn1p6R54x+FSqlD0MpTbGLEOBT1ix8oFSLGSefyp6xgVDdzNsjEZp4i/2akVP7opyx5PSkQ5DBHz609YwO34VIsXPSpBESO9DdiXMiCcf4U4RkdV/OpliJ7/gKkWIDoazbuZuZAEyQMk/hTlT5sYxU4iyOBTljA7/lQQ6hCsOOMZqQRnutSiPocfQU8Rei4qWyHMhCH0/KnCMjkipxBnjJxT1hGMY/SpuyXMgSMY5/WniMDgA1OsIAxinrD6Ci6J5iBYf7y04RbsfKeKnEWOmKeIs84pXFzlcQfLgYFPWDHOP1qcQgjGKesR7CpbYuYgEI6U9YB6VOIvb86eITSbFzIrrCpxxT1hHYVOI8Hp+VOEef4f1qHJicyFYcnpTxDz0/Wplj7H9Kd5ftikLnIFhB4AFPEOO1TBOcU9Ysc5qG2HMQi2A5NOW3HQVOIvb86esXOKluwc5W8jBwMU4Q89Ks+SD2pRAc5qeZlKSKwgB7U9YAKseTnt+tOWA9cUh3RWFv06/jQIMEjFW/J9v1pVix2pXQ+YqiEA4PSnm1Vh8uRjpVlYR2GfSnCLHt7GpuDkVVtgG2lKeIQRkcYqz5fOCaURdCB17mk2O5XELDqho8jPQYq0Y8ryKPJAOc9KLoOZlUxnoQTjvS+UDxjn0zVoRbufahYCuTip5hqVisYsdec0LDg8DPPNWjCGHJ5pBCVAAApN3GpMgCBuo+mantbRi4AHU04W/PAq/ZQbFZz/COB79KyqzcYaFRldlK+USOxUcDgc1R8o59TnoO9aF1Ft6cjPNQmIOPlyD2qqaUYWG53ZT8kgcDgd6DEDjI79+9WliHRvyFBgB4AyO4xWidilNFQR9jmlWIjOOmKtSW6nkDB9TRHBtB38+1O6sHOmiqYyTkCgJwc4OPerDQ7Thl47GhoehXmoTFzaFWRMHb14qMpg7gOPerTRkn5sf4UhjPXP1z2qk9SuZWIBHxkd6a8Zxjb36Zq15JwSp47U14xtxnnvV31FzalQw8YxSSwsBjZVkx9umD2FDxgjDetDdx8xSeEntzTZIcHpVzyyTg/wD66bJFg5J6Cm9xcxUMTA4AzzUbw47d6utEChI7dzUZjHA9femHMVJYgoyBj1phiZl55q4YwPbPtTDEV6elA+YqNEWTHpUTx4xnqauzRHBOe1RyxA455pjTKrx/N0FRmMEY3d6uMgJKgcdqiMZxz+NUtSk2Vmi7Y6VG6ZOBxxVooR/D16Uwx9aoaZVKc5Pr0qNlznjvVpxjGPxqJkBHFUkyuZld4sZJ4qN1wTx2xVl0POOtROnzZA/CrSuPmK7xnaMjtUTRg9B0q20ZBIqJowcsP5U0ilIrOg3cjvUbRk5+tWXTuPxqN0zz7VRSkVXQDoKiMfBx0zVto1YGoWTBPFUi7orsvON36Uwpz1qwyeopjIc5p2LjIrGMfT2pjRkHirLJxkdqjZM8+1SkXcrugDZJpjDOcCrDR5JOOlRFMcVVi1IgkXIAx+VMKj16VPInGQKYUI4xTKUlYhZOwFIUzzj8KlKEHrSEHHSpaLWhB5eTtIqN056VZxz0qN1GaVmXfUrsmTgD8aaUyetWGQdQOajZOTgUilIhK4XJGfemlevapWXr/Omspzk96LalJkRHNM2/Nj0qUgAjHrSbeOD9alouLIueMimtk8AVKVyc+1NZfm4PNTYtSImXpgdKTbwAaeR6mkI/hUcVLRSkRMgJ5FRugDcLxU7LkcU0jBxUmiZDIm1cnsKjKcEgVPIMdT9BTCD2qWiuYi2c9KRuMDbipCh65pmAxOaRSZG4JPApjhtp4NTsoC0x/umpauWmROeOmKicYPSp6Yw5xUstO7IW2kgZ69KTZxxUhUdhTcEHrmpa0KTIpAQMH1phGRipn6VGycfLUtFpkRUjoKaRkYqUjHBprr3BrN7midyEjBxTWUk5FTEZ4NRkEdaTRomRn0IpjKQcgcVMy55pnSsmmaJ3ImGRimsPmNSMuORTGXPIqFqXFkLLsPt6010LdqmqJgUOMcUGiZEDg7SKdmlkQHnpTcjOD+dS0WnYa4wc0lPIBODTWABwKye5ZGRg4prDI4qQgEYphBBwahotMjNNZc8gc1Iy55ApnWoaNExpUjqKSnsCSATxTWABxUtWKTsNYEjAphBBwakPWkKg9ahosZTGXB4HFPIIODRSeg07EdIy5705lxSVLVyk7nqygAZ/LmlVSenNCoxIB5z05qeGEL1zmv00/PJSGpGTx71KsXbH4U9UGcdKeBjjFS1cyckhFizwR+VSImOg+lCISemf6VMi9s1Oxk5saI8kZ/KnouDjbTkU5xt5qRI+c5J/Cgxc7CBR2NSIhHzMKekJPINSpBj5iKTaM3MbHHntUqx4FPSLvUqx461Bk5WIliBqVIjnGPwqRYuelSJGTx2pN2M3NEYQjtT0jPp+dSrHg8inqmO1QQ5kSw+v61IsQ5wKeE9RTgpY9KDJzGomcVKsee2aVIwCCfxqVUHTmobuyHIYEA6mnBRjIFPSPPtT1i9FpEcxGse7nNOWMbsEZ9qmWEsdxPTtT1jAHAyalshySI0g7iniEd6lWMjoPwp4i55FSTzkQjHTrTxHj0FSCMHDU9YiScikyXJsiSLPaniL+H/IqUIwGAv609ID1POaOhPOQqhHBWpBH7YqZYvanLGc4AqCechEWakWE96lWLHUCniPnpS5kTzkQizx/KnrCO4qRIj94jj609YsnGODUXFzsjEXHC05Yh6VOsWBjpTki7/zqeYXOQeV/s0ojPIH8qsrD6UqwnqalsFUKywsTkinrFznbVkQY7mnLASeanmK5yBIjx8vT0p6xdsfnU4hOcmnpFxxUtj5yAQk9TThB7ZqdYgBk08Q4OfWpbYcxXEDAYpyw+1WViJ6U4R8Y60rsamyr5Jxz/KlEPoKtiIkdKXydvJqbopTKnlc9OfrTkiYEN0FT+QpPTBpVgZckjPpijmQ+ci8leOB0pRAAORxU/lAj1NOWA+lRcfMQeSrdufU0eRtPzZ/xqx5WcBcc+tKsZzzz9aV0NSK5iDc45z2o8o9NvNWfKz0H/1qFjJGBSuNS0K/kjJwPrQYwehzVkxd8/Q0GLOB79KXMylIhitxvyADjuKuSxeXbBQvLc9aksrMyMqheSaW+w8hKg7ei/Suecueoo/M0WiMyRAW65pphxwB+NWjDuO48etJ5JU9O9dCdiLoqeUCAPegRspwBj0qwYiPmA6+lKYsjgfjQmVfUrGHByw4pVjLDOO1WBESTuHFC2/cDr0ouDZX8rjBHH1phhYHJx7GrjRHHTn+dNCE4GOvekm0xFKW2OCyk/SkNqCATnNW3Q5wwzTfK24z371ad3oO7Kgjxxjj64pjxFWBZc89auyQrtztOcU2SDcowACKtPUOYpMnO5R+VDxArVjyAWKYx7UPEF4I/TrVX1HzWKflDB46UyWMg4Oc4q55XO4AY70yWAscg9OlPqF1cplPlPH6UwoAPxq0YcphickimrDn8+lUCZUaM7SfaoyoZduc46Yq4UVDlueeKjeEqxB79MU1qO5UdBnjp3phXDgFc1aliB4x+dMMW8/jwabKTK7qdxPr0FQvGu3FW2izx37VG0Q2c8ZqloUpFZ46jZMjpVposnBzjFRvH2HFUh85VZegNMKYPSrRiKtnbTWjHUDtVIfOim8eOcdTwMVG8Q+8OlfY37J//BH345/H6wt/GfxJuz4K8PTgNA15bb765XcQSsJIMY4yGfGcggEHI+5/hR/wSR/Yj+GdhEmp/DM+J75Ywst/4ivJJvMIdm3eUrLEpwQvC9FHqxPwWd+JXDOSVXS53VmtGoJO3rJtR+5t+R+iZF4acUZ5TVbkVKm9U6l1f0ik5el0k+5+Jzpxz69ajePjGPxr+gw/sl/susxJ/Z+8Hk/9i9b/APxFcl8Sv+Cbn7E/xWj/AOKk+AWkW8oVFW50YyWMiqrFsZgZQc5IOQcg+wI+ao+NGTuaVXC1FHunF/hdfmfUVvBfOYU26WKpyfZqS/HX8j8HHj449KidCOtfoz+09/wQm8RaDp9z4p/Zg8bvrCxRIV8Na3tS4kIAD+XOMIx4LBWC9SAcgZ+AfHXgbxX8OfFuoeBvHOgz6Zq+l3DQX9jcrh4ZB1BxwexBGQQQQSDmv0rIuJsk4jpc+BqqTW8dpL1i9fnt5n5vnnDed8OVlDHUnFPaW8X6SWny37o5+RCOnY1GyjkEdfU1akizgEdOlRPHuGCOlfQniKRXMRHPv1pkiHGKsMhHAGfwqNlPcZosWmiu0YGQPSozGRyRn3z0qyUyMio2UflRYq5WKn+70phXmrDxjGc96jK9QDxQtSubQgdM9qZtA5xz71YKA9fWmMuCRVWNFuVymCcUwrj6Cp2VsE0x0GM+hpNFqRCyjAwKjI45HU1OUO2o3XHANItSIimBkntTHUDpUzA8U0oDyfxpW1KTIWQZPtTGjIyOvvU5B701lGOKlqxaZWIOcH8aaQR061OyA/nUbLgZH/6qLFKRGQOnam44zUjJnABpCMHNKyLTsRFPlwBTfunGc/hUrLnnP5U3bjJHWoaaLUiJ+cbe9IVxyaey7e+TimsvJBJHrU2LTI2UkknpimOo5wKlYMx/nTHGDn1qbF8xGUOORUbLjGP1qc5I4FMZPl61LRSZFIhC1GcjtU7ruGKj2AcEUmjRMj2gnJFNYAMcVJsAXimMm45zipsWmRNFnnOajcHJOKsFSvWo2BBJJqGtSkyJgCMAfrTGG01K6gc/1pvfrSZaZEw3DBqN129qnKEDio3xj8ahqxaZCQfSkKg9RUhGaaQfTnvUSNUyNlIprKDzUpx0NR4x+dZtalpkfQ8imMMHFSlBjimEA8VJrGREyk8gUxlDcEfSpSMcZprLjkfjUtGiZAwboOtNKNnKj9amZQ34dKjGe9SWncjwR70FgBmlK7TknqeKCPSs2ikyM5BwaRlyKeyjGc802s9i9iMjHBpjoANyjmpXXuKbUuJomRdeMUcIKc64OR0ppGeDU2LT0GlSBk0lOIJO1jSFSDgA1DVik7DWGRimEEcGpKQqCc1LRYzrTGGDTyDmkIBqGrDTseuRxbTjipgvfHJpEUtgnOM9alWMevTjpX6c1qfm05Aoz+XSnomfvU5YsnBFTJHxjP1qTCUrDUjOcYqRIx6dakSI1MkXepkzFzZGkROCKmjhxxinpHngVKseKgychiRDpipEjPWnqgXr+Ap6IW6jFTqZuTYiJ2FSLHmnLHxUixkmkZuQ1I+9SKuOgpyJx0qRIyTnBqWZuRGE4p6J6L9KlWHJ5OalWHjgVJm5EAgJNSLEAfc1MsGRyKkWLtipbIcyEQnoo+lSJEQeRUywk9R+FPWL5hx+tS3YzcyJYgOduKeIsHH9amSI5p4gB7c1LkRzkATJyRUqQjqBUywhe1SLHxwKkhzRCsDdc/kKcsI9KmEZ6U5YcnpSbsQ5sjWMDoOaesee1SiLnpT1iz71BLmQCIngipFh9anEPPIqQQse9BPOQCLH8NOETHvVhYfaniA9hUORPMVlhb0z9BTxDxyP0zVnyeOtPS3OKnmQcxWEA9D7U9Is8Yq0sAH3s04QjHIqHIXMisIsEe1SpAeuKn8kdAKkWIHiobuLmRXWHPBqRYOeRVhYCeoqQQEdahyFzorLCMcU5bcen5VZWAjpThFjtSux8xWFv2xThC4Hy4/KrAjPb8hThD6qealyKUiuIOcnmlEGeD+VWViyMbT+VOERPb8aTkx8zK4hGKcIB1Aqz5ORjHH0pwhPcVDkPmZWERHJGaURE9vpxVoQA9qQwYPI/GlzDUit5API659Kd5RC8Dp7VP5Wf4u9OERxyufbFK7KTK3kDOAuc04IQMYFTiI9cfhTvL7N0pXuXzFfyuMilEStkVY8rnJb8acISRycEj0qeYakVhCQc4oEHcDoKteUO44/nQ0G0fLRzD5iqIx3GPWnJCxfjOM9KsCLJJzU1nbktk/qKmUrIqLux8EAit2mIAIG1eO5/wDrVQuFLN7VsXqeTEtuBwq5bHHJrMeLcc81hQfNeff+v+CbTdtCsItvFHlE5Jz7ZFWPLJ4/WgoRyTXTfQzUioIwDkigxEHhf/rVY8vPv9KDENuD+NFzRSTKxjJA+WnImBUxQ8YFKE28AdadwbTRB5ZzSGPjKjj+dWDH6rRsA+X2oW4rlV4yVwBUXkqSQRx04q46Y6A0xoPbP0pji1Yg8oBdrc+lRyRBex561b2Hbtzx9KRo8qQTTT1EmU5ISSNlI8QKZxzVoREZprx8cjIzV3uHMU1hLnj8RTHi2nOOnSrhjywPp7UySEvyKpPUd9Sk8W4cetMaHBO0ZNW2QlDio/LJyMfSr1sPdFMx7l+cYx0NMKg9Rx2q4Ew2CODUXkHPbFUh3RUKYXG2o2jxyMe1XZIsDcBnFRGIMD7d6Y0yq8QZiT+GKa0RJyR+dWjHjoORTWizw3YdapA2UpI8fMD26YqIxcZUVdaI5xtFMaIgkkd+4qg5mUzCGJGO3pX6c/8ABMr/AIJk+H/BWhWP7QP7QOiW2o61qFus2g6DdRh4tNiYcSyA5DzMpBAI+T/e6fO3/BJ79lgfHj9oAeP/ABJp3meHfBRjvLpXB2XF2xPkQ8EZwVaQ4yP3YB4bB/XXPtX4r4o8Y18LP+x8FPlbV6kk9bPaC7XWr8ml3P3bwn4Mw+Mh/bWOhzJO1OL2ut5vvZ6R803ukS+Y398flR5jD+MflUeT6Gkz/s1+CcqP6F5iXzG/vj8qPMb+9+lR5PoaMn0NLlQcxIXJHLDFfPv7en7Avw7/AG0fALRstvpXjDT42bQvEKxchuMwzAY8yNtoHOSvUdwffRwc4NLz6V2Zdj8blONhisJNwnF3TX5Puns09GjizHAYLNsHPC4uCnCSs0/zXZrdNap6n86XxS+GPjP4N/EHVfhj8RNINhrOj3Jgv7UyK+xsBgQykggqQQR2IrnSmDj061+rX/Bbj9kyx8bfDS3/AGn/AAppqpq/hoLb6+YoiTdWLMFR2IOMxsepH3Wxn5QK/Kox5HPNf2BwjxHS4oySGMirT+Ga7SW/yejXk+9z+Q+LOHqvDGdzwcneHxQfeL2+a1T812sVmj+YnFRugI6dDVp4yR9Kj8sAEEV9QkfOXKrx4TNRmPAxirLIdpFRsnHy07FcxW24GCKjK4PA7VZaMjgCo2jGR6d6Ei0yuUI+7TWBOeO3Spyvy4Heo9uMj9KZopEBA6kU0j5cEdKmMfOMnP1qN1weR1NDiUpakTDI6VEwGOlWNgztqMqDzmlYvmIGXnBprKQSTU5HrTGTcSKXKWpEJTNMZSM81MVwDgdKaUyCDnmpLTIWA6AU3HOae64U4FIUPTND1KTISnGPWmlM/L7VNjocfSmleODx61Ni0yIgsckUxlJAJHNSkMM4prLggCpa0LTIscZprKSSalK/w+hprKSdoqWi0yFgcYxkdM1Gc5IIqdlwuBzTDHzk96mxdyFjn8KQozjgd6e4AfI9aUDA61Nik2QFOOtNK5GM1Lg4INM2HsKlo0TIWTn3pjKw5xUzoQc00jsRU21NEyPnPSo2HJ+tTOqkZI5qNkzyDU21LTuRMpXk0x+D0/WpZFOMd6jYZGKT2KTsMPAzTJAGGc1IVIOKa4+X0rNrUtMgII6imsvoOamPIxTGUqaUjVOxEcdv1opzA9abWTVi0xhUjrUb/eJAqZgcYxUMikHJqWrmsWMb5hwO9NqQjnNMZCBxUWNEyNhg0yRN3I61MQCMGoyCODUtF3Isjr2phBBINSOhznPbFJjgrms2jS4ymspJ9v5U4gjg0c1DVykyMjNMZccipXUYyKbUNFp2IyAeDUWNpIxUxBBprLuGB1qGrFpkZA7+tIGCjDcU4jBwaQrkYJpGg0qR1FJTyARg01gAcCoasNMa/SmVJTWXuBUtIs9jRc8g8eoqdIwM8c0KpxgCpEjLDnp71+mn5fKWgIm45A4qeNMAAUqJjANSxx96zMJSBIwBzUqDnNCKfrUixt1BqGjFyEVNpzgZqWNc8AdO+aVIuc5qeNOOlIxcxixgdBUqIelPWIn3qaOPjNQ2ZOZGkQ64qVYs1IkOakWLHFS9jNyuMWKnrF6VIsZPX8qlSPHaoI50RrEBipEQnoKkSPv+tSLGByPxqW3czdQYkXf+dPWIZyBT1QkdcfWpFU5wfzqTFzGCMYyacsYHSpBF2Jz709YyKhkuYxEHYdakWMZx0p8cfcipFRs4HSkRzMjCbef1pyrk4x+NSiE55HFSLBnr07UrolshC5xz1qRYjnpUqRAdBUiwk89KlslyREsQqRIc8halSEelTLFgZxUN2M3UIEh2jAFSJDz0qwkS9Nv6U8RZ6LWfMRzsgWIipFg7VP5PqKcsRPNQ5EuZX+zgdv1qRIh2GfoanWLnpiniLnkVF7hzkAiPZakWI54GKnEJzyKesOB0qWxc5AIBjBAqQQ9ttTrF7cU9I+2KlsOYgWDHanrDjpU/ldsU8ReoqHIakVxEQelOWHJ3EVYEQx704RZ/hqXIpSK/lf7P609Ys9BUwjB6j9KeIeOlS2UpEAiGORSrCTweKsLCM8U4Qc1Leo+YgEQ7il8sDirCw55H8qd5NTcpSK/lf7NIY+cbfwq15IA9/egxZIyO/ei7K5iqtupAOeD1zQI/m+YdO1Wxb7QXJ/DPWlEWTyPxqeYpMqCHncBTtmRkj61ZWEqeKVYdxzjqaVy76lUxMOTmnCPcuDgZq15GeCeTzQsGDkDIIwc0cw0yusWeSPwpRGScYz71YaBTggdutIsWBgj9aL6FKWhAYARgDOD2q/ptkCQXXIAySRUcFsxbdWn5AtrLJ4aT+QrmxE3y8q3ehvS7syb/AHSOxPVuTmqhiGQT+tXrgbny2KiEfOcfXitoWjGyIcm2VjDlcfpim+WCTkYzVvyRznPNIYcjp0/Wr5gTKKx7Dkjil8oMemKsiHnn17d6TyMf45p3uVzWKxj7YxkUojx1FTPER8y8Z60vlMe3bimO+hXaI56cUhj7jvVox44I/GoZEKDPWmk29BX0IXXrkdO9NK4wSaWSTnJPSo2lyc4/Ot1TZPMxxGDikYZ9vekMnoKaTls547inyBzMCuf/ANdMZOMH8q9C+DX7L3x2+Ps6f8Ky+Ht5e2zOVbUpAIrVMHBzK+F4J7ZPX0NfX3wP/wCCOGjWgh1n4++P2vH4MmiaGhjjXDHhrhjuYEAfdVcZPJ4NfN5xxVkGRJrFVlzr7Mfel9y2+dkfU5HwbxJxC08JQfI/ty92P3vf/t27Pz/htpbmdLa2heSSRgqRxqSzMTgAAdSa9M+G/wCxZ+1B8WDFN4M+DmrNbzbSt7exi1hCliu7dMVyAQc4ycDOK/WD4T/syfAb4IQJH8MvhlpmnSogX7b5RluG+7yZZCznO0Hr1Ga7vNfmmZeL07uOAw2neb/9tj/8kfrGVeCtNJSzHFa9Y01/7dL/AORR+angj/gjB8dNehSfxx8QdB0LfAWaKJXu5I33YCkLtXkc5DHHTFeu+Fv+CKfwX0/efGHxV8QaoWiUILW3itQr/wATfxkg9hnj1NfZ3TpS5Pqa+NxfiLxdi3/H5F2jGK/Gzf4n3eC8NODMEl/s/O+85Sf4XUfwPmbRP+CR/wCxrpmnJZ6l4X1nUplJLXd1rsyM3tiIqoH4d66rRf8Agm1+xNoVp9jtvgPYzAkFpL3ULqdycAZzJKcdOgwPavb8n1NGT6mvEq8T8SV/jxlX/wADkl9yZ79HhbhehbkwVL/wCLf3tXPGz/wTx/YsP/Nvei89fmm/+OVheIf+CWv7EPiK9/tBvg61lIRh107W7yJGwAB8gl2r0/hAySSck5r6ByfU0ZPqazp8RcQUpc0MXVT/AOvkv8zWpw5w5VjyzwdJr/r3D/I+TPGX/BGn9lLX5fO8MXniLQR5QXyrXUhOu7J+b98HOTnpnHFeYeKP+CF0Rt0fwZ+0OfOAbzE1Pw/8rcfLhkmyvOc8Hr7c/oFk+poyfU16+F494vwiShi5P/Eoy/8ASk2eNi/D7gzGNueDin/dco/+ktL8D8OP2nf2a/FH7LXxFT4Z+MvEGmahqH9nx3U39ltIywrIW2qxdV+bC54zwRXm8kWVzjp3r6n/AOCua7v20NW/7Aun/wDokV8vsuCeOPav6b4dxeIzDI8Niq7vOcIyeltWr7H8s8SYPD5bn2JwtBWhTnKK1vonbc/W/wD4JKfC+1+H/wCx9o+vNbRreeJ7mfUbqVGBLp5jJEM7QRhFHBzglsda+mySM153+ydp9lpH7M3gOw06zjt4k8LWRWKJAoBaJWY4Hckkn1JJr0LccYzX8mcQYqeOzzE15bynL7ruy+Ssj+weHMPDAZDhcPDaNOK+dk2/m7sXfjtR5ntTT60m9fWvJ5T21Mf5ntR5ntTPMT+8KPMT+8KOUfOP8z2o8z2pnmJ/eFHmJ/eFHKHOZPxB8F6H8SfA2r+APE1qs+n6zp8tndxSFtrJIpU52lT37EH3FfzyeKPD9z4X8Saj4avXDTabfS2srBSAWjcoeDyOR0Nf0YF0PevwT/bRy37WXxFYnk+L77k/9dmr9x8FcTVWKxeGfwtRl6NNr8b/AII/EPGfD05YbCYj7Sco+qaT/C34s8odCBxUTrgklf1q3Iue4qKRM8Yr+gT8EUmVnHY59qiZAexqy0Z9KjcDdgH6VVmWpFdkOM0yRfl6VOVxyc0yRDjjp6UrMtMr7cHpUbIuSMVYK4OM1G6gnBppGiZBIgNRshz9asFdvygfSmOncUW1KTKxTPQVGw67vwqyy8/Wo2TPOeQPSixakyBlAOWFMIINTMuOQKaVzz+dKxaZCy8YxTSnBB6VMwGBTcetTY0RAU6etNdcZqYpz1pjrxk+tTY0jLQhI5+lMKnjHepnGRmmsO5pWsUmQsuPlxTPKJ4xU7AH86Yy4PH40raFpkDqd2Se9IwI4P4VMy9/emMuTU2sWQsoAph+brxUxUnlunpUbg5wBxUtDvqRsgzyKi5HBFT7cn5j+VIwAOAKTRaZBn5TgZptSEYak2jtUNGiZC/3jScZxUrgbuajYckVNjSLsROh/Co2BB6VOwYjg/hTCOoIqWrmiZERu4K8VHImDgc47VOygDIqOQHjipasWnchIBGDTGBHapmUGo3GAQamxSdmRMueRTSARg1KQR1pjLzUNGqZEy4PT6UwgEZ71MQCMGoyCODUNFp2I8cZqN1UkjHBqZx3qNwSeKzs7mkWRMCDSdOaeyhhTCOealq5onYYVIGTTWGR71IeTtYfSmsuDUNWZqmREdjUbDb1NTOO9MZQwwah7lp2InGcEjkU0cjkU/nO1uvtTSMtn9KzasWNbpjFNIwcU/3pAA3JB+lS0WncYRkYNRkYOKkPWkYZHSoaKTsRsoIzjmowfQVKRjg010J5H5VDVi07DMDOe9KDkZopG3DJFJq5otUNKkDJpKkIB60xhg4rO1ikz2tUOPl796liiYnn1p8UChskA49amWPjj/8AVX6ZqflMpiJFkZxUscfoKVIz9alVBnrWZzymEcYHapVjz2pqKS2ARjHFWI0+XPepkYOYipip4o8jGM+ooiiJ521PGpA5H41DMpSBIs8mpVjwcYpUUenNSJHntx2qDJyEVBipFjx1FOSPPGPxqVY8f41LZm5jBGc81LHGAeacqZPyrUix85J/KobM3IaqdttO2YNSJEx74qRIAOSTUGblcjVNw5HP0qREA4PFSiPB6VIkWWwRUtkuRF5eO3WnrFk/0NTLEM8ipY4cchai6M+dEKQ4HPBqRY8dBUyw5wKesODxUt3IcyNYz2FPEPrUqRHpUiR+gpN2Ic7ESRnv+dSJDjmplhJ7U5YDgjqPas3IzcyNUGeBUiR556elSJATgGpkg+XHNZtmbmQrHnn+lSLFgYNTJFjjFSrDxWbYuZkCwE9RUiwE9vzqwkHt+lSLCe4qXIXMyulv2AqQQjvxVhYPWniDHaochXuV1hHUCnCDuVqysGOAP0p4iB/+tUuQ0ysIgTgCnpBjotWFhHXr71IsPpUOQ+YriAinLD6CrIhPXFOEOT/TNQ5AmVxD60ohBOMVaEBHb8qBCOeP1qXItSK4iB4Ip6wAnIFT+TtIwKesOexNS5FKRXEXt+dPEHFWBAQc4pyxY56VLdyrsrCHjpS+VjoKteQF7Y/GjyTSuUmVjEQc45pREMAkYqx5LU5YCBnb/wDWpNlp9ysISV3DoOvFKsBZuhAq4sJKhuOtOWE4549jS5ikykLdwOQMduKDbueR6ce9X/KORnpj1prQKSCD+VHMWmUhCe+R+FKISBhR1PWrhhzg9KQw4yORRzDK3kkdD9aDCX+7jNWfK2n5jT4LUO+R60uaxSb2F06xMjqpPJ6mnaoyl/kGQOAPatGGJbazaQ/eYYX+tZdz+8bH6VyU261dz6LRfr/l950yap07dyi8RznPGaaY8jJ/CrTRhSAelN8oZBFdiZgmyt5ZJ2hKPLbOM1ZEJJz370eVkfMadx8zKJj53f0odARtJ69Ks+XtOBTXhOfxpmikmViuBn9Kesfy8L1qYwhhu/WgJ607sLpldogozVW7JAwtaDx8ZxVS4gJOAK2pNXFqZZDsxzR5ZzzV2PTpJ5lhgiZ5HYKiIMliegA9a6f4o/BD4mfBi5sLD4meFLnSrjUrP7Tax3CdU3EYyPl3YwSATgMucHIGtTFUIVI0nJKUr2V9Xbey626mtPD4ipRlVjFuMbXdtFfa76X6dzldF0g63q9to4vre3N1MsST3TFY0LHALEAkDPfHFfpJ+zf/AMEpPg38OBaeKPivfr4v1VP3iwMpjsY2PTCBsyYGDljgnnHSvzVm+U8c1+kP/BLD9q9fiX8Pj8DvGmqI2t+HIgNLeaRFe7sudqqvBYxAbTgH5dpJr4DxIln9DJViMBVcYR/iKOjs9nfdJbNLvfZH6R4Wrh2vnjw+Y0VOpJfu3LWPMtWuXZtrVN9rbtH1ppWl6ZoOnw6Ro2nwWtpboEgt7eMIka+gA4FWDJ6Cm5HqKMj1FfzW25O73P6mUlFWWw4OO4pdw9ajLKO9LketIamSZHqKMj1FR5HqKMj1FA+dEmR6ijI9RUeR6ijI9RQHOhd5o3mkyPUUZHqKBcwu4/5NG4/5NJkeooyD0NAuY/L3/gst4PXR/wBpjTvFkVrOq614chMkrg+W8kTtGdp9QuzIHTIPfn5BaMjkiv0u/wCCznwpbxB8JPD/AMWbO23S+HtTa1u5NzZWC4CgcbtoHmIgztJ+YcgdfzYKEYB/lX9V+HmOjjuE8O09YJwfk4vT/wAlsz+SfEfAywHGGJutJtTXmpLX/wAmufr3/wAExPHNh40/Yx8JRWrATaPHPp13GbjzCrxzPtJ7rlCjBT0BHUYJ+gM+4/WvzS/4I+ftG2HgLx/qfwL8UX0cNn4kK3GlTXFyEWO7QEGMBuCZFIxjByvfPy/pT5ntX4Jx3lNXKOJ8RBr3Zyc4vupO/wCDuvkf0JwFnVLN+FsPOL96nFQkuzikvxVn8yTdjuP1pCSTyRTPM9qPM9q+PPsecd1HT86bx6D86Qv9aTrzTSZSqD+PRfzo49F/OmZHrRketPlHzlfXdb03w3o134g1e4SG1srd57iV3ChUVSSSSQBwO5r+fT4l+Lr34h/EDW/Hmo3M002sarPePJcAb2MkjN823gHntx6V+sv/AAVv/aUi+DP7OUvw80TUDFr3jUtZ2wRiDHZrg3EnHbBWPGf+WnOQCD+QxQjovX9K/ofwcyephsur5hUX8VqMf8Mb3fo27f8Abp/Pfi/nNPE5jQy+m7+yTlL1lay9Ulf/ALeKroDkdahePDYx17VakjAPFRSKQx5/Ov2dK5+QKRVdOxFRupAPH41ZcfNj+dRlRjPp1NWkUpFWRMGmOMcgYHr6VZdBgZqJ09adjRMrlRnBFRunPH4VOVGcA0x070FpldlJGQOKYy4PTFTnrioypAz+YoKTISvPFRlMnIqdwPxpuzAx60FpldoxnFMdRkgCpymec8UxlPJ70mjVSSK7Ic7Qeaa65yCKndMc5qNkx0pNWLTI2UjnHQVGVxk44x0qfg0wr2qS4shYDp60xgM8D6VK45zTGUnv0pNXLTItpAJI+lNYccCpWHYimqpLFifwqbFpkRUj6nrTSMnkVLjgHNM2jGc/SkaJkJUsMYqMjyxzU5AFNZPWoasWV2yz5UUjJ83IP51IVKtz/OkYEnIoBNkG0dcUjKc8CpCgB600gDoalo0TVyEpls014s8g1IysD14pGPBqLGiZCVYdqaRu4I/GpaY/XrUWNL6kZUionIbj1qcjJwRxUcq9cfhUtXNEyFlxzTJAGBHepcYO00yVdoznioNCI88Uw8dakxnpTQuRz60mrlp3I2U9aYy7h9KlII4NMZccis2rlpkRB6VGcg81Oy55qJhnkmosaRI3XHNMZeMgc1LTGGDSaNEyEnFDANx6U9xznNMIzxWbVzSLGEEHBpjLg8CpGyWxSEZ61m0apkLoG5A5qMbic4+tTHg0yRdvK/jUNFpkTgqRgcdBR0pWQN0700cZBNQ1YpOzBssOKYRg4NPwS2fSkYA8jrUtGm5G4J5xTakpjLjpUNFJkbrg5A4pvIJ4qWmMpBz2qGi0ITjtSAgjIpTTTkZYHipauUmme9RxtgDHbgVKqD0FCoegqVEOcV+kM/IpTBF+Xpn1NOSMk7etSRQnPqKnji9qhswlIjjjx0HWrEcWKWOLvU8cWDWbZhKaEjiI5A/WpUiwcCnxpxwKlWOobMXMakQIxUgjx2p6J6fnUyRY7fhUvYyc2MWPNSLH7VIqY+tSpH3qCHJsiSE8dqlSLHP609Ij1zUqxjPH51mS5DEj/CpEiHpT0iJqaOE46VLkZOZEkfOMVKsXPINSpDUqxd/51m2ZuZEkIzjFSLEMcCpFQfWnBCakycxixE9P0qRIwO34VIsRIqRIecgUm7E85EsXPYVKsOD0qZIPWpEh9qzciHIiSDualWAYxipVhJ4qVIMc4+tZORPMQiIggkVIlvx3+lTpEPSnrET0qHIlyIVix2qZIh6VIkWDgc1IsOen6VDkJzIkiJ6VKkPtUiwt0x9KmSHHaocieYiWEkU5YcnGKsJCcYFPWAnrWTkHMiusHIGKesGDirAt8nk08Rc4BqXIakV1h2jBPFSC3zyKnWLvipEg3dPzrNzKUiuIBjJpyw+1Wlg46UogOc/0qOcfMVvI9jS+QRzirawnpj9KcIuOlLmKTKawnt+gp4hbOSP1q2LcHpz+FOFuB6UucpMrLDgck04Qc4qz5BHOPxp4h46VLkjWOxUMHtQLcgdP0q4LfcM0v2fHalzIpOxUFuSOO1OWAHAI+lWRECeKf5TAYIpORZVEJA+7xThCWPXH4VY8o5IUfWgQ46Hn1qebUtMr+Vg8igwnqD+NWRFng0eUc7SOKLlLQqmA9RSFC3/6qtmHByaRoe4A60+Yq5VEW47SB1q/pmnGSQAjjPJotrQuwGzkmtbyBYWZJX5nHHsK5cVXcY8sd3ov68jooQUpcz2RmatIu7ag+VeAKy5I95yDir90SzGq7RnPTNb0IKlTUURUm5yuVxCcU0w4HIHuBVpo8DB7U3Z1457Gt7mZVaNUG8nAFQSTD+BMg+pqa5JlcoBwOlReWDkNVIpDN+CCV/KnoiuMqeP5UeWBxmgHypd3Y9RTKFMWPlHFI0Zzx+IqwFBTOeaaYy2ckc0J3EpFaSLClgK0vAHw88XfFPxfZeBPA2iy3+p38my3gj49yzE8KoGSSeABWz8JvhD43+Nvje18AeAtLNzeXBy8jHEcEY+9JI3RVA/PgDJIFfp5+zP+zJ4D/Zp8EJ4d8NwrdajPh9W1iSLEl3KM/XYgyQqjoPUkk/I8VcX4XhqjyxXPWkvdj2/vS8vLd9OrX3fBfBWM4pxHPJuFCL96Vt/7sfPu9o7vonxP7JX7Avw+/ZzSHxX4iMOu+KwsgOpPGRFbK/GyKMkgEDI3nk7m6Ditb9uf9mOD9pT4RTWWj2kf/CSaPm50KYqNzt/HBkkDDgY5OA2D2r2qkY46V+CviHN55vHMp1W6sXdN7eltuXpZaWZ/SseHMkp5JLKqdFRoyVmlv/ivu5bO71ukfhfe2ssNw0FxGyOjFXR1IKkcEEdjXQfCP4k+KPg18RNL+I/hK8liu9Mulk2xzFBMmfniYj+FlyD1HPQ19Pf8FR/2WpvBfjU/H3wfpn/Eo12YLrSQqxFteH/loeuFk9eBu4xyM/IxjwuK/p/Ks1wXEeTwrxV4VFaUXrZ7Si/61Wp/J+b5XjuGM7lh5u06crxktLreMl6/g9Oh+0vwY+Lvhf44/DbS/id4Qn32WpwbthzmGQHbJE2QOVYFT9K6nzPavzQ/4Jk/tRj4OfEd/hN4v1BY/D3ie4XyZppAEsrzBCt06P8AKhyQBgH1r9KvMJ6Yr+bOLeHanDmbyw+9N+9B949vVbP7+qP6l4O4opcTZLDENpVI+7NdpLr6S3X3dGS7/wDZo3/7NR7z6CjefQV8zys+q9oiTzPajzPao959BRvPoKOVh7REnme1Hme1R7z6CjefQUcrD2iJPM9qPM9qj3n0FG8+go5WHtESeZ7UeZ7VHvPoKN59BRysPaI5/wCMHw70n4v/AAw134Za4CLXWtOktpGDEFSR8rAjoQwB/DvX4pfEr4d+J/hV471T4e+M9PNtqWlXRguomYHBxkEEEggqQw9iK/cwsSMV8kf8FMP2J5vjToJ+NHwz0+I+J9Kt8anblyG1K1UAKFy20OgyRx8wOM5Ar9N8NeJ6eS5hLB4l2pVWtekZ7JvsmtG/Tpc/LfE/hepnmXRxuFjetRTulvKHVLu09Uu11vY/NTS9T1PQdUg1rRNQmtby1mWW2ubeQo8TqchlI5BB71+rv7CH7dfhr9qHwwnhTxKYdO8Z6bbj7ZY+YSt7GOPPhLcngfMuSVPqDmvybPBwDV3wz4m8ReDPEFr4q8Ja3cadqVlL5lne2kxSSJsYyrDkd/zr9o4s4RwnFOAVOo+WpG/JLs+z7xfX70finCHF+N4Ux/tKa5qUrKcO67rtJdPuZ+8HmE8Cje3rXwb+zF/wWA0hrOHwr+03pcsE0Sxxp4n02EyLKMYLTQIuQcjcWTdndwoxz9jfDn44fCT4uWK6h8NfiLpOsxscYs7tWcH5uCh+YH5H6j+E+lfzTnXC2eZBVccXRaivtJXg/SS0+Ts/I/pzJeK8iz+kpYOsnJ/ZbtNesXr81ddmdZvb1o3t60zefQVneI/FvhjwjYvqvirxBZadbxxNI817crGoRcbmyx6DIz6Zrwo05zkoxV2z3p1YQi5SdkjTLEDk1wn7QX7Qvw+/Zw+Ht18QPH+qxRJFE5s7MyhZLyQDIjTPfkc9s9yQD4L+0h/wVq+AnwtsbvQ/hNct4v15FkjQ2yOlnbShRtLysoEoyekefutyDjP5v/H/APaH+K37SnjRvG3xU8RPeTRl1sLVFCw2cTMW8uNR0AzjJyxwMk4FfpnCfhrmmcVo1sfF0qG+qtKXkluk+76bXPzbinxLyzKKMqOAkqtbbR3jHzb2bXZdd7EP7TP7Q3jn9qD4sX3xW8d+VFNcBYrOyt/9XZwLwkS9zjux5JJPsPPHjH8NW5Y+OvSomjJzmv6WwuGoYPDwoUIqMIpJJbJI/nCvi6+Mrzr15OU5Ntt7tsqOlRSITzirckbHjGfSoXTdnj6810pEcxTdBjkfSo9h6Z61aMeBtPeodhxx+OKtK5aZAyknpUTLgnA6VYKk9ajkHam0aJlZ4yGzUcie1WHBPT6VG+CvShItMrsMAnH1FRyLk/h0qcjjB/GmMoz0p2LTIPLx1NMZc8j1qd0IHWmMpPApWNUyB13fd49KYy+1TsuTkUxhg4BpWLuQSACmMhzUzr14pjDHPvSKTIWUE9KY6nGMcnpUzKd3B60xlweaTRomV8c9elIV4+7UrKelRkH04pWLTIyM8HpTdmcA96kZedoz1pOOgqWi0yJlJI9KYMnqKlK9MGmupAIApWRomRMvOAKjZA3P+TUxG3rTNpPWosaJ2IWQfdIphG0nipyuSMmmOoziptoO9yuAT0FI6NnpUuD1NMlOD1/Sk0VFsi570xutSNwcUlS9jRMiKAnNMde1SuoUZHrUbZyc1FtTVOzIiMcGmuB1xUpAIwaY42jLDioasWnqRMNwxUTgoKnKk8r0pk3+rNTY1W5VYDO5ePagHIyKeyndgn8qaQMZA+opNFjWyRgCmU8jnNMI4rOSRadyMjBxTJB82RUzDNRSDBqLI0i9SNlPX86aQDwakpjLjpUtWNU7kRGODTGGDgCpnXPIqNhkYqGi07kZ45xmmv1zT8YNJtHcVk73NUyNhkUypCCDimuvcVDRotSAja+3HbimuOSQO1TMuR79qjHIwfxqS07kY57UDjilCBjzn3oYYPFQ1YpOwxlIJIHFJUlMZcGpauWRspU0hAPBp7KGFMIwcGoLTuMYYOKTnPSnsARzTCMHBqGhn0HFEBz69s1NFHlgMdKI4iw6fTirEUYA4xkd6/RpOx+OTkLHGAPpUqoc8D86EXJ4z9aliXI6Vm1c55SFjjA5NSKpxk80KCee1SRxbvx61DRjKQ9IyBUqrk9KEjPAqdI/T86zMnLUasRJx2qdI+OKVI+MGpEQ7ulQ3czckhFjxUqxknBFKkbHnOKmjjycDmokyHMYqcgAZqVYieSKkjhx/jUqpz6ZrJyM3MZHCF4xUqpzjFKqd6lRG78CpZjKdxFQg8H8KeENPWP2xT1jOMg1BDY1Ivb8KkSL2p8cWegqZIgOgqWyWyNYRxxn0qaOLB5FPWILzUixk/LispSM3IakXYflUip2/SnpFjj9Kljhz2rJslyI0i9BUqQ+oqZLc91qZIuOlS5EOZCsQJHGKkEPcD8amWLA6U9IyxwBWbkkS5ESW568/nUyQAdqlWE557VMkHPIrKUiXMhSEDtUiw1MsBxnFSpFWTmLmRXER69aekBqwIMdKkWH171Dkx85XW2Y8GpBanII61YWIg8CpEh5xWblYfOV1tM8kU9bYDtVkW+OcU8W+alzKTKogNSJEMfdqyluSehxUi2/tUOfYuLKot+4p62/HIqyLfPanCIHioc7mi3Kv2b2pRER0H6VbWL0FOEIPUfnU85otyoICeq45p4hHerQgx/9cU4Qn0NLmZd7FXyPahYR3PH0q15Pf9KPIJ6Cldlp3RVNuOTj9aURbuoz6VaS3xktn8Kd9n9B+GaXOWrFQQlOopDED82Kum3OQuOvvSNAOpH1o5i0yp5II6c0eQc4NW/LJPFK0Wecc0+ZllQx8YNIsBZs4/SrLQ45x3qxaWTvKBt4zxgdaTmkrlwTlKw/SdNDt5jqQByTUeryiZiAOB0rZuY10+zEIHzsPmrBuAZWLetcGHl9Yqus9tl+r+Z21rUaaprfqUHhDnJ/CmmHHFW/KJ4/lTWhyM4/CvTUjjKnkkHqKaYip61c8nIIIphg3cEVakBkGLDFs8UjRMe3arlxbtE+7HBNRiPbxzzWidwuVTGMdO1MMecg1cki9qYLcO2ccU7lJ2DARRkc4rX+Hnw98S/FTxtYeBPCNg099qE2yNVQkIOpdsdFAySegrNjtJ7y5js7WEvLK4SONRyzE4AH4mv0j/Ym/ZTsv2d/Bja7ryO/ifWYEOqFyMWqAkrAmCRxn5mzyfYV81xRxHQ4dy/2j1qS0hHu+78l1+S6n1vB3C+I4ozNUtqULOcuy7Lzlsu2r6HX/s2fs1eB/wBmvwWvhzwzELi/uAravq8iYkvJBnHGTtQZICjp7kkn0ao8n1NLk+pr+b8VisRjsRKvXk5Tk7tv+vw6H9WYPC4XL8LDD4aKjCKskun9dXu3qx9BOBmoioPtSsSwwTWFkdKmYnxK+H3hj4q+CNQ8BeMLBLiw1K3MUylFYoezruBAZTgg44Ir8ivjX8IfEvwP+JGp/DbxXH/pOnzYSYABZ4m5SUAE4DLg4zkZwelfseRkV83f8FGP2YB8Zfhx/wALE8Kafv8AEfhuEuFTrd2mcyRcsBleXXgkkFR96v0DgDiP+x8w+rVpfuqrS/wy6P0ez+T6H5x4jcM/25ln1uhG9aim/OUeq82t1811PzUSWe0uFntpnikjYNHJGxDIw5BBHQg1+oX/AAT9/abP7QHwiXSvEepLL4k8PBbfVVw26WM5EUxLE7iwUgnP3lPAr8v5VXOcfWu5/Zs+Neu/s+fFzTPiLpDM8MMnl6la8YuLZuHTocHHIPUECv1rjDIIcQ5S6cf4sNYPz7ektvWz6H45wVxLPhnOI1JP91P3Zry6S9Y7+l11P2E8z2o8z2rJ8I+L9C8c+GrLxd4ZvlurDULdZraZRjcpHHB6H1HatLzPav5olTnCTjJWa0aP6phXjUgpRd09UyTzPajzPaojKFGSKq32v6TpkZlv9QhiUdS7gYoUJSdkN1lFXbL/AJntR5ntXDa/+0P8IfDO4av44sIioyR5wJx+Fcje/t3/ALONlGXbx3btt7KGP9K76OTZriFelQk/SL/yPOrZ7lWHdqteC9ZL/M9n8z2o8z2rwO3/AOCin7OlzeG0TxQBj+Mo2P5Vt2X7cH7P99cLbw+NbbLH+Ikf0ronw7ntP4sPNf8AbrOenxPkVT4cTB/9vI9h8z2o8z2ri9C+PPwu8RcaX4xs5CewlFdRaavYX0Yls7uOQHoUbIrzauFxNB2qQcfVNHqUsbh66vTmpejuXPM9qQuc8UzzPajzPaseVm3tD4z/AG4/+CY2l/EIXHxQ/Z00mGy8QS3DTapofnbIL/djLx7jticYLbRhW3Hoev5363oet+F9XuPD/iPSbqwvrV9lzZ3kLRyxNjOGVgCOCD+Ir93C+e1ea/H79lD4G/tJaf8AZ/ib4PjlvUQra6xaOYbu36ch1+8OB8rBl46V+scI+JuJyilHCZmnVpLRSWs4rs7/ABJdNU0ur0R+TcW+GmFzarLF5a1SqvVx2hJ99Phb66NPstWfjA78jFLbX17p14l9YXckE8bbo5oZCjKexBHINfaHxl/4I4fEbSLqfUfgp46stYtWlzBp2qj7PPGpKDHmZKPjdIc/Lwg6lsDwDxR+w5+1n4Ruo7TWfgRrpaYMUNnCtypwcH5oWYD8Tz1r9qy7ivhnNaSlQxUNekmoy/8AAZWf4WPxjH8K8SZVU5a+Gnp1inJf+BRuv1OP0747fGvSLCTStK+Lvia3tpV2yQw65Oqkbw/AD8fMM8Vz+teIvEPiFIl1/Xr29EGfJF3dPLszjO3cTjOBnHoPStW8+F/xM0+4a1vfh5rkMiffjl0mZWXIzyCuRwQa6Dw7+yj+0v4slii0D4G+JpjPL5cZk0iSJd3fJcKFHucCvSdXKMKvauUIX63ivx9DgjDNsV+7UZyt0tJ/h6nnW1eeKhaLk5/Cvq/4X/8ABIr9qDxs8U/jg6X4TtZF3O17dLczrywx5cJIzwDgsOGHfIH2N+zp/wAE1v2eP2ftSt/FLWM/iTXbZmaDU9ZwViJBGUhX5BgEjJBPJOemPkc68RuGspg1Tq+2n0jDVX85fCl6NvyZ9bkvh7xHms06lP2MOsp6P5R+Jv1SXmfm8f2If2j0+Bt18f7r4eXUGh2zI3lzYFw8BLq1wIs7xGrKASQDhg2NoJrx+SMkkCv6B5FjkjMUiBlYYZW5BHpX5O/8FJf2Jbr9nLx6/wAQ/AmmMPBeu3X+jE3IdrK6YbmhYHDBSdxU/NwCCeMV5XBfiN/rBmM8HjYxpzk707bNfyu+8uqfXXRWV/Y4w8P/AOwMBDF4KUqkIq1S+6f8yttHo1001d9PlZ4+TgdPeoZI8jkd6tuuDx3qB1P92v1hH5mpXKsqY5Pf2qGRMZJ71ckTIyR+FQSJ6VcTSMrFV1/KoZQenSrTjnmopEyMZzVFplVlyO/HbNRsmRg1YKY4qNlOfp7UGiZVxk4JxSOoGQKmCbepprKelBpFkDrUZGPw61NKv14phAyaLFpkLL1NRsuRmp2GD1pjKc49aDRNkDjIPqKjIx+HtU5XA49ewqMoQOO1K2hSZEyjOcdKYy9TipiMcGmMnOPWpaNIuxA6jqRzTGXoanZB1pjIQce1JopMgZdpzj6Uw4A2n1qdgM5Pao9mFLHrmlbU1TIyMHFNZRgnHepCp/Om4POe3WosWmRFM/NTGwCQB+FTEHHDU1wFzSaNEyFwMZ96jdF2nipCGYfjSMny5JqGi7kVRv8AfzU7DJAqKWMZ4HSk7MadiJk+XOBmm7Rjkc+1TSIAvFRHI61LVi0yIgY4FMYA8EVJgjqKQqGPXmkap2IWQjkdO4pr4xzUtMkQY4rNo0TIqjlUkHHcVKwwee9NYcE1NjVNlZgG+UimfcJDVOyA8jrUboHHvUNXLT1ImXHI6U1lzyBUnzA7WprKRUNFpkbKRzjpUTgtw34VOQSevFRTKQcioszSLuQkEHkUU9lyOKZxjNKxqnYjIwcUxxg5qZl3CmEZGKho0TsQuM8+lM69qlIwcUx129O9ZNGiY0kEc8UynkZOc01wBwBis7WNEyIjBxTJUyNwqZhuFM9qhplp2IiMjkfhUb5VsVKyFWyOhprqWBH5Umrmm4wHIzQQGpdqgbgT9KAMev41m0Un0I6RhkcU9lz0ptJq5RGRjg0jDIp7j+IU2s2i07n0UkexcevWpokY5QAjiljTcw4+gzU0aqvAXI9fWv0Rux+LTmKqEDp0FSIhxyO/NEaYIPp1qeOM9z9azbsc0piRxZGQcVPHFjiljTngfSpolHpWbuYymEcQA6VOiYOBQkfNSpHUMycwSMn2qVI8nAFOSKpo0GO9ZN2M3MakJOCxqZI8Dv8ASlSPsakCZHT6ms2zNzBI+MYp6ITT44ievWpUg5zWd0iHK5GkYapkTPQZ96ekPHNTJDjlqlu5DkRJCGxnn3qZIT1xUiRY4qQR4bnv2rNyM3MYseOQPrUiIc5p4jIxnBqVIgcccVm5aEOTGJH+FTJBgcCnpFx1FTx2/HzGsnIhyI44v7oqdIqkSH/69TpDWcpGTnchSLjgVKkPrUqQ+tSJD7Vk5EcxCsYbt+dTRwgdBjFSpD7VMkGD0rKUw5iNIjnmpUhPYVMkNSpD7Vi5E3ZCsI7CpEh4ztqZIfapRBniobHdldUAPSpEiBHFTpb84IqRYABUOSQ1IgjhOKkSLB6VOsBJ5qVLcen4Vm5lLUrrBnkCpFh9qsJb47VKLfPas3M0WpVERHanLECeRzVnyRjB6U5YSRjFQ5G0bEAgB6D9KXyeasrCSelPEOO1LmLjuVVtsHJp4gGeasiHI6fpSmM9v5VPMWVhCCcYpfIx2/SrHlnpTli45FLmLWxVWH2+lOEJByBVlYDnpThHjrS5tTRXKqwDqo/WlEWTx196tCNd2QMH3pDFuOR19aSlctXKzR47Uvkg8EdRVgJnoOlIYzxx9afMykrlYw4PC/iaDED1q0Yu/UfSmrBv4Bo5i0iGK1MrYCVtaTp6wxfaZx8qDv3pNL0ppnCqtXNXmSKIWtueF6+5rzcXWdWaw8Hq9/Jf8HoejhqapwdWWy29TE1iczSk569azmh+Ykj8KuzjzGw2ai8rjH5V6VKKhBRWxyVJupK7Khh2tkD8KaYSOc8Vc8rjBFR+T2YGtUySsU54NNMRxwv61Y8rJ5XFNaMLnBzVKQytJCj8FR71XexBJ8tiPar7Rf5FNMWPmAxntVqVgM8WQGd5NNaNUXAGMVekjwMKea674CfBnVPjn8T9P8B6fI0UMrGTULoJkQQKMs2MjJPQDPUipxGJo4WhKtVdoxTbfZI3wuGr43EwoUY3nNpJd2z3j/gnF+zL/aOpf8L58aaZm3t2KeHoJ4uJH5DT4ZeQOArKeoNfagZgOtZvhjw5o3g7w/Z+FvDlilrY2FusNrAg4VFGB9T3J7kk1f3t61/NnEGcV89zOeJnttFdorZfq/M/rDhrJcPw7lMMJT1e8n3k936dF5JEm9vWje3rUe9vWje3rXi2Pf8AaEm9vWje3rUe9vWkJJ6miwe0JfMP96kZ8ZyajyPWijlH7RH5o/8ABQH9mP8A4Ud8Tz4n8L6aU8N+IGaWz2KNltP1khwANo7qPQ9eK+f/ACyMYX6V+u/x/wDg7onx0+FupfD/AFoBTcR77S425MEy8qw/EY9wa/KLx34O1v4d+K77wh4ltTBdWU7Ryq3t3HqDX9B8C8QPOct9hWf72lo/OPR/o/PXqfzhx/w6skzR4igv3NXVdoy6x9Oq8tOh9Xf8E0v2nk8Plvgn4v1DbaO5fSZJG4jY5LJ9D1FfRvxm/bM+DnwchePU9fjuLpQcW1udxz+FflRDr95pN2t5pE7xTIcrKjYIPtVHVdR1XWJ2utUvJJpGOWaR8k08x8PcuzTN3jKknGMtXFdX3v0v1Msu8T8xyfJVgaUVKUdIyfSPa3W3TyPrP4vf8FVvGGtPLZeAdNW0iOQsrct+or548b/tR/Gfx1I76v4wutrdVWTA/SuHaEelNeAEYUfrX1eXcN5HlcUqFGKfdq7+9nxuZcXcQZrJvEV5NPonZfcgutd8RavLuvNVnkJ6lnJqMQyg8ysSfU1agtQke4jk1ItvxyK9pcsdErHz861Sbu2UxDICCZDn2NKZLqM7luHBHfdVpoPWmmD2p3TI5pdx1j4p8TaVIHsdZuIiDkFZCK73wV+2N8fPh86vovjO4ZEI/dSkMCPxrzx4sVG8AIPy1z18Fg8VHlrU4yXmkztwuZ5hgp81CrKL8m0faXwZ/wCCvGoWxi074r+F/NTgNd2jYP1K4r66+EH7T3we+Ndil34K8W28srDLWsjbZF9ipr8aZrUKcAVd8P674j8I36av4d1ae0uYjlJIZCpH5V8PnHhrkeYRc8LejPy1j81/kfouR+K+e5dJQxlq0PPSX3/5o/coSluVOaXe3rX56/su/wDBUzW/D/2fwj8b4mvLYYSPVI/9Yg9WAHzdq+7fBHxB8K/EXQYfEvg/Wob2znXcksLZH09q/Fs94YzXh+ry4qHuvaS1i/n38mfumQcWZRxJQ58JP3lvF6SXy/VaG7vb1o3t61Hvf2o3v7V8/wAp9F7Qk3t60b29aj3v7Ub39qOUPaEm9vWje3rUe9/aje/tRyh7Qk3t61z/AMUvhr4V+MPgLU/hx4209bnTdVtjDOpRWKf3XXcCAynBBxwQK3N7+1G9/atKU6lCrGpTdpRd01umtmTU9nWpunNXi1Zp9U9z8Pv2kPgN4r/Zy+K+p/DDxXbPutJd1ld7G8u6t25SRGZV3DHBIGNwI7VwEils8Cv1i/4Kd/srW/x4+DEvj3wvpiN4n8KxNc25iiXzLy26yQljgnAy6jPUEYJYV+UDKSMd6/rTgriSHE2TRrS/iw92a8+/pLdfNdD+XuLcglw7m8qMf4cveg/Lt6rb7n1K7ocYqF4+MAVZdDuxmopUGSK+xSPm02VGQ9R3qCRBu5q4yc8n8agljyc0y0yq8YDYqJk554zVl1J5BqN1xk07GkXqV3QZIxzUbjjGMmrDoAeKjZeCaeyNUysycn+tMkU9AM1Mw+bg0x1+bJPbpRYpMhIweRUbDB6dOlTEckHrUbr0OOvWlbU0TZEy4PTimMo5JFTZPUn60xhjgGhqxUWQspJprDgsB24qRhg/SkK4+U1NjRMruuP6U1xxk/jUrKTgE0zGBQ0UmRMuTTCOxqVlx0pjKc9KmzNEyGRTu3Y4qM5J4HFWHXcNvrTGTA2rxSNUyJgQTx9KaVySf0qRsjO7rTO5+tQ1qWmRnn86jYHaTipmUAd+tMZQFqbFpkLKcYIpjLj6YqWQ0xsE4JqWmaJkRQAcU3PtUzqByKjChhzSaGnYgIyKayEcgZzUpTjimkdiKlrQ0TaIiAwxUcgIHPrUpz2NMkXPNZtGiepC2MDIprKASDUjKRTW+6amxqmQsMHFMdcc1NjPFRsvODUyRqnchdeMgUwgMKmYYOKjZQORWcik9SIjsRTG61My55FROM81JonqQkbW20hIXtUjjK9ajwSMNSaNkxlNcc5p5GM03aOfeoaLiyNxkZFMIyMGpDwcGmMuDWUkaJkR4ODSZC8CnupPIptZtXNE1YjIwcGmuvepGUdc036ioaNEyJlDDBqMZU7SOamYYNMkUsvFQ1YtMiwVGcfWk2luQKe2McnFGAvGepqbFjAfamuO9KvSl61BadyOmMuORUjJg57UhGeDUtFJ2PpKNFxkVKiE8AZzSou7jqfSp44gFx371+gtn4hKfYWGPAAI5qaNMdPwpIlBPJqZVyAFNZS3OaUgCZ4FTRR9/wAqSOLAyanSPGMVmzFy1CNOpqzDF3NNijAHFWY04x0rOTMZT7AseT0qVI//AK5p0adMVMkQ6msZSM3JjFhB6A1NHEfSnpHx0qWOPPNZt9SOYakYHOKlSL2pyp2H41KsZHFZt3Jchqpz05qRIiTyPxp6R9sVKkZzz+dRJmTkMSLHykVKsO7g1IkWKlEben0rNsm5GsQ9Kljiz9aekRPGKsRwcYA71k5EOdhkEJHJGc1PHD61JHCKnjhzWMpWMW+5HHDUqQ46jrUscI9qmSI9DWMpiuQpCMYAqVICeMVMkIx0qaOAE1i5C5iJIRU0cHPvUqQruqZIc8YrJyE5ESQjsKkWLngVMsPtUqQ+1ZuQJkCw56VKlvk81OsHtUqwdjWbmUncrrB61IsAHbmrCQE8GpUt+9ZOYyssAxjFSRwdyKsrBmpEgPYVDmaIgWD0FOEJ9P1qysPPSpBCDwazc0aJlUW/QAd6kS3A6irIgApwg7Y/MVDmzRFfyO2P0oEOOn8qtrb59acLbPb9KnnNVuVFiDfw0pt1zyKu/Zx6H8qQwL0NLnZZUFuM8inLABxj9ati3Io8kk4/KlzM0RVMKnkc0jREDGP0q2YKU2529c4pcxolYpiB25GOO1KYM8nr3q4Yh0A49aBAMlvX2o5mzQpiHdyBR5AHb6VbMPBx36UhiHTv9KfMUir5A5XGAasWOnGRwAvHpUtvavNJtwcVv6Vp0VpCbucfKv3Qe5rlxeLjh6V3q+i7vsduEw7r1PLqV2hXSrPn/WOOnoKwNQmMjda1NXvGnlIPc881lPGWJyOanA0JU489TWUtX/l6I0xdaMnyQ2RVaJs5A60xoccirZiwcGmmP2zXpKRwq5UaMqc4prQ5G7vVsxgHkfhTDCBwPwq1IoqvHxux+lMZM9KttHtO0/lUTRENhhn0q0wKxiJB+UfSmFM8EZq00RU8+lMePByT9KpMCo0Z6Zr7y/YF+CcXw4+FS+NtTt1/tTxGBMxMWGitwT5aZPJBHzntyPTJ+UP2bfhQfjB8YdK8I3ETmy8wz6lIqBgsMaliDk/xEBf+BdDiv0hgjjhhWGFAqIoVFHYDoK/NPEPOHCjDLqb1l70vRbL5vX5LufrnhfkqqV55pVWkfdh6te8/knb5vsWMn1NGT6moqK/JOU/bfaEuT6mjJ9TUWRnFFHKHtGS5PqaMn1NRUUcovaWJcn1NIXwcFjUW9fWvHv2uP2ntI+APgqX+z7mKXXLtdtjak5K+rkegzXVgcBicxxUcPQV5Sdl/XY48wzPC5Zg54nEStCKu/wDJefYn/ao/ax8I/s9eF5AJ47rW50IsbFW6H+83oBmvzP8Air8TfFvxf8X3PjXxheCa7uT8xVAoUDgAAdsUvjXxf4k+IGvT+JPFOpy3V1cOWd5Gz19Kxmg9a/oXhfhfB8O0L/FVlvL9F2X5n8ycXcaY7ifEcvwUY/DH9X3f5FFoR1xTTCO1XXgOKjNvk19gpHxV0U2h9RTDCSelXWgxwP50wxZ5qlJC5hoiAUcdumKesTFcgVNDHujBxyPepBGccLUcwnIptFzwPyphi9hV5oj6UwxYOcUKQuYoPDz0qNoqvvD6ComiIOO1axkLmKDQhn5HekaLqKtiIFs4pHg74rRMTnqZTWxycj6V6b+zn+1V8Sv2cvEkd5oGqPLpzuPtWnytlHXvj0PNefyRHPSq1zD0IHNZ4rC4bHUHRxEVKEt0ztwOYYvL8TGvh5uM47NH7FfAL9ojwF+0B4Rg8SeFNSTzmQfabNm+eFu4I/rXfBiehNfjP8Cvjj4t+Anjq08X+HLtwsUn+kW+7Cyp3Uiv1Z/Z/wDj34N+P3gaDxb4VvVZyoF1bE/NC/cEfhX88cZ8GVOHq3t6F5UJbP8AlfZ/oz+mOCuN6PEmH9jWtGvHdfzLuv1XQ9AyfU0ZPqaior4SyPvfaEuT6mjJ9TUO9fWjevrRZC9qTZPqaMn1NQ719aN6+tFkHtSUk461+SX/AAUs/Zs/4UB+0Jcanotuy6B4rV9Q0klQBHL8v2iHI4O12DDgYWRQfU/rRvX1rw3/AIKEfs/2/wC0F+zlqum2Ntu1rQ1OpaI4QsTJGPniwOfnj3L7Hae2K+34Az/+wOIIObtSq+5P57S/7df4XPkeNcnWd5JNQV6lP3o/LdfNfjY/H14yDwetQyLgZH41akTaPpUEq4G0DpX9XH84J2K7j5ulQygkYC55qw4yPpUUijHNUlZmiehVZAOPT0qMr7YqxgZwRx/OoXXqKEaRK8i4PTtUZHBOKndRnpUZGG9Ko0TK7jJOBxjrTCuO1TH2pjAc8/lQaJkDqV+bFMZdwxU7oMYBqNwc5xxQXcgKgnp3qNgc5qV0/TFNIyN2MUFpkRAODTHQHkDn1qVgcE5+lNZeD+VRZ3NEyFl6mmFf9mpmXFNYZ4zzSKTIKYVxyepqYrz/ADpnfrQWmREEc+ppmKkOep70hUHrUtamqZBIpIJI70gIH51Iy5JAPemNGFGc85qTRMiZTnBFRlRjOKmdeM1GAx68e1RYrqMk7UxuhqQqG7/pTSgI69qmxaauRHB7VEVB61MU44P6VGynrUtampERg4NIVDHBX8aftyxLUhUg8A0milIrsuOaaw3DGalpjLjkVDWpomRUx1IBwKmYAjmmEA8GpaNUyAqRyRTXUnkVKQwPNMdSOnaoaNU0QsCRimVM47iosen41DLTIm+Vtp71G4AbgdqmdA4wfwqGQHrmosrmkWMcYOajkGPmqY84yOtMI7Gp2NUyL3I6U0nJzTyNrYJ+hprLk8VLRpcjcE9KbwRzUhz1pjLtNZPc0RER2NMYYNSupJyD+FMZQw64rNotO5GeDkD60jYPzDv1p1IBjP1qWrmqdyNhkUypSCDTHHcCs9y0yKRcHdTDhhwuamNRhSvyk9KguLGHJAyO/WmkbcgD6U/BJwTQq7gcnvUtFp2GkZGDUZBBwakpCAetSWfTUSADjrU8anqRxnmiKHPPOPWpgnGdtfeysfhE5ixocVPGgB4H0pI4z/FUyR+2KybRzTnrYEQ9anij5H86WOGp44sdqhu5i5METvjmp448np1ojiJ6VNGnOev0rFuxm5JCxx4qVVyR+lCKCMBfwqRFOOT+NZNkOQ5V5wPzqREPP60ImR0/Op4oiRntUMhsEQ5yRUqR7j/Wljj3dBViOLuRWbdjNyGJDjsKnSPvSxxe1TpHjHGfTFYyZm5Eax+1TRxbui96kjhz97tU8cGD0FZORLkyOKADtViOEelPjiyelTxQA8kfhWMpWIbsNihFTJFkdKekWOgqZIj0x1rnlJszbGJEalSIAdKkSLjp9KmjhzyRzWTdw5kRxxcjAqZYuwqRIR2qeOE45rKUrC5iNIOcEfSpUi9RUscBxjGalSE5zisJTJIooM8YqZIO/NTRQE9qnjt+nFYyky09CBLfnp1qVYDycVYjg9qmWDvis3OxcblZLfjGKlSDirCwAc4qVLfdxisnMtJsqiHnGKkSE59atLbc9KlS35rN1GWosqrbgnkfnTxCMZxVpYMcYqRbbPbrUc5qosqRwEjp+dPW356VbFvjnFPEGe1S5GiTKgtx6UphParYt8HpQbfPao50apFYQFuAv60ptvarf2cD1/Kl8nPQfpRzstLUpi3IPApRBnkirYhOen4Yp3knHT9aXOapFMwgcAfSmiEnJx9avfZ8qAOtIIMcMvNHOjVIqeUoO0gmkMIB+U4A7VcMJ6CgwDI+WnzlpFExdx+NC2zOQBzVswfNx0PSrunaY00oAGfwpSqRhG7NqcJVJJIXRdGaeVflwO5xUuu3MZ/cQ/6tBhQK1bxYtJs/IjP7xh8+O3tXNXspkk68V5GFcsfiPrEvhXw/rL59PL1PXr8uDoeyj8T3/wAv8zNuAXJcjvUe3KkHj3q28OKjkhCnpjNe6mePuVXj3YA/OkMIINWHQDFNODwB06itEwsVTEDg5prxHGQKtMig4xxTGjXnqfpVp6iKrQk4IPNMMROfUVaZMHj9aY8fOAOtWpaAVWTg81G0QZcgVaZccHoaWz0671G+h02whMk1xKsUKA43OxAA546mr5klcpJt2R9cf8E6/hqmi+BdQ+Jd7b5n1m48izdlHywxFlYqQSfmckHIH3B1r6PrA+HnhS28B+CNK8HWxXZp1jHDuRNoZgPmbA6ZOT+NbW9fWv51zrHSzTNKuJb0k9PRaL8LH9R5DgY5Rk9HCLeK1/xPWX4tktFRb19aN6+teXynr+0JaKi3r60b19aOUPaEtFRb19aa8yICzEYA5JNHKHtDnfjD8UtD+EXgK+8aa3MAttF+5jJ5lc8BR+NfmF8X/id4m+MPje78ZeJbsySzv8iD7sajooHpXsv7d3x+n+J3jlvBWiXu7SNIkKfITiWXjcx9cEYFfP7REdBX7pwRw/HKsF9ZrL97UX3R6L57s/nXxD4qlnGPeDoS/c038pS6v5bL/glBoD0xTGhHX9avGEmmm35wOtfeJn5q5Ge8WCcj8aYYN/Wr72pPT9aja1PPSqUkiecotATx2qMwdhV57duwphhbqQKtSFdFWPdE4PUd6nTB+ZfxoMJ7Uwqy8g4pt32FzEhCN359Ka0eTjFMd3xjA/KomLkZP86EpBzD5EReWPFVbhWc4AqQsAeTSMpJ3A5rWKsxXZCqlX3GnSIpX5akCFhnGPUUeXg5NaXJctSq8IIx/Sqd1H82AK1Jl2jB69hVSSAseR1q4sqMtTMuYiUIr1X9j79pbXf2c/iNBqCzyPpN24TUrYNwy8jP1Ga8yu48NtA6deaqtEc+/tUYvB4bMMJPD143hJWaPRy/H4nLsVDE0JWnF3R+2XhLxTpPjTw9aeJtBu1mtbyESRSKcjBrSy/96vh7/gl/+0xJKH+Bfim8yVUvpEjn6lk/rX24HBHNfy9xDklfIM0nhamy1i+8Xs/66n9XcP57Rz3K6eKhu1quz6oly/8Aeoy/96ot6+tG9fWvDse17Ulyx6tSY9TUe9fWjevrRYPaEmAOp/Wjj3qPevrRvX1p2YvaH5Aft9/BT/hR/wC0z4g0GztWTTNSmGpaUxJIMUw3sASP4ZC69+g5rxOQDJr9Hv8Agsf8Jjr/AML9A+MVhbZm8P37Wd86jrb3G3bnn+GRQBx/y0NfnG69ywr+tOB83edcN0K03ecVyS9Y6Xfm1Z/M/nDivLo5XntalFWi3zR9Ja/g7r5FZ1GcVC4Jqy68n0qBxk19efPpkDbt+PeoJV2jgVacYbNQyLnk5osbRkiu6g/MKilXPUfWrLJ8uPyqJ0BHX86pLQtO5XbJGQKiYYPTrVgoAuPaonU9h3p2LTsRMfl5GPrUTLk9DUzAdCelRuMnBzSasWpEbDpmonUZ6VYILDBqORQOak0juQMoHJ7UjKelSOp6UhAIPOcikzWLInQ4/wAKYy/xYqU4JprqOKNmXe5A64OSeaYwJGB61M45yfWosEDNQUtiJhngUwgg4xUpQgZ/OmkEA5PagpbkYXBz+ZpjISCCKlxxmmsOCaTRrF6kDKFKr7VEeB+FTlNxBJ6Cm4A6CoLTITkjAHemEcYA7VK33vxqPjGfeotqWmRP900yppMY6VGUB6HFSzZNWIduOSKM4606RWU89O1NoexREyg81E2MdKmIIODTJEyvFZmiZEVYdRSMpPP5U4k9GNJSaNEyJl3DFROrbufzqcjPI6VHIMkjNZtaGsWQtjHNMqYoAOKhIwcVnI0TsMZcVFOuSDjtU79P5VBMCCoNSWnqRspQbj+NNcg9O1PO5hgn6U1cgkUmjVMjYZFRgknpUtRyBgSwHGag0ixjfeppUEYp+3dyeKaQASBWckaJkdMYYPSpXUdRTGXcKzaNE7ETqc59ab61JUZGDg1maJ2Ef7tMp5AJyT+FNYAHioasaJkbDBxTXXcOKkYZGKZUtXLIiT2FNJVeNvNSOCDn1ppUGoLTuI5JGAD1ptHP8R6mg/LkgcZqWik7H1OqEdB+VTRJtG7uadGpXqPzqQJnnH5mvuGz8ClMRU5571Zjj+XIH0pIIl2hj14qdVXHfnpms2zmlIciDGMVPHHx0pkYz0FWI0rORk5CpF3qZI+xWljjxxUqJ2FYtmbkIiErtqWNNw6YApVTcQT2qWNOeOtZicrCxxgGpVQnjt6URx5OQeKsRRY5IqGyHMWOPjkVMkXtRFHnk1OkRP0rCTMm2JFFjqKnih5zTo4sdeTViOL2rCUiWxkUZHGKnSL/APVTkiA6fhU8cfTbWUpIlyGxxY69utTxxe1Oig3YOKsRwDoK55SM27jI4uBx3qdIafHDxxU8cJ9PpWLkTdEcUPcVOkJI54qSK354qxHAeOKxlOwuYijhPXFTJCd2BU0cPHSpo7Y55rnlO7BMhSAk5AzU8VsM5I+tTRwcdKnjtyT0NZOVikmyGOD2qeO2yeB9anjt9vQZ/CrEdvnBArCVQ2jArrb44xUqW+Ogqylv6D61PHb4HArFzNo02yrHa46ipUthnNWo7Y46damS1A61i6iN40ymtuB2qVbbJzirQhx0WpFtWPJBrJ1UbRpFVbUdCKcIV7VcS129akFsB0X9Kh1TZUiksBJxj9aUW7dxV4WzH7uKcLZv4j+VR7Qv2SKH2f1FAtm3cfzrQ+zk8AfpQLYg80e0GqRREORzilFuD0FXDbEDgHP1pDAwFHOVyWKptwOtNMSnOBmrRhYctSi1KnPUetHOXGJU8sHgCneUG4A/OrTW4xuC/XFI0Ktz3oUy0im0WONtAXAwR3q0YjuzT7exaeT5VHFVzpblxi5OxBaWLTyYK5FdDYWUWlW32uZfmP8AqwfX1qbSNFhiiN3cDEafr7VR13VDcOcEDAwB6V4terLMK7w9P4F8T/8AbV69ey9T3sPShgaPtp/E9l+v+XmZer3hmlYFsknrWY8THPFWpVLtuIIxTGTIxivdpRjTgoo8erUlUm5Mq+X2xTWi7E1YZV6gUmzJzjOK3UjMqvAGG0DmoGiOMYq+yfN/OoJIRu4654q4sCo0ZxgimtGx6DpWtoPhbXvFOrxaD4c0qa8u5z+6ggXLHuT7D3PFe2eA/wBg/wAV6vbR3/jzxPFpQdc/Y7aHzpR1wGOQq/wnv1I4rix2b5flsb4moo+W7+5anp5dk2Z5tK2FpOXnsl83Zfjc+fGTPPvUZTAyD0r7P0X9h74I6cG/tGHUr9mUAGe+KAe48sLTda/Ya+COolf7Oi1LT9qkHyL4uGPYnzN3SvDXHOSqfL71u9tPzv8AgfR/8Q/z/k5rwv25tfyt+J8XvGD07e1P07UtS0PUoNX0i+ktrq2kElvPE2Gjccgg9jXvnxG/YM8aaLbvf/D3XodYRRn7HOogmwAvQk7WJO7jIwAOpNeF6/4d1vw1qk2ieINMltLu3cpNDMuCCCQfqMg8jivosDmuXZpTf1eopd11+aev4HzePyjNMoqJYim4dn0+TWn43Po/4Eft1vcXEXhr40COMN8seuQptUcMf3qKP90Ar+I719MWd/a31pHe2Vwk0MyB4pY3DK6nkEEdRX5kSREjOK9u/ZY/amu/hfcReBvHVw8vh6STFvcHlrAnJJGBloyTyO3UelfG8ScG0p03isvjaS3gtn5x7Py2fTXf77hbjqtCpHC5lO8XopvdeUn1Xnuuum32d5ntR5ntUEN0k8azRMCrqCpHcGn7z6Cvy7lP1n2pJ5ntR5ntUe8+lIXb1o5Q9oS+Z7V5j+1l8Vv+FW/CG/1CzuhHf3a/Z7IA4O5jgkfQZNeklzivi3/goL8Q38R/EK18FWk2YNJhzIAeDI4BP5DFfQcL5YsyzinCS92PvP0XT5uyPmOL85eU5DVqwdpy92Pq+vyV2fOFz5tzO9xO5Z3YlmPc1G0APBFXWhx2ppj5wBzX76nY/mWTbKDQMD1OKYYMVfaHPao2h9qtTMZFFoO5FRtb96vtDjnFRtFk9K0UjOTKEkJ7Conh61oPDk89RUbwjrj860UhXZQa3PU1G8PHSrzRDt1pjQY7VakJyKDxc9KikgIGQK0HgAPFRvDjoKtTFzGZJEScCowpByK0Hh9qgeIelbRncalcgULn5Wp2GOQfzpWiIFADEYH51YDGiOSagmAQfL1qwyu3GeKjeAt0qluSmZ0kRPJqF4uOlaT249Oagmj2c1qmbqRa+HPjXVfh3410/wAX6NO0U9jcrIpU9cHkV+vHwm+IOnfE34e6X4101w0d9aq59m6EfnmvxxkiZepz3zX3z/wSy+Lb674E1D4aX02ZNKkEtsD1Mbk5/WvzrxLypYzKYY2K96k7P/C/8nb8T9U8M86eGzGWBm/dqLT/ABL/ADVz653j0NG8ehqLefQUbz6CvwjlZ+6e1Jd49DRvHoai3n0FG8+go5WHtSXePQ0bx6Got59BRvPoKOVh7U4b9qPwD/wtT9nrxf4Dji3yX2iy/Z13quZUHmR8vwPnReT09R1r8W3GMlRX7uFzjnFfix+0b4Ni+H/x28W+Dre1mgisdeuUginj2sIy5ZOAAMFSCMDGCMV+3+D2OdsVgn/dmv8A0mX/ALaflfiRhlJ0MUvOL/NfqcK67uT+dQyqOo5qdxgZ/Oo3TKk1+3n5jFlZk7kVFJyM4qw6k9KicZBA/GmapkEgO0kCoZF4qyR8vFQkY4NWWmVn69KjdcnA/lVh413YHFRMMn60Gidyu64bnPSmOCTmp5B61GVwMgUFpsjKHsKYygjp2qXANMYAk1NmapkDDaMY4/lTCODnnip2QEj61G475zn0pM0TuRPjjA601xxnFSMMEtTHXsaRfMRkZFRMnt9Kmb1NNZcA4FS0XFkBXB+lMYEsamYZGBTGUgY9qGWRNyQKYRjipWXHWmMpzmpZSfQifr+FRhSTgipioPaoz6+gpPYtSbZE0WW5PFMXpipmHzcVCcg4AzUGiYx0OKjII6ippBx1po71LWptF3In6VE0eRwTU8qZUkdaiwQSDUlLQj6jkVE4IGDUg+tNcBs+1S0aJkLDIpm0DjFSsuORTWBI4qWjROwzrUMq7WqamOMkg1maR3ISCcZqNhnkVKQQeaYwGeKhpI1TIqjmG7tUxUDqajfpmotqWmQE47Uxo2PIHOalkXkEGmZIPsKTRsmyNsMOPWmsMjBp+0gkH8KawwetQ0aJtkXB4prKcAAdKfIvIamtkDINZtGid0RkdwOaYRg4qSmuCelZtGidyN1xzTGHf0qQjIxTOlQ1c0TIyec0jAtxj8ac67SMGkFQ0XFkZGDimuvf86lcZGfSmVDVjRMj61HggnIqVhg4pjLkZHWoaLTsNpmcnPbvTyM0m0Yx61LRZ9YKOQM9+o71LDEwAYjGaWGEH5iOD2qZY8Dk5Pavtm7n89ykKijHUVIqkjNNjiLe+farMcWBz+VZOxhKSFiQnGRU6KAMEcU1FORiplXHU/SsncxciSMZxx1qVF5NMRD0BqzBFxmsZWsQ5WFjixxU0ceD0yDQsfGBU8UVZtkczCOM9TViKIdhSJHzxViKP2rGUhNixxE84qxHEO4ohi9RViKPpkVzykZuVgjiwBx2qZIjn7v606OM1PFHwABWMpWIcmNjhPpirEMJJ9qdFAD1/SrMUAHQVzzn2JchsUIHGKnSDPanxxelWI4faueUrk3YyOL0qeKAnjbUkUOcVYhhGOlYzmIiitx6VYjh9qkjhzU8UGa55SAjSE4/nU0UPZanit/Sp4rfHasJ1DWEbkUVt2NWI7fB4FTR2464qzFbcZ6VzyqHRGBBFbY/hqxFbexqxHbDIwvNWYrXmueVVI6YUyrHaZOTUyW6r2q0ltxU0dkM5Iz9a55VTqhSKiQEjhfzFTpaev6VbjtcDkYqZLZR1FYuodEaJTS2GQQMVKtrng1bS3APNPEOOims3UN1SKgtFzT/ALMM9KtiDd7Uq25PTn8Kh1DRUyp5A/u0eQP7tXRbtnkH8qUQeq1PtB8lykITnoaX7PxzV37OTzj8KRoMHgYo9oP2bKX2f0NILck4I4q6LY0hgOQQKftAcCmbfBKEZpnlBP8A9VXjD37dqaY8nB9KpTJcLFKSMj+HINMMe3JHY9KuCAY2ucc0C0MkmMVamhpdipHaGWUY49RW7omgiT52AVF5ZvSpdH0R7iQDb36n0q5q93DZwfYrU/KOrf3jXkY3GVKlRYag/fe7/lXf17L9Ez3MFgoUqft62y2Xd9v8zO13UFC+RBgIvCiubuSZZCTnrzmr17I8rHb64FVnhwSB2616WEw9PC0VCC0/rX1fU4MXiJ4iq2yqYeTkd6YyfMRirLR+hphUk8dq7oyOSxUaLnGMDtxUZj2nbj8qtvEMZGeOppkkZxgDn61opCKzqQOVrf8Ahl8LvEfxY8Sx+HvDtvgcNdXbj93bx/3m/oOpNZVpp15qV7Dp2nwNLNPIEijXqzE4Ar7R+C/wxsvhT4Jg0C3KvdSfvdQnA/1kp/E4AHAx6Z714uf50sownua1JfD5d2/T8WfScNZC86xj9ppThrJ9+yXr+C+Rd+GHwl8G/CjRU0vw1p6CVkAur2QZluGGfmY9upwBwBXUZHqKg3P/AHh+VG5/7w/KvyKtUrYiq6lWV5Pds/bqFOjhaKpUoqMVslsT5HqKMj1FQbn/ALw/Kjc/94flWfKzb2hNkf3q5P4s/BrwR8YtFGleKbH97EGNpexHEkDlcZBHUdDtPBwK6bc/94flRuf+8PyrWhVrYaqqtKTjJbNGNenRxVF0q0VKL3T2Pz9+LHwk8U/CHxRJ4b8S2+VOWs7xB+7uY+PmX8+R1BrlHX8c9a+8P2hPg7pvxg8Cz6e8Ea6naoZNMu/LyyOOSnB+62MEfjjIFfCs9tLbzPazxlHjYq6kchh1FftHDmdrOcHeelSOkv0a9fzufh3EuRvJMdyw1pz1i/zT81+Kt5n1R+w98bH8QaE/wo1+5JvNLjL6bLK+WmgJJKdOqZ7n7pAH3a+gc7vmP86/PP4V+Nbr4cfELS/GNrMVFpdKZ13EB4jw6nAPG0nsfbmv0Gt7hLmBJ4WJR1DKSpBIIyOvNfA8ZZVHA5kq1NWjUu/+3lv990/mfo3BOczx2WOhVd5UrL/t37P6r5E/zev6U4ucZB5qv5p/un86BM2eh/Ovj+Vn2XtB19dpZ2cl3M4CxIWc+gAr83Pil4gufGPxA1XxDcymRrm8dt3tnA/TFffHxu17/hH/AIVa3qgkcFbFwpTqCeP61+esiGRmZupOSa/SuAcOoRrV35R/V/ofk3iZjZSdDDLbWT/JfqUDCRximPD2IH41o+R7H8qY8APQV+j86PyVuxnmDPGKabfHarxt+39aYYCD0q1IzkUHtx3qF4PmwBWk8HrUT2+CfeqUjKTM9oRio3gz2q+8BxjBpjQAitFMzkZzQA9qY0PYCr72+TUbQnnjNaqfckz3h9qjeHjpV94eM4qNovUc1opBcznh9qhaDnpWk8A59aglgyMY4rRSFdGc9uM5xURi2nIFaLwe1QvFng8VrGYyrg9waayIB1qz5Ix0pjwGrUgKcwB4UVWlgL/ePNaLw46CoZIs961jJDUmjNkt2xxXtv8AwT58dt4H/aE0+yln2QaqrW0oJwCSpK/rXj0kPtW18KdYbwv8S9E1+NlBttRibL9PvDrXJmuGjjssrUJa80Wvw0PXyXHSwOaUa6fwyT/HX8D9dAwPQ0tUrG7F5ZxXUTArJGGBB45FTb27mv5ZcLOx/VCqXVyeioNzHvSZb1o5B+0LFFV8v/eoy/8Aeo5A9oWCcCvyr/4Kb+HbfQP2vfEM9s0pGpWtnduZf7zQKp28dPk/nX6mAv61+d//AAWD0rUofjT4c1ieEi2ufDpjgk7MyTNvH1G9fzFfpHhZWdDijk/nhJflL9D43jmCq5Hzfyyi/wA1+p8fyjPA5qNx3apnBPOaYwyM1/SGh+OxK7LuI/WoW6k4qcqQeahfmqWrNE7EL4AxUJTrx0qxIuc1EwAPSqLuV24Y1G455qZ0yxPeo2UZyTmqsjSLISvHSo2UZIqYggEAUx0wOD25zUmqdiEg7sgetRjhsVMw5/CoyuDkd6CyM4zxUbgjqM1OQOvSo2AJGaTVzSLImzt6cVGwJ4xU0iZPPpxUZGCaVi0yJlIOSOlMPJ6YqVieCf0pgUZxUsuJGwwST3pjKD83tUpANMcZ+UDtSNEyFgTjFR8rkn1qZgAABTNgJOTQ7FELKWX2prjvUr/dqNhntUblpjOajqQjBwaZ5Z9alpWLi7kLjIpgRsetSOjY4pF6YqTZMjc/KeKjIBGDU8iAjJNRMu01LRad0VsFeDSMCRgVIRkYzTCpHX86mxomRkZGKjIIODUrLg5A4prDIqJLU0TuQuvzbsUxwSc1MR2IqMjnBFQ0aRZC4yM46UxwWHFSspB60xlwahq5qmREA9ajZcjFSsMNx0pjjnOagtMhIBHIqIqdxGeKmcYOfWmOOc0mrmqZG5yCB1FRgFs5qTYCeppsgIPHfpUNGkWRkdjUQ4O01M2Ov51HIpHzjtWbRrFkZU54FIQQcGnk9w3SmHOT7frWbRonZjGGDimOOpqVhkUwjIxUNGidiM+1R4GTUhGDg0xweWqGixKYwwcU/HcdKTbkc/nUmi1I2XNMqSmOMHPrWZoRuMNn1phBJ6cVKQCMGmYIJB7VLRUWfXaqc+wp6j0H0FIoB5qaKLPNfZbH87ykhYEJySDgdKsRoAvNIue/epYV4yfSsmzllJtixoQOO3epo13HA6dqET0qeOMcVnLYi7Fgg7nrVqOP0FMijz3qxEhPP+RWEmS2OjiqxGgoij56VPHGB2rGTIbFjjNTxR/pRHF6+tWIoR1x+Ga55SJchYY+MkVZjjyaIYs9asRxjoBWEpWM3II4RViOHb2oSMjp1qxHEc9PpXPOVxXYQxAjJFWYofaiKMKRxVmOLNc8ncVxsUYwDVmKAMc4pYoMnkVaihHTNc8pgNih6ACp0hGc4p0cY4K/rViKEHiudyBajIoQTzVmKDBzjinwQZHSrcVvuHC1zTqGsIXIooOwHFWYbbnOKmhtv9n8atw2yg4xXLOZ1wgQRWwHVatR2xPJHSp4bUdCKsxWxyP8K5p1Trp0rkEVt3AqxHbe1WIrb0FWI7cAdK5pTO2nRK0duOwqeO2yeRViO3/uipo7Unrx+Fc8qh1QpFZYDjhc1Ilse4q4lt6ipUtsD5vWsXUN40mU1tRjkfWpFtscbf0q59nGeEpwhPQAVDmbqkUxbN2H6Uq257nNXfszd/0oFsaXOWqRU+yk9zS/ZhjJq4LYUnkNnAH5Uucfskip9mGcgd6T7KrfeOOOlWzCwH8jigwM2TmjmF7Mpm1cE4NNNuSMY5/nV0xkHa3akKAHJOPSqUrg4FF4cNuxjHamNCvLEfnWg8akc1C9sQcqMj0JqlIzcCk1uWIOPyrR0nRpbiQDy8k9Kn07TGlcZHGeeK23SPRLTYmBM4+Y/wB0VwY/HyopUqSvOWy/NvyXX7t2j08vy+M71amkVv8A5LzZTvpodMtjawEbiMSuD+lc1qMxlO4Vf1K7M0pXkg1nyRZbHrW+X4WOFhq7yerfVv8ArZdFoZ4/FuvLljpFaJdkU2QdSD70xosnOOtWmjyMDNRmMgYr1FK55tirJCCeFxUJhwd1XnjBBz+FQSw+g49auLJaKjAkYHNRyR98VZdDnOPxqNo/mORWyZDR6F+yr4Oh8S/FKHUbuEPDpcLXGGXI39E7Y6nPPpx0r6tzjjaa8G/Yt00RR6/qxf7zW8IX0wHJJ/MfrXuu9fWvzHimtKtm8ovaKSX3X/U/XuD6UaGSRl1m2399l+CJN49DRvHoaj3r60b19a+d5T6j2hJvHoaN49DUe8ehpDIB2o5Q9oS7x6GjePQ1F5ntR5ntRyh7UkLg18X/ALW/g6Lwl8Zr64tYisGqRreIC+fmbh/cfMCefXj0r7M8z2r5n/b2t4P7f8O3KwKJJLS4V3A5YBkwCfbJ/M19XwbWlRzlQW000/kr/ofJcaU4V8lc3vBpr5u36nz02OgHTtX3V+zh4jj8S/BTw/qAmR2Sz8iTy0KhWjYpjB7jb+PWvhiYAcAV9k/scNt+AumDGf8ASrn/ANHNX1PHFOM8qhPqpr8U/wDI+X4FrShmk49HB/g0erbx6GmliT7UzzPajzPavyvlP1X2p5z+1lqM9j8EtTW3x++McbE+hcZr4mNsB0FfaH7XJL/Bi9Uj/ltF/wChivjsQ5HIr9Q4MSjlUvOT/JH434g1JTziH+Bfmyi9v3/SmNBjqK0Db88imNb56CvsFM+AkUGgzUbQdqvvAQAccU1oB6VfOZSM5ocHGKjeAngitF4Du6VG0IzitIzM3uZ7W/bFRSQeorRMPHA+lMeAEdKtSM3uZjwHpUbwcZrReDHWomgJyCPpWqkS9jOeHnpUTQ+1aMkFQvB2rSMyDPeD2qJ4c1ekiOelRNDnjFaxmS20zPkgGCAKgaEdcVpSQ5qF4geRWqkNO5QMXNNMGeAKt+SWPApwgxnK1opMd0UTbLjnmo2t0znbWg8QHfiomjIOMVSkFzNktE7DFVZN9pOs6jlGDD8K1pYiRiqV/FiFiw7cVtTlrZlwbUke5ad/wU++NOj2MOl2fhbRWjt4ljQyRuTgDA6MPSpj/wAFVfjsBx4R8OnHrBL/APF18zSA7zx3qNgM9ay/1N4Yk7vCx/H/ADPvY8TZ9GKSxEvwPptv+Crfx1Xn/hDfDh/7Yy//ABdMP/BV/wCO4/5k7w3/AN+Jv/i6+Yn5PWosc4zVLgvha/8Ausfx/wAy/wDWfPv+giX4f5H09J/wVj+O4/5k3w30/wCeM3/xyoz/AMFZfjwBk+DfDf8A34m/+OV8vyAB+fyqFxjoar/Urhb/AKBI/j/mUuJs9b/3iX4f5H1C3/BWv49gkf8ACGeG/b9zN/8AHK8g/ae/as8b/tS3ejXvjbRNOs5NFjnSA6ergOspQncGY9NnH1rzdxjmq7jnNd2B4XyDLsTHEYXDxhNXs1fqrPr2Zlic7zXGUXSrVXKL3T8tSs6A8AfWoSu0YXrVl0BypqCQDOfzr6FI85bEDD2/GoTjPHSrDjnrj2qF1z2qloaLVEDg4wBUbL7c1M4wc1FIpGcCmolpkEmCeKjKnNTEcZpuOBjvTa0LjuQFRjimEZGAKlb5hjNMI4z3B5qWjVEJUgg1EEI4I6GrDpxUbD5iD60WZd2VyBnOKTrkEdKkcArz1NMZT2otoWmMIyQCPrUbqcAg1Mw+YimOO9I0WxXKknkU1lIGQKmdTjJPWmMuAF96mxcWRH7owKaQCOae65OPemnJbp3qbNmiZEU3Dce1Mbg1Mw+XFRlRnJpIu5CycEn1pknapX+7UbLuxzSaKImU5zim1IQQcE96aygDIpM0i0Q0yUDIOOtSFfQ5psi+vaosuhomRMflIx0pjAEYx1qUjIwaYy7fwqWa30sV2XHIpr9MVLUbrtH4UrFoiPI6ZprKVqR1wMg96aQGFQ0aJ2IXGOajfrU5GeDURQbjn1rM1jqyNxkVGwyKlpjLg8VDRomQsMjFRsNwxUzjBz61G4IbOKmxcXchIyMUxhnIqVhtpjjndnipaNosgbj8KayE9BUrjvTMhetS0aRZESGXim08rzTWGD1rF7mqdyI5Bxj60mQvGKdIDwR+NNbpjP1qWaJ3GcA8UxlwalZQBkUxhkYFQzRMicd6aRkYqSmMMHFZtFxZEQRweKKey7iKawCmoasWnYjZcc4pCARg1IcHg96j6HkVLVy1oRkY4NNkXKkgc1I4yMgU2oND6+ijLt3qdPl+lMQAKBUsaFuewPavr2fzlOV9x8ajuM+oNWIuc5HSo0jBI2jmp4kYcAVmznlIkjUZ4FWIk71HEOeKsRpngflWMmZOQ6NSOSKtQocjj61HFGP1qzFH6HpWEhORJCnt9KsRp6D6UkKA84zViKLPOK5pyI5hYo8gVZhiI7UkUeKswR57VhJiux0MeeverMUfoKSGPAzVmGL16VzTmISKIt1X61ZhiHYUscOTtAq1DBtGa5pSJbEih7AVZhgJPSlhhyOlWoovauacyU7DY4uvHSp44TmnxRZIxViOHviueUi1ZjYoMnOKtQW+DkLTobcEAkVcgtyeSK5Z1DaEO4yC3Jq5b24zyKfDbdOKtwW3PT8q5J1LHbTp3GQ2/tVuG2z1FSQ23HNW4rfnkfhXHOpc7qdIiityeMVZjts9v0qaK36ZH5VZit+OBXLOqd0KSRBHb47VOlrk5x+FWYrYCp44AO2BXPKozqhTK8drjjFTx2q4qwlvkYIwKnjt+MBfxrCVQ64USqluf7uKlS24zVpIAeKkW3x0FYOqdMaJUWDPBQVIISB0q2LYeh/OnLAB1OfxqHVNlRKawE8Cla3XrirnkKOgpRAAckVPtCvZFFrdfpk9aQ2obgHn6VfWBcYdep4pJLdVbIHXtR7Rg6RQ8jB3AH6GmvCVX5hV5oOCB2HFNMWMjI57YqlMh0yg0IbDKOg6Uwwg9DnFXvJIGEAFRmHn5R1rVTRk4lExt2HXp7VYtdPadwCPw9as22n+dIOMg9OK3bDS4LKL7XdqOPuj+9XLjMfTwlK+7eiS3b7L+tN3oduCy+eJn2S3fRIr2dnFploLuZfnx+7Ujv61havetOzHdz3J71pazqbzyklvYY6CsVwXck9+uazy7C1IyeIr61Jfcl0ivJd+r18i8xxUFFUKPwr8fN/1oUWBJ3H19KYUGckdKuNACMAYqExdf0r2lI8TlbK/lgNkHtUTRgkmrTLgkY/KonTvn8q0ixWKjIMkc+9RbCBjpVx4hzn86gdGD7T+Vbp3E0VmjGN23NRSIcc/lVxlqKRQy+/rWiZDR63+xzqMVrrmt6W8h33FrDKq7eDsZwTnt9/9favfPOU//rr5D+FPi4eBPHtj4glc+SHMd0AQMxsMHkjtwfw6ivrOKdJI1kjOVYZBHcV+fcUYWVPMPbdJpfetH+h+l8J4yM8s9j1g39zd1+pa80e350eaPb86r+Z7UeZ7V83yn0/tCx5o9vzo80e351X8z2o8z2o5Q9oT+b7igyjHUVB5ntR5ntRyh7QmMuP4q+Yv25Ncgv8AxtpGhxlC1jYM8hDZIMjDgjtwgP419JXl9bWFpJfXsyxRQoXkkY8KoGSa+Ifi143l+IPj/UvFZdminn22ynIxEvCjnpxz+NfXcHYOVXMnX6QT+96flc+S4wxkaeWqhfWbX3LX87HMumOe1fY37JdtdWHwL0lLqIx+ZLcSRhu6GZsH8a+PoopJmEcSFnYgKijJJPYV90/Dfw4vgzwHpXhhRzZ2SI/JPzYy3XnqTXuca1YxwNOl1cr/AHJ/5nh8F0pPHVKvRRt97X+R0Pm/7X6Ueb/tVD5ntRv9q/NeVH6RznDftNaeNV+EGpoZMGIJIOOuGHFfHotwDwOtfbvxP0tdd8A6rpnk7zJZttXPccj+VfF8lq6SFW4KnpX6FwhVtgpw7Sv96/4B+W8eUm8fSqLrG33P/glE2+T0pGgx1FXTbnsBSfZyByOfavrlUsfBumUWth1BqJrYg8itJoCOMfhTDAO9UqhDpszWgzxio2t81qPbA9qia2x2q1NGUqbMtrYdcCo3gYdq02t8VG9v3NaKZlKmZbQ96jeD2rTktu+Kha3yOlaqoZOLMx4OenSoZLbjpWnLbEjIFQPb4J61tGdzNpoy5bc55qGSH2rTktx3FQS2/oOa1jIyM14QRwKhlhNaLwlfeoWhzzitozsBQSIFsetDR4OMflVpoNvOKYsJyR29K15kxXuVWi9BUTw9QKuPEQeDxUTR4U8VaYyg8QxwahFqLmdIWTIdwMDvzV94gecVrfDXQm1/4haPpC4HnX8YJ25GNwPNVOqqVNzfRX+42w8JVK8ILdtL8T7L8OfsO/swahoNleah8MkeaW1jaUnULhcsVBPSQY5rTsf2Hv2U9OL/AGf4Q2b78Z8++uZcYz03ynb17dePQV6fbAQ28cXZUA4FSB1PevwKefZ5OT/2qpb/ABy/zP6ShluVwS/cwv8A4Y/5Hmn/AAxh+yyevwZ0r/vuX/4ugfsW/srE8/BjSv8AvqX/AOLr0vePQ0bx6Gsf7Zzr/oJqf+By/wAzT6jlv/PmH/gMf8jzI/sVfsqHr8FdJP8AwKX/AOLoP7FH7KJHPwU0n/vuX/4uvTd49DRvHoaf9tZ3/wBBNT/wOX+Y/qOW/wDPmH/gK/yPMD+xH+yceD8E9J/77l/+Lr5F/wCCnHwa+F3wd1nwhY/C/wAFWejRXtreyXi2gbMrK0IUksSeATx05NfoTvHoa/Pz/grN4gmvvjToWgfbVaKw8P8AmLADzG0krZJ9yEX/AL5Ffa+H2OzXGcT0o1a85RSk2nKTXwtbN23aPA4moYKjlE3CnFNtJNJJ7ryPlB+TjFQyIegqdxzxUTdciv6GR+ZogkXnkVFJgjnippBg8D61E475q1sWtyBxxn0qNxkVNImVyDUJGRgUy0yFk+UnH4UxhkZNTMP4QfxqNlOCKC4sg6E8d6axIOakcEEUxlIyAaDRPQjZRnGKY2M/jUjdc1G/WlZGiehEQcY9qjKndyOgqZh3z1NMIyKVtLFJkW0khiOlNYfLUhXI5NMcADr9TSa0NE7ER460xuufWpGXvuzTJAcfjSehaZEwI5x3prHjOKkYZFMkHOKVjRbkZOTk0x+v4VIwAprDjJpW7GiISg2ndTJO1St901E4J6VOqKT1IXOGOaQMCM1IyDPNNZFXoOtS9i0yKmydqeUz0amSA1JpFoiZMHcD9aY4J6CpXBKHFR85walmqICpHOKa+MYPepcZGDUcq471JomRuCylQOtMIwcVJTdgblutSzRO5EVI5NRSA5OKsEAjBqGRcHms2jSLImYFehprLkHFSFQetNYYNSbJkLDIxUMg4AFTkYJFRTLjmpaGnqRtzxioyMjFSnmmMCGzUtXN0yLgjBqNhgdOaldQGyO9Mcc5rNmiZHKMgVGASNtSkA8GmMApOKzkaxaI6i6cAVMepqORcfOKzsaRYxgXIwOgppGDg0/HOc005PPvipki1oyNxg01lBGQOakYZGKZUNGiIyAeDTNrelSMuDTSSOazauaDKa44zTqCMjFQWncjphBBqRhg4prAkECpZaZ9ggFiMZ+tWEwi4APA/GmQJ39uKnjUEAkfXNfWSP5vnIco4IqaMbjjHOfSmooJGF79M1YhiwdzdTUPY5pySHxpnGBxVmGPpUaJirMC4A4+tc0mZORJHGW5xVqKPHbrTYYx6VYjjA65rnm3YnmJIUA4Iq1CmRyKZBGeM+lWYo+elcspCux0UZParUEeTjFNjjHYd6twxAe9YTkguxY4+elWYI+nH5U2OLjOOatW8PfH41yTkCdh0MXfFWoI+x4NJFGeBVqGL2rmnIQRw5wMVajiz0FJDF7VahiJNcsmARw8gmrUMG4dPzohhyQMd6uQQhiABxiuWczopwCC3LHOKuQW4OCaWCHOM1dt7bJ6Vx1Kljtp02xIIPUVchtxkDbz60sEGOgq5Bb47c1xTnc9GlSGw2vPSrcNrjGR2p8FvjkDmrkNt7VxzqHdTpkUVvjkirMVvU0VvjnH51Yitz1xXNKod1OjcijgHUipo7cn5sY+tTx22CMjPvViK2J6iuSVU76dHuV4rfjAGanS1Oc1Zit8jgVMluM+tYymdUaRWjtweQKkW2I7VaW3PpTxbDrisnURvGkVRBgcrS+Rx938Kt+UOOlL5eR0qPaGipFP7Pj5sfSlEPPfp6VbCHsPpQYAwzRzj9l3KZhXqAM9+KDAD1P4GrgiG4k/nikMAY4UdT1pqZLplAwbTkD6mmtEByOnvVyWP5Ack1GYiw2555/CrUkZuBTeDdzjoKWOyaVs7e/PFW4LZ5WAC5OewrW0vSUVfOm4RRljj9KyxOMp4Sk5ze39JJdW3ol1ZvhcDUxVRJIr6bpUdvF9rul+VfTv7VT1rUmkf5cegAPQVd1m+D/IpCjGAvpWDOxkchs8VzYLD1atX6ziF7z2X8q7er+0/ktEjqx+Jp0KX1ejst33f+XYozq0pLA5OagaNlPTtVyVAAcH61DKhxkA+9e9F2Pm5p31KzIS3I571FKgU5qwVw2O1MdAG3Ada2TM7WKrxgnaOCKjdAFb2q1JGQc5/A1EY+Cp71omKyKpXgMxz/SopIwSWA6VZZVKkYpkiDHPWt4smSKTgh8Y61Gyg9RxVmZADio2UgnA4rZMzktLlR4R94CvcP2dPi7FfWMfgHxFcEXFuuLCZujxj+A4HUdieo+leLNHxjFQgvbyedbyMjqcqytgg1y4/A0cxw7pT9U+zOzL8fVy7EqrD5ruj7MEjHo36Uu5/wC8PyrxL4X/ALSkMNtFoXxAZw0YCR6ko3buv+sAH0GR+PrXrmla5puuWSalo9/FcQSDKSRNkV+d4zLcVgZ8tWOnR9H8/wCmfo2DzPC46HNSlr1XVfL+kaO5/wC8Pyo3P/eH5VBvPoKN59BXFynb7Qn3P/eH5Uhkcd/0rO1bXtL0GxfU9a1CK2giGXllbAHavEvi9+1O00U3h74bEgMpSTVWBB5x/qwRx3G4/Uetd+AyvGZjU5aMdOr6L5/pucONzXCYCnzVZa9F1fy/XYt/tTfG+3hsZvhp4U1ENPJ8urTRZ/dqCCIwwPU/xdeOPUV86uu7tVqTe7l5GZixyzE9TTtM0bUdc1KHSdJspLi5uH2QwxjJY+1fqeW4ChlOEVKHTVvu+r/rZH5nmGPr5pinUn6Jdl2/rqdp+zN8O5PHPxJt7idP9D0oi5uiUyGIzsXnjlh+QNfXoZ8cHFcZ8Gvhra/CvwbFoMciy3UrGW9nC43yHt1PAHH4Z711u8+gr84z7Mf7Tx7lH4I6L/P5/wCR+g5Hgv7NwSjL4pav/L5E+5/7w/Kjc/8AeH5VBvPoKN59BXicp7PtCS4XzoHhkIKspBGK+PvH/h2Tw/4w1DSmQjy7ltox2PIr68LkivC/2mfCbW2vQeJoIxsuk2SEf3lx/SvouG8R7HGOm9pL8V/TPleLMP8AWMDGqt4P8H/SPHxbnGSKDbsTwKvmEg9KTyB6V9zzn5z7Mzzb4P3f1pjW2eSP0rT+zg/w0n2YZ6c0c4nTMl7YN0HTpTGtmA+7WsbMH+H68VG1qRxirVSxnKlcyTCD1GM1G9rxxWq9oGPI+tQyWhAwv8q1VUwlSMqS2IPSoZLfIwVrVkhweQaie2V+i1tGoc8qRkvbGoJLf2rWe1xwR1qCW19q3jM55U7GRLbkmq8luRxiteS3wTxVeW2DcGt41DnlAyZYM1XeAjI71qy2zdlqCS34xit4zTMWmZjQZGMVE8BByBWk8G3oM/jUTwnmtFIzKTRbgGx+FV5IB0xV9o2U8U1og44rWM7Bcy5ImH4V6z+xb4PXxB8Y7fUZY8pp8TTH64IFeZT2/GCK+r/2Hfh+NC8HXPjG7gKzai+2MkfwKSP514/EuOjhMmqO+slyr5/8C59Pwlg3jc7p3WkPefy2/E9+VmHGaUOe4qDzMdM0eYPevxPkR+785PvPoKN59BUG8UbxS5A9oyfefQUbz6Cq+/8AzijeaOQXtCdnOK/MP/goR4i/4SL9q3xLtgjRbAW1mDG+7dsgTJJ9ckjHbGO1fpjd3sVlayXly+2OJC8jBScKBknA5PSvyB+JvilvHXxA1rxiyKv9p6pPchUXaAHcsOMnHBHev1TwqwblmlfE20jBR+cnf/20+S4uxH+y06XeV/uX/BOelyRmopParEgyMGoZAecV+6rc+DRC+c1BJkcEVPLx34qKTHXP1qy0QsODxULKBnFTyDJPFRumP4qCosgYYOajdWIx61MwzTCOeaDWJC496jIyc4qVhng/nUbfdqrFpkUgzwRTGUEgGpnwT/KomXOPpUmhGRjr1pmw46VIQeh7U1jgEigpO5EwPQDvxUbDPIFTEf8A1qjIPTmgtETj2pjdKlYHOT+lRupAO2perNEyMjjI6Z4pjDGWxUr9PxqNwSCBSaNEyMgd/WmtwcU9wB+YprD5gfWlsarYgcAA5phqSQDbn2qPDEcVNhjH+8aZJzipSmTmmyIOKhFrYhIOQaa+T1FSMu3pUb8nrStdFrYikQhTjpUZ4OKnb7pqJ17j8al6m0WiEnmmuuck08rliBTGzg5/ClbuadSEgjqKM47U9lz3+lMNQ1Y1TsMIPUioZhkn2qYs2drGo3+8c1maR3Ij7U1hxnFPZcGm4zkGpsaxIpOmailGR061My5OD2qOUYNSUtyAj9KawyOBUjADJz9KZyc4qGjaLI3zt4qMjIqZgQ1RsMEgVLWhpEhcZFMaMkZxzUsg5BFMYlQADWMtzSIxgSMAUwgHg08g7tp49Ka4wc+tQ0ap3IWPYjvQowKdIvIYGmcjkEYqTRO409aY4Oc1K4H3qYwyMVmzRPQidcjOOlNqSmEYOM1DVi4saeTjHQ80wjacVJTHHOahotOzGsMjimVJTGXBqSz7IijIAJFTKuBgDP0pq7lOOPyqxCm45UfjivqWz+bJSsLbxKTuPTtVlByARTEAUZANWIYzgH8qykzjqTuPjjO7OOatW8R9KZFGTzVqFB09+lc0mZ8zJYkwM4qxGmeMdaZFGSBVqCIVzTY1Ilhj9qsxR4P1pIYuBVmGIsetc0paBzakkEGOlWY4/UU2JMAVYijJ4ArknIaY+KPeRj/9VXIYgBjFNhh2jirUMXP3a5JyBO46GIVZiipIo6tQxcVyybGEMOeAKtxQ4wBRBFjqKt28HIJrlqSNacWxYLersEI+6PxpIIfWrtvACQMVx1J2O2lC463t88kVdhhx1FJBB6ircEAJyRXDOZ6dKncW3i74q7bwZP3aLe3A5I5q7bW+OgriqTPQpwCC3PQCrcMORx+dOgt8CrMEAboOP51xzqHfSpXGxQZxtH61ahtugFSQWx7/AJVbhtuwFcc6h6VOkkRR2/PSp47cdSKmihA6c1OkQHaueUzshTbIY4OPSpEi/urz71Mlux5I+vNTLDjIIrBzudcKJWSBiOv6U8RAcGrKRN6dacIFYbdvTv6VHMbKnZFZIAe3FP8AsykBcDIbnFXIdPLsAi/hVmHRJXzlcHtzWcq0UdFPDVKnwoyDbq2GXr0pTEGPDdOoxW2NBbHLc/SmyaC+4BRnPTil7eHc1eAr22MWOzeY7Ih7k+lWRpUSYLAsR78VsDRpLODG35uCx9TULwkEbge/PrVxqxlsYTw8qfxIzvsFs6nEC89D6VGdESRsRZU9xnIrSitmduVrS0/ShneRgA5Yk9KzrYqGGpuc3ZL+v6RVDBTxNRRSMK00PyWPnrtA+8x6U3Vr1VHkxYCr91R/X3rb16WN7byYlwq/d56muQu5WkfJ/SuXC0amLrLEV1a3wx/l83/ef/kq0XVvoxtWngaToUeu77+Xp+e/a1O6Ys5IHNVXTacAEev51beI7jx2qKQBjz+Ve/HQ+amnJ3ZTePKHAquy7vlP1PFXGQqc4NQyxZzkfSuiDOWcSlJEB8oFMKYAYg9atOoK5IwagkUE4C/WuiLOexCy8ZOfrUci7Dt/UCp2wMZH596jdTu960TE9CnIvBGKjKnbgj9KsMmM5PXpUTp8mMfUVvFiaIHjDcmq75Lcjg1bK55NQSoNxC1tF3M5LUrlW52/lUMwBBx2qy7EcioHXKnd3rVbmbWpWIDchan0zXtb8PTm60PVp7WRgAzQSFSR74qNwMbQPwqN1PWteWMlyyV0RzSi04uzOus/2iPizYB0bxDHOGOR9otIyV+mAP8AIqLVP2i/i3ehBF4iSAITk29rGN31yDXHzKc7vXtURAyRjvWSy3Lubm9jH/wFHQ8yx9re1l97H6vrmt6/MLrW9UubtwMB7iYsRwBxnp0FUJI/m6Zqy4qORB+lehBRgkkrHDKTlK7dxNK0TVvEGox6RoenS3VzKT5cMS5Jxyfp9a+lfgf8D7L4Y2/9sanMLjVbiECVgBtg6kqp79QCe+Kk+AeieD4fANhrvh/SI4p7mArdTH5pGcMQwLEdMjp0xiu5EhHAI/Ovgs9zuvipSw0FyxTafd2/Q+2yfKqOHjHETfNJpNdlf9SfcP7w/KjcP7w/KoPMb1H50eY3qPzr5fkR9H7Qn3D+8Pyo3D+8PyqDzG9R+dHmN6j86ORB7Qn3D+8PyrA+JHhWHxj4VuNLIBlVd8B9GH+cVseY3qPzpCxbk4P0NXTcqVRTjujOqoVqbpz2asfLE9g9tO9vMhDoSrAjoaZ9nPQD869J+NfgX+zdX/4SOyhPkXR/e46I/wD9euF+y+nevvMNio4iiqkep+cYnByw1d030KAtWPU8fSnCzXIbHHtV8W6427elPMQwABWrqGSoFA2ygcDFMa3RuGXP4VomEEfdpvkAdR+lNTaH7Ix57Ix/MOR61Xe2BGMVvm1Vhj86oXFk0bkDkVrCtc5qlG2pkSWg64zUEloM5ArXe39qhe3NbxqHLOkZL2+eSpqvJagdK2JLcVXltwB835it41GjlnSMeW2BOQKqzWxHBFbM1t3I4qtNb+orphVuck6VjIeDPJGaryQDoRWvLbcdOhqtJbEcEYrojM5pUzIktznpUEkOP4a1ZrfjlarSQD0rohO5zyg0ZkkfHIqGRSOVrRkhGeKrywk8L+VbqVzGxP4L8K6h408V2fhyyiLPczBeOw7n8q+8/CWhWfhTw9a6FYxhYraEIABXif7IvwgTSbM+P9ZtiLiddtorj7q8gn8a93LkD+lfm3FmZLGYtYem/dh+L6/cfr3B2WfUMC69Re/U19F0+/cn85Pejzk96r7/AFFLvHoa+S5D7H2hP5ye9HnJ71BvHoaNy/nRyB7Ql84+9Hm+/wClQ+Z7UeZ7VPKHtDzn9sP4iD4cfs5+Jtegu/JupbMWlkwLZMszCMY2kEEBmbOeNufavy2fgZ96+xv+Cp3xK82bw78J7KXhRJqOoKD3PyRDp/10PXuK+OnBPtiv6D8OMteByD20lrVk5fJaL8m/mfAcR4r2+P5FtBW+e7/y+RDJwM1C3Ump3xioXXuO3rX6DE8MhccHiomwwxjNTPx0PNRYIGOnHSrWpSIGADcCozkdalbJbINRNxxk1ZQwAE4HFRsD3H61NjB4P51GQO4pLc0WhCykZzTCuAcdPSpX+71pjDORmixSZCwXdk1EwwpHvUzDPemSDGfc0kaJkRxjnpTCCOcVI3A570wjGPTmp6GkSNlxTHByeKkI5BPSmOMrkmmUROpPP6UwrzgjjNSSAqeelMOc5/lU2LjsRdeKawySakIwMe9MYADrQzVMiYEk8UxlJxgVMVAUt61HgnpUtGiauREbuKYeCcCpnGMAVC3U/Wla476iP92on6fjUj8jgimOp21m1ZmiIpO1MZc1I6HIzTGGGwKLXNFuRP8AKNpzTKmkUMhBqJlC9O9Q0jWPYhcYbpTWBccdKkf71IBikWmV++KY4wc+tSMDnNNYZ4qGaxaI+lRTHJyB0qao5FBP+FZtGkWROMimH1AqTBHBpjDBxSNU7kTDDE461HIOM+pqVwc5zUbjFS0XF6kVRserYqQjBwaTaDn3qHsbJkTg9ajccZ9Kl4OQaYRng1BomROMjp0qN8kYAqXBHBqNhg4z0rOSNEMZcDdj60wgt/Snkknnp6U1enPas2jVXI2AK4IqP73UVKRg4qOXgEiszWI3O47GHTvTSCDg08deaa/3jUyRaZG+N3FMcZGcVK4yKZUMtaEZGeDQAAMCg8HFI2ccVBoMpCC2Qfwp7KAOKbUNFxeh9nIuBgVYhTAz68k1DFGCR1461aRWyQvYc5FfTyP5lqSHJGzHAGatRID8o/Ko4kCoABz6YqxAh6kcVzzZzSdyaNc9BVqCPmoY0GelXbeMZ4P1rnnIV7EkSYwTVqFCTkCoooj2/nVu3j4/lXJNjvcmhTI4q3DGKit0zzVyGP2rknJgPij5xirdvFg81HFGMgYq3DH6VySYEkSe1WYYh6UyJM1bhQVyzbGtx0MftVuGPJwRTIY+RVuKIgdK5pysjRK7HW8ZY9OlXreOo7eEjAAq9BEB2riqS6nZTgSQQ9Djmr9vBjgVHbQ4FXYIu35YrgqTuelSpj7eEnjpV23g7kU23g6A1et4M8kVw1JnpUoDraDIzirsFvjnFJbwZxxVyGHooHWuKpM9KjTCGHJHpVu3gBPI4HQUQwZwtXYYfauGcj06VOwkMGOlWYoh2HFOjh3duBU8UJbj35rlnM76dO4xIsjA6epqxHBgdPxqRIQO2TUqQljkisHI7YUyNIsnjjFSJD6r061OkBP3RUyQ4OBWMqiR0wplZLZyyhR1NXdP0x5icqQAfm96ms7LznHzeueK1o4Ai7Y+PTiuWrXsrI9PCYRVHzPYghsI4R8qjPvUuwEYA5p5Vt2c9aUoRwc+1cjnd6nrqkoKyIRGWOV+h4qSCHNwoJ4Bz9aX1OO3rToyEcM2MbhTuFtSy8aSDbt7elUrrSVkc7FAPuetaXkFjgDvVizsNzcrz3zUPEKjFybskUsH9ZfLYwLbSSjlXGMdSaNQuo4I/Kh4XH51t6wiRxFYhz6+tcnqMhZyDU4VTx9VVqq91fCn/wClPz7Lp67cuOUMth7Knu93+i/Xv6FS7uJZpMYwO2TWHqMW26fHrk1tlSSCe3tWRcsJJmkHQtwR3r6GlpsfJYh825SmQAgAHp61DIuXxtGcVZkBLbumOpNRSDEgOOO9dUWzgaKlwo3EEduMCq7pubkZwO9W5wrZK4JqCReMD8q3gzmmio68HmopF+UECrEgP3iBUUiAtgHv2roizna7FaRSDtPamMpzt/mamlAPAP0BFRsMk88elboh2K8iKBwevaoXPy5681YZVKlh09ahlxwCa1iyWQOO4FQzDDZqw6gNj24qKRATnGfSt4sh6lRlAySMZqKSMbTk/jVh1Az+lRSACPANbK5iytIvy/LwaicHpmpXyAOO/So3XOSD2reJE07FeZeRkHioSQDgfrViRSTjp7ZqF0+bOOlbxZi1oREc5I6UxmDHA7damZV6mq5z0UcetapXEew/sreMEguL3wTdygebi4sxgDJAw49TxtP4GvaS5PQ18e+HPFF74P8AFNj4lsf9ZaTbvug7lIww59VJH419Z6NrlnrulW+sabMssFzEJInGeQfrXwfEuAdDFrERWk/zW/3qz+8+wyLGe0w3spbx/L+v0L+9vWje3rUXnn+6KPPP90V83ynuc5Lvb1o3t61D5p9/zoWXBzijlDnJt7UB2B61F55/uijzz/dFLlDnItb0u017TZdLvo8xyrg+o968Q8U+Fb7wvq76deLkA5icdGXsa9zMxPasrxZ4a0/xXYG1ukCyr/qZh1Q/4V6GBxcsLOz+F/1c8/MMNHFQuviX9WPE1t88haesGRjH6Vp6voV7oV82n38BDp0bsw9RUCxM3XtX0KrKSuj572Uk7NFM23PAo+zDuv8AWr/2diP60hty3OKPasPZGebUHnPHcVVvLXkHFbBtyByPyqrdQbn4q4VNTOpS90x5bYE8j8qgktiOgrXeBehTP0qCS1U9Oa6Y1DhlSMiSAd1qGS3B7VrSWinORUElrjIAreNQ55UzImtuuRVWW1GOnfpWzLa56VWlth0710QqHHUpGPJbDHAqtLbDPStiWDsRVaa29q6YVDinSMea3HYVTltjyAK2prfB5FVJocDGK6oTuck4WMaWDIyBXafA34Q3fxE8SpNdwMNPtnDXEuOCey0z4dfDHWPiLri2NnCyW6EfabgjhB/U19P+C/CGi+B9Di0PRYNkcY+ZjyWPcmvJzrOlgqLpUn+8f4efr2Pf4fyF42ssRWX7tfi/8u5r6dawaZZR2NpGEjiQKigYAAqUu3XNQ+ac8Z/OjzT7/nX504tu7P09TS0Ji7elIZSDjNReaf8AJprS4OSDihQD2hP5x96POPvUH2hPUfnR9oT1H50+R9h+0JvN9zTZrqKCJp5pNqIpZmPYDqaj85a8H/4KA/GZPhz8G38Kabc7dT8TM1tAFblbdcGZ/wAiq/8AA++MV2ZZl1XNMwp4WnvN29F1fyV2ZYjFRw9CVSWyR8XftCfFCX4x/F3WvH7Ss0N3dFbJWBGyBRtjGDyPlAOPUnp0riHyMnFSvjAPrUTqAc96/qXDYelhcPChTVoxSS9Foj83nUlVqOct27kMnQgc1E468/hUsg54P6VEwHUiulIZC3fH41Ey8nBqZgfvGojjHWtQIW65A6VGwXkVKRg4B+nFR4OTzTKW5EMZPoKa3B4qQDrimuBnOOlLqaR2IXXgA0xxgZx61Iw9KY4J4zigtMik69KY+KkcHrTGXPI60FkLrxgCmkY7dqkYZ4zTOetKxcWRsMHFMYjAGKkdc55pjgdfQUrGiIn5NRshK9ORUrjAAppGTmpKW5E2eMetRnJ4x9alphUDNBqmMk6UwjAIx2qUgHrUcnf6UnsaRIZM8YFMKYbmpiuKjf7xqbaD6kL/AHTTDyc09/u00gCpaRpHYZJ2qJ1A+YDmpZO1Rv0/GotY0jsRseMU3ApzjjIFMBz1pPY0TTIXGGOB3ppAYYqSbk5BpnvSaujXcbKMrj3qHGO1TP061G69xUlxbImGDnHWo3GDmpmGRUbruHFZmy0InXHIpjAYye1SEZGKYOaho1iRP0qKTtUxHJFRN0qXsUnqROD1pjDOD6GpGGRimVBsmMIIGTTHHOfWpH6fjTGBIxipaNI7ELg5zTHHepWAKnNRkZGKzluarYjxg49qZIeemae2eoprDCFs81m0aLYY2cZI5qNwCufSpW6YplZtGiZEee360gTjb+VKwKtjNHGak13GUxxg085zTXHGc1m9C07ojccZptSdajwQcE1LRaYm4Z20zBBwakpCobrUMtOzPtOFdq7iRz2qxGDkDOKjhG7qfwqcDPX8K+jkfzFN3Y6LI5xnmrlvnHzD8arRR/N6VbgBc8c1hMwlJXLMKZAyKtwIMDBqGFAMAjoKt26jA965JvQjmJoV5HHNXYEGOn0qtED0x9KuwKD7VyTY7onhjGcgVchUdaghXjp9KtQriuOo2UmTQR9qtwpntUMEfTParkUeRXLN2KTuSQpVuGPnFRQR4HNW4IyTweK5Ju5cSW2T2q5BHuOcVFFHxjHtV22hPeuSpI6Kcbk0EQ7VetoRwNpqOCPBzV61hwK4Ksj0aMCW3hB5q7bw5xxUdvHnHH41ftYQea4KktD06MB9vAT0FX7aHgHFMtoD0q9bxD0rhqTsenSp3HQptGe5q3bxdPl5NMgj5Jq9bRY5NcFSVz1KVOyHwQ4GMVahix8oP40kEXcirMUY+6Oua5JyPRpQuOiiGSKsIgHANEUeAABU8UZPXqa5ZSPRp00LHDgZIqeOMDtzTkh7AVMsZ4ULg1zSm2dkIXGrGMHJ/SpY4ckD+dLGpx8vfpU0EW98Hk1k31OqFPWxd060KxjK5JPNXliGcM3PoKLeLYgAGSPapQAeq5zXnzm5SufQUoKFNJEBRgxGMe1NKAHIPWppBz8oxSEZOMcH36UkzQruvzHJ470m3I3AfhipgmTtC/hU9taHOT+dEqkYK7Y40nUkkizpURnARvvr696uTslqhRAc45OKovItumUPIPUVWbV52OJF3AdPWuCEJ42anJe4tl3835dl835ehOpDB0+VfF1fby/zY68ZpXIzWDqtoY59wT6HHetc6lE2cxnr2rH8Q3sjD90gXr8wOa9rDKSlY+azC06TkzJ1S5WFGiixubhvYVllWP4DuKsTtlySeexxUDZGRj6cV69NWR8pVfMV5AC2DUEoG/O79Ksyqd2FY49qryIoG7PXpzXTE45blaSMsTu9arsCCWIJI9KtyoQC2M49aryAYraJhMgcYTGKgcbSecH6VYcADAqKZVJP+cVvBmDRXkUZ9sc4qB85Knn3qd4wGIx3qJ1IBOcDua6YmLRA6kL6ZqCYDO2rEuG71DIcE7ePStVqSQsvOc9KikjBUmpmPzZB/SopR8ue/wBa2juZyKzgFST/ADqGQfIQMdO1TyjaNoJ/KoJzt46DvXQjJkEhBOD1qJhnAqWbl8D09KjOCSCOe9bwIktCCQY5HTvUJJL896sSD1NQtyOBnPWtlsYsikyee1QuBjd+dTuB09etQuOCTW0dySleRZTIAyK9m/Zd+IP2rT5vAWpXWZbcGWxVhy0ZJ3KD7Hnn19uPH3VsYJ49KNG1TUPC+uW3iLSiPOtJQ6Bhx7g+xGRWGPwcMwwcqD33T8+n+R04PEywmIVRbdfQ+wfPH900eeP7prC8GeMNP8aeHbfxDpzfJMvzxkjKMOCpwTg5rV84f3f1r8wqUZ0puElZrRn2kaqnFSWzLHnj+6aPPH901X84f3f1o84f3f1qOQrnZY88f3TR54/umq/nD+7+tHnD+7+tHIHOyfzwegxTRIR2/WovOH939aPNz3xTURc5V1/Q9O8SWf2a9XDL/qpgOUrz7W/DWoaBdGG7jJQn93KOjCvSJJFiUsxAAGST2r5n8b/tP3l98Q7iWzRbnQoiIraMcEgdZAcdzz9MV7mTYDHY+co0FdRV3/kvN/5nm4/EYailKpu/61PRFhA4b+VK0OOgqj4U8X+HvGNmLzRL5ZRjLxHh0PoRWsYHQYKkZGRkdRWlSM6M3Cas10ZnDlnFSTuirLHtXnmqkkBJLYrSeAnrTGtj3FEZWInC5ltbjuKiktl9DntWpJbA9qhe0xwBWsajOeVEypLcj7y1BLAD2rVkgxweKgeDB5Wt4VTlqUTImtuoqtNb8fNWxLb+3HrVaa346V0wqHDUpNGPLbHutVZbfBIxWzLb9iKTT/Duqa3ci00myed/RF4H1PaumNVJXkzklRc3ZLU5yeDHFb/w++EGt+O7lbiRDb2AbEly6/e9lHf616F4O+BWn25W/wDF7i4kxn7IjYRT7sDzXokMdvbRLbwRKiIMKi8AD0xXmYvO+SLhh9X36L0PVwWQc8lPE7du/r2KvhLwxovgzSI9H0a1CRoPmb+Jz6k961POWq/mJ6CjzE9BXzE+apJyk7tn1sHGnBRirJFjzlo85TVfzE9BR5iegqeUr2hMZcDg5pPNJ7fnUXmJ6CkaRcYx+VHKHOS+YR1xR5vuKgLD3P1o3D+4KfKPnY+7v7eytZLy8mSOGFC8sjsAqqBkkk9ABzX5t/tT/Gaf43/F2+8SQtt062xaaTDv3BYU/iz6s25/+BAc4zX0j+378fV8J+FR8IPDV5t1HV4w2puo5gtf7vTGXPHByAPcV8VSKAtfsHh5kDoUXmVZay0h/h6v5vbyXZnzGd432klQi9Fv69iGQAqQTUL4zwOalfpx261G+cYFfqSR4KK8gJBINMbJGB61M64QkjpUJ4H0q1ua3ImBx0+oqJxwe1TsOOfSoJAQM4+tWMiODz+VRyA7uKldQOnpURzmgaGMNzde1MdTnGKkZdtMYjnPSmaRsRsOM4+tMIyKe3XGcGmHrxSLI5F4+lRuMZGO1SSHjPtTHGeQcUFkbLxUZ6dO9SvjFR4A4zQXHcY4JXAqJx8pwO1THOODUTLxz3NDNIjG71GQR1qRzgnPrTG+YVPKUiPHyimN9OxqRh0ApjDJFFrs1W4ymsMsae5PSmkYBqS0yKTtUT/eNSydqYBznNJ7DvYhZPl5NMYZ61K/3TTCM1BomROhHSo3HGDU71HIARz60map9CN+n41E4+bOKlk+7n3puBUO5pHYrk5Jpj8N0qR12uR+QpjrkH3oauWnqMb7pqMgEYqWoyMHFZtWNYkffBFRvhT0qVx8x4qOUZOKlo1iyI9aY42t9alccZqN1yMk9Kh7GqIpBggjvUcnHQVK4yM1G/Tr3qCk7MiIwelRsADgVK44zUcnQGokjdbjCuTzTCMEg1JTHBzmpauaJ2ZEwwcCmMMGpXGOailwOazaNI7kbAqcY4NMP3Tx3qSTtTMDOag0W5ERyMDrmkcYNSOAMGmPWZoiJ16H86aQGqRhkYqMAjg+tZmsRHJC8jvTacDu4JptSzSJGRg4prjnPrUjjvTSM8VJadmR0igjOfWlIINIxI5z9ah6Ms+2EOAAe/Y1Ohwdo596hhUlg57HpViMZcd89K+hlufzBJkkWAOnQcZq5YplifToagiCrgnmrdqu3AH8655vQ5ZSLcQ5q1CPSoIlAGKtQphsVx1CbliBcmrtuuRVeBO9XIFzXJNlJ3LEKYNW4U7gfhVeEfMBV2Bc84rjqMuJPbx56VchjPTFRWy9yKtQR559RXFUZpElij5GKu28ZI5qGBCeauQphcmuWbVjaKJreLnPpV6CPGABUFrET1q/bxdOK4KkjtpRJraIEdKv28ftUFrGQKvwRYxgfWvPqSbZ6dKJNbREc+tX7eLsahtozxxV+2izjiuGpM9SjDQntosVcjjIULio7WP2q3bx5OcfSuCrI9WjAlt4ulXYYyMACoreM/WrkUeeB+lcU5Hp0oEkEXYirUEWOT1NRwx55Jq1HGWPSuOcj0qUUkOjj5yTVi3Qk5PHvTYohtwatRpjjOfXiuaczvpxuh0cZI4GOOTUqoAo4zSonbHT1qVEGfmNYNnXFJDVi5+bjBqxbgiQHnrQqBDjP1x2pQDuDL61k3fQ2grNGsigqAQTx1p+MHGB09OtMt2LxKc847U+TpwMGuHY+gjZxRGwzk4/WkAGcnv0p6qCdtTw25YZI69M9qTaSNIwc3YZb22RuK/TParEhWHvgetPO1FypAB4x61Su59xIBNcMb42d/sL/wAm/wDtV+Ppv3SccFC323+H/B/L12gupnclScZ7VWfIPPYc1K24qM8H6VHIoxhW6dR2r1YqyPFnJzd2RlR9M9KzNbAMYyP06VqMeQD+nasfXZ+ij09a66KvNHn41qNBmNIMLux+vSoSDg4X9anlLbQBwT14qEjOdo+92r04o+XqEEoOSD+tQOq7TnrVhwAvA696gkBweevtXRA45EEg4DAc/Wq0m0njOPrVqVGkY7V4FQSeWjbi+T6KeK3iYyTZA/LZVcn61CwGS5Yd+gqd5GwduAPY1Xk244reKZi7EDkAYXj3JqvNv6E/rViXbxnmoJGOc8jFdMNDFkRABwcH3qGQY7damfk5C/hUEo5JyT7VrHVmTI2Py+oqOXJXPqKkPI56n0qGchjyK3iZS3K8p5GTwKilGScHFSuWLnIzUL/MxbPOK3RmyvJ1xzUbAkEj8KlcbRkd+1RsMVvEzlsQyjjkVCThcfrU0q/L6elRN0raJmyOQBRkmoJRxwDip5eD61BK+RgHNbLckhfdjnr6U0nDY9RT29DxTAvHrWsQZ2XwU+IjeC9f/szUJyNPvWCyZbiJ+zckAe59K9/SdWUMCCDyDmvkqTOOK9b+BXxUSa2TwV4guwsseF092XG9efkJ9fT+tfM59lTqp4qktV8S/X5dT18txjh+6lt0/wAj1zzR7fnR5o9vzqtvb1o3t618fyHt+0LPmj2/OjzR7fnVbe3rRvb1o5Be0LPmj2/OjzR7fnVbe3rVPXtesvDmkXOt6nLsgtYjJIwGTgdvx6fjVRpOclFLVg6qSuzzr9qz4oy+FfCS+DtJk23mrIRM69Y4ARn6buV78bunFfMJBHBP1rq/iB4lvvHfiW88R6k2XuZMovZFAAVR9AAK5Z4pWlEEcZZy2FVRkknoK/Ychy6GWYGNL7T1k/P/AIGx8fj8TLFYhy6bI6z4G+Dta8a/EG007Sb2W2jhYTXtxExBSJTz07noPrX2BPZ6feW6291ZKyouF9R+NcB+zz8M1+HPgpZb+IjUdSCzXm5cFOPlj59AfzJrvhLjpmvz/iXMY5jmH7v4IaJ9+7/y8vU+gyyh9Ww/vbvVmXeeCoJMtYXW3PRJB/Wsu58LarbDJtSw9UOa6gy555pROw6E14calSPU9BuLOGmtJoziWFh6bhioXgBHSvQDLuADAH0yKhe1sJSZJLOJj3OwVpHESW6MnGLPPpbfnkdKry2xA9q9INnpZOfsEP8A37FEdtp8Db4bCJW9RGK0WKt0IdFM8zTSr25IFvaSvu6bYyc1etPhz4kvsM9osKn+KZwP0616IJyBtAwPQUxpSxxn8Kr67W2ikjJ4Oi/iZzWk/CTRLcCTV7p7pv8AnnH8ij8ep/Sun0+xsdKgFrp1nHDGP4UXH/66bvaje3rXNUqVavxts6KVOjR+BWLPme1Hme1Vt7etG9vWsuU19oWfM9qPM9qrb29aZPeQ2sZmuZ1jRcZd2AAycdT9aOUPaFzzPajzPaue1T4ieB9EYJrHjLS7ZjjCzX0anB74Jz2qaw8aeFNUgN1pnijT7iMdXhvI2A4z2PpWrw1ZR5nB272ZPto3tc2/M9qRpOMGq+9vWje3rWXKV7QnaUgdK4/41/Gbw58FvBFz4u16WN5QhXT7IybXu5uyLwfxOMAc1ueJPEml+FNBu/EmvXYgs7KBpriUgnaoGTwOSfavgD9pH496z8dvGbamGmttItfk0vTpJARGMYLnAHzN1PXHTOBX1HC/Ds88xt5q1KPxPv8A3V5v8F8jjxuOWGpafE9v8zi/HHizXPHviq+8YeJbsz3uoTmWeQgDnoBxgYAAA+lY8ucHmpZCT1qOQZFfv1OnClBQgrJaJdkfJttyuyBxx1qKTgcDmpZMqMe9Qse2K2SGiObG3BqJsEZPapZNxHQGouvJq0i1sRsSRjHaoZBkY3VM3GaiZST/AENUUiMgkYAqJhzmpsDOaibAUk1VhkTbd3C01htJAFSMAGyTUZxnih7mkGRMctuHFNbHYd6fIPemMMcUW0LW5HJkj1IqNgc/ialk6AZ71G+AC1CWhaehG+ccCmHAU81IwyKj254pKxSYwjBxTHxuBqRxjPtTWQEmkaJ6ED9c+9NYE9BUki8D360xiQOKC1sRkHINMqSmEDbmg0Wwwgk4x1prAgEH0p+DnmmSAkkCosaJ6ERx19KZUjgAHFRkc4pMZE/3TTKeRkYprLjmpsaIY/T8ajfp+NSSdPxqN+n41OxohjjKECmA55FSHkYqOp5Wap2IpBnP1pgORmpW+8aiIIJFJosY4GQcVG/Xj8alde+aZgkYas2rGkWRv901C3Wp6hl4fAqXsbRGHkECmVJTG+8ag1RF93qKhYHHPrU7feqKUHPFJopOzImGRimVJ0NMYYOKzaNk7oi600glcAdDTm++aKg0RE/So2GRipWXqDUZGDg1EtzUjPIxUbrwVqQ8HFIUBOTWb3NCKQArg0xQQOakwcnPSozwWAPSokaJjCCDg0xlIJPYmpGBzzTXGVrNo0iyMEHimPnOQOe4p5BA4pAAy/MfrUmg0jIwajqQe4pjjBz61nsaDHHOaaelPYZFMpMtM+24EHlgk8GrEKLnOcj3piqvQcc9KlhBK5Ir3pH8vTehNGrZGF68Vbtz82T0xVaLlsg//XqzCo3gYx3rnkcc3qXoQdvNW7cEECq0AGexq5GpB3Z5+lccyVJlqBauwLk9Kq24q7ApJ4rjqbGiZYtlyckVet046VVt0q9bL3xXBN6msdyxCvGOmauQJUEKDGDVyBSMVxzZtEsQR5x71dhToar26ccmrsCcZz1rjqM3gtSxbKKv28fy5HWqtumMCr9qucYrhqs9GjEtW8eMcVegQngCq9unvV62jPTHFefUkerRjcs2yAkDsK0LaPjIqrbR45x3rQt0ycGvPqSserRiTxIAo96uQR4PA+tQQLuI9M1ft09a4akj1KMSaCP2q1Cnyioo14xnNWIU3EAH/wCtXFUZ6dKOpYgQEZ2+1WIIj6/nTI13dOOOtWIVXcMAe1ck5HpUoEsaDGeoNWLeIZAxgmmQpk46VPEhAA69K5pO5201oS7GORu/DFSKpXqOnU1Gh24JJqVGBBOR171i7o3SsOAYA5Y4+nWlAIGAfpkcCjI5GT9BSF8LlVJIHDEVNrmq8i9Y3G0GJm6dKsqctuzye9ZUJaNg4AyDnrWvpzidBjrjkYrmqx5dT1cHVU1ydSa3tSx5GM9B7VN8mCAPl7+/tQGDgxofl/ib19hUFzMpXYpHT0rynfGS5V8C38/L0799u576UcFT5n8b28vP17dtxLu5IJABHpjtVFn3HJ5z6095N555FMYMSc16cIcqsjyKtRzd2NIx2GaYx3/dHtT3BA4HJqKRgi56D2rZI5m7K5FO6xqQz4x39K57UJ/tE+e2eD6Ve1W/HMaE9eTWa4/i9Twa9ChT5Vdng4/EKb5Y7IglyOF/D61Ay7l+UgDHAFWDE0x4GcCopDFAMk72zyO1dkTxpptEDRu7FgowOpqGQwpnPzn16CpLiaRwNzY56DpVaYlflxj2NdEU2csnEiuZGYEsfwFVpOOo+vFTyNhsqMYqvJycnoDXRBGEncjc/LgfjzUMpUtszgDualkO3n/OKhkJyTiuiO5jJ2RC4HLFenSoWZlBO3nntUszbTx/9eoXODjPTnrXRHzMJMidiO3fpVeQEjANTvg8+neq753Z9TWsUSNYgA81BISQcj8cVKSQMMcfhUMrErszmuiKMJMgIbHHrUMwKjn1qd+flUde+arzFiSDW0UZt3ZFJjtwajfHQinnO7mo5AT2/St4kTWhFO3OaiIJOC1OYhyeKYSQTW8dDNjZQAQCfxqCTCkn3qVyS2PTtUUpwa0W5JBIQpyTTQ5BIp8g5/rUbgbSR1rWIDHORyeTUYleCRZo2KsrBlYdiO9SE7Rg1C45raOu4tme4/CL4uW/iyBNA12VY9SiTCN0FwAOo9DjqPyrvPMWvlCO4ntZ0uLWVkkjYMjocFSO+a9o+F3xos/EkUOheIp1i1LOxJCMLccHnpgN7d+1fI5vkrpN18Ovd6rt5ry/L029fB47nXJUevfv/wAE9GMhHXFHnD2qDf7UeZ7V81yno85N5wHUivEv2mPiJ/aF4ngTTLjMVuwkvyhyGk/hQ/Tr9T7V6R8RvHFv4G8LT6zJhpsbLWMsBvkPT8up+lfMV9eXN/cS319MZJZpC8rt1Zick19Tw1lqq1vrM1pHb17/AC/P0PMzHEuMPZrd7+hUau8/Z8+F8PjDxcPEmr27NYaYwfDIds0vO1c+xwx+gHeuM0zSr3W9Rh0jS4GlnuJAkSKOpP8AT+lfUngLwjp3gbwxbeH7Bc+WuZpO8kh+8x69+3avfz/MngsJ7Om7Tnp6Lq/0X/AOHA0FVq80tkdA0iseDSbl9ai3g9Vo3D+4K/OeU+h5yXetAdRzmot/+zRvA6LRyhzk3nD1o8wc89ah8z2o8z2pcgc5LvX1o3r61AZFP3Tj6UhlbPDGnyhzljevrRvX1qv5repo81vU0+QfOWN6+tG9fWq/mt6mjzW9TRyBzk5cAZHNcj8Ufjd4E+E1mJvEupFrlwTBYWw3SyYx26KORySPxrgP2gf2o7bwQ1x4O8ESJcat5ZWe7GCloxxx6M2M8dAcZ9K+XdW1TUdbv5NU1e/lubmZsyzzOWZz05Jr7PIeEKmPiq+LvGm9l1l/kvxf4nlYzM1R9ynq/wAj1v4iftrfEbxBM1v4Kij0S2/hYKsszfMCCWYYHTGAO59seQeIfGHirxLIZvEPiO9vGbG77Tcs4OBgcE44FVZCSSKm0Xwz4g8UXf2Lw5od1fSgZZLWBnKjBPOBxwD+VfpODy3Lcsh+6pxilu+vzb1+9nizr4ivK823/XYzXGOB/KopT79P0r0WD9lj4/XxAh+Hk4yuf3t5bx8f8CkHPt1qlrH7NXx00eBri9+HN4URwrGCSOY5zgcRsSR7jiuiGa5VKXL7eF/8Uf8AMPY193F/czD8N/F/4neB5hP4W8cahan+4Lgsn3So+Vsr0Jxxx+Ar2n4Z/wDBQPVrPZYfFbw99rQuc6hpqqjqCcjMZwDgccEf4/O2o2V5p9y9lqNpLbzIR5kU0ZVl7jIPI7VTkAzk8c0sdkWUZpD9/STb+0tH96/4Y1o4mvR+GXyPWf2p/wBprVfjJrL+G/Dly0Phq0l/cRrkG8YY/evkA49FPTr1rx08An3qRwQeDUbcjb613ZfgMNluEjh8PG0V/V33b6kVKs603KT1InPFRuT0xUknbBqGU9ee1ehHcghlBPeoW6mppe2BUTjAyDz6VpHRDRHn5eRxUbbRnA49fSpW4XbUb9OlUlYtbELj5feomGQQKmIyvJ6VE+QSTVFJkZHGDUZ9RUhNR1Y1sRt04FRtwTipDUbck/WguO5GetNc059wY801zRY0Tdxh6jHrUb9M+1S4qJumCOtJIpEbAhjx3phFSN1/GmOADxR0LQxhgE+tNz+lOJJxTSMEjNSaJkbrkCosEg1MwOcdhUTL8ufekWiPt+NNk7VI4GKjfpQWmMbpTGHqKkcYOPemP1oNE/dI36/jUR5NSEk9abtBqWtCxhAC4qJ+n41K/wB01GwyPxqepUdhhGR0qKRcA8VOygDIqNx1qGrGsSHpTQCVIAp7jBzTE6fjU6mpE/3jTJFBG7rjtT5ODn1NJj1pSLWxE3Q/Smc56U9uhqMkk8H6VL1NI7DCMHpUUwG6p3HSoplJ6elZmsWRU1xnn0qRkAGaY3Q1DRqtyJ+gOKimzt4FTkZGDUMv3fxpFrciIIHPrTH7VJIMj8ajbocmoaNU7Ecgzg+lMIA+bFSOMr1qNTkc1DRsthrAA4pj9akZQBmmOOM+lZyNI7ETjnNMYA9akccVGQSOKzaNFsMpjg7s1KyADIqNxxmpZcRj/dNMPINSHkYqMgg4NZtGkSMg5xSDoeKc+c9aac5wDioZqthhxnjoaRxkZp7LgcU2oaLRHTGGGNSMMHFNccZqS1ufbwAGAQRj1NTxhcbT+NQgjHTr71YRVzj9Ca9yR/LtRk1upJzz15FWrJPn5H/1qhtl+Xp1NWYiFJX1Nc8jim9S3EMYq1FxiqsQG4DpVyNWBAz71xzEmXLcdj+NaFuo29KpW/TGecdcVetskDC1xVTSLLcC1dth/OqluhHOPxq9bA9TXDNm8bluBegxVyFeRVWADo1XIVzyK4ps3iW4AOMCrsIyOaqQA9KuwAlsfrXFU3OqmXLdSccVoWydOKpWwG4Vo26HqK8+qz0aKZbt046dav2444FVbZeKvW64wB0rz6ktD16CLdumccVetk4ziqtupJz69avWy964ajuj1aKLMCjJ61dgAwM8VVgBAyfwq9CvIyce9cFRnqUUTQKMg/5NXIIxu24/Cq8MagHFXIFbGQecd64qjPUoomgU454+gqzEh6dh2xUNuNpAFWkHG5cZ9K5Zs9CGhLEgPTqO1TKAV9+/FQpgcgfTFTRyyEYYE8cVzu7OqO2g+Mc/SlCk4AP0GabuB5K8+4p4244/A4qTZOw4c4ytP2dgPypoZB0JP0qSEM7DCYqGy1zSdkPjgLc+pqyJ2jYQW55H32B6e1Rhih+z2+PM6sx/gHrTJZVt4vLjJHqSck15tRyxc3Sh8K3f6L9X02Wu3s0YwwFNVZ/E9l+r/Rdd9t7x1ZEXyyQMYximG5E2dpGPY1kOxfvjmkMjRjcTj0Ga7Y4aEElHQ45ZlUlK89TWL4XfupjOi5LPWUbyXJG85HbNRveTMNoYkd+atUH3Ilj4pbGlc3sSrneD9DWXe6k84OMAZ9agllL5z0pggdwZXO1f7zV0wpRhqzzq+Lq1naJDKTK+wNnJ9OtJJGkAzMeepVf6mny3EcYK26lfVj1NUpZCG75711xTZ503GPmwuLmRxswFUfwD/PNVZMlsY/OpXJCZAqB2b1zg1vBWOGpJy3I5GIzuP0qu7ZyR+AqWZyRgetQynglRXTFHM2Qu2Mk9+vNQu3BPv1p8xJbrnFRscqXzx71tFGUtSKVwvAPHcVDIctlsn6VI7jlieo9aryOFHzd/auiETCT0GSNk7mP6VAXwMlufXFSScZx+ZHWoZOvPpXQloZNkUnPGOtQsSckn8qklcs2cE/hUbYAJOa2iiJOyI5CPu+tQSHLZYcCpZCeoyPwqBicEf5NbRSOdsY7KBkj86ryNgls8dqmkOVxnvzVdzn5Qa3giSNzkY68elRyNhSQeMdzT5Dhgaic5GBW8VczIm747jmmMVPUdemac7diMU1uU6cVtElkbMScY/SoZCCcHrUrYwNxqJzubPStESRShwTiozuxz0p8pJbJNMkOOM1qtgImOcEimsuT/ADp+cYzj8qaSMZz+NaomRDIpbkVE7SLgxsQynII4NTAhj0qN+cn1PNaq4rnpXw3+O1zBJHo3jefdH82zUT1X0DADkdRn6V6tBe21zEs8EyyI4yro2Qw9q+WZcAn+daWi/ELxR4d0m40LTNRItriNl8sjOwkjLKexxkfjnrXgY7IKeIl7Sh7r6rp6+X9bHdQxsoLlnqanxs8eHxl4pa2s591jZZjt8EYduNz8ep4HsPeuJfPQj8akfjjNangrwle+NfElvodqMI7briXHCRjqa+ho06OAwqjtGKOKcp1ql+rPQv2cfh/5W/x3qtsAWGzTg/Ychn9vQcep7166JcDG6qWm2Fno9hDpmnW6xQQRhIkXsBU+8+gr87x+KnjsVKrLrt5Loe1RgqNNRRN5v+1+lHm/7X6VCZPQUbz6CuPkNOYm83/a/Sjzf9r9Kg833FHm+4o5Bc5P5v8AtfpR5v8AtfpUHm+4o833FHIHOT+b/tfpSGTPeofN9xR5vuKOQOcl83nml833NQb/APa/WkMpHQk/jT5R85YMoHUmvO/2ifjIfhd4UEOlM39q6irJYsMYixjdIQc5xngY6+ld1LcLHG0khwqjJJPQV8X/ABb8e3PxG8dXviOSRjCz+XZoRgJEvCjHv1555r6ThnKI5ljuaorwhq/N9F/n5I5MbiXRpWjuzm727uL25ku7qZpZZG3O7nJY1BBa3V/dx2VlbvLLK4SKKNcs7HgADvTpCefrX0z+zL8DbLwhpEHj3xJZh9Yu491tHIBi0jOcY5+8w5J6jOPXP6TmuaYfJ8H7Sau9oru/8l1Z4tChKvU5V8zK+D/7HWm2iw678U3FzMRuXSY2/drkDAkYckg54HHTmvc9I0fSfD9jHpmh6ZBaW8YwkNtEEVR9BTxIR2/Wl80+/wCdfkeYZljszqc9ed+y6L0X9M+gpUqVCNoIn8z2o8z2qDzT7/nR5p9/zrz+U15jI8a/DzwP8RLH+z/GXhu1vkGdjyR4eP3Vxyp+hr5Z/aA/ZC1j4c2M/i/wRdyajpEOGuIJBme3Uk8nH31A25PXknGK+vDIewprEOpR1BBGGBHBr28oz3MMnqJ0pXh1i9n6dn5r8TCtRp1lrv3PzWcnIC8E1E+7OTXun7Xn7Pdl8Pb5PiB4KsjFpN7MVvLZcbbSU4xt5ztbnjop47gDwtx6Hiv23LMfh80wccRRej+9Pqn5r/gnh1ISpT5ZEbntioZcZqaTPFQTkgZFeimTuRS5IHaombIxmpX4PX8aifrgjj1rVIpOxGTk8fypkn3acx9KbIvFVbQpO5G3AxUT5zwOtSnG08c1ExOSKaRSIjxzimN1xUhyB9RUbHnJHaqKRG4wOvNRHipZPWo2GP8AGgpOxG5+bAFMf3/CpG4YEnFMbGDQaLcYSc1GwA4NSGmP940FkTrlienNMIxxUj5HfOajboDmgqIme1Rt3NSHHBFMIwMVKRcRj/So34GTUjjio3BC80O+xotyN+ophHUY71IfvCox3NDRohjdT9aY33qkb7xqN/vVJSGPycelMHen4wMn0po71LNOpE/3TUbcDNSOcITUbcjFKxcRH6fjTH+6ae/T8aY/3TUvY0jsRvypFRueDUjdDUb9MVHU0jsRkZyPamVIRnvUZGCR70GkdyNhg5A61GT7VNIMjIOKhrM0iIRuTb61FJ2qRsjAB7VHIMGoe5pEjfkADvTaeUB7mmsMHFI2Iqhl5GR61NUc44yKhlRZC/K596b3x6U8DIwT2prDDGpaubRZEQQcGoyNvFSv941G/wB41D1NY7jH6YpoOaeVB60yspGkSOo+e4qVhg1G33jUGsRj9MU2nkgMB601hgkCs2rFx3ImPzYx1pjdTUjjkGmMBg/WpaNFuNxzmo3O4nAqSo6ho1iFRj0p+CTyaawAbA9Kh6otbjHHem9aewyMUysyz7hTcTy3Q9asID1UDjpk1DFgyDIGKsr97OPxzXuTZ/LVRk0IAIUkcj1qzEuCC34c1Xg5OcZxVmJSSDzz2rmluccyyhGc1cjIU9+vHNVYQTjHAzVyFAVBJ6dq5agosu22GTcOKvWa/u8HGc+lU7UAR/MTnNX7UDbkflXDVNI7lu3AxjHQdau23PAqpbLuOGPJ75q7bHafmAP41wVDpiy3bAYw3IzxV+FBgEDOfSqdr8xOASRV2DB4x0rhnodEWWrcHpV+3AGM8+1U7Y/MOcHvV2DnBPHbNcVS9zqp6su2y469K0bYZIFUbYdMH8xWjbAjA546159V2Z6lDcuQLx+FX7cD5apw8JnFX7YDA7159Vnq0Ni7AvOSKuQ4CgmqkIO7K/matwqSo4J9K4Kh6tDVly1UjA6884q/CO5HbiqdspIU549zV6HBGccj3rhqHrUVoWkG5Rheo5qeA5OMdOp9KrwnjaOhPPsaswcYxnPvXHI9KkyygHt7VMhGPmqCNsHLc1MhyM5/OueR2wdiwhyMn04GalUeg4z61WiPYgfWpUkdSWDEe9YtanTGRZVeMZ+vvTzgqQvXvVfzHJwZD9RU0O8tgOSSfWs7M1TbZLBGWICjPTpVh5fs4EEADStyM9FHqahMv2dVCDfI/CIO5+v86cp+yRsxfdI/LvjGT/hXn1pTr1PY036vt5er/Dftf2cNSp4Wiq9b5Lv5+i/F6d7PaWO2iMUbEluWZuSxqo7u43A8fWklnyTk59V9aheTJ2r0B4rso0YUYKMVY87EYmdeo5SY8ybeRnI71Gz5BO3juKRjjqOPpTWf+769MVskcblZaAzjpjjuaaI5Z28uJMn0HapzaRxIJr2TYv8ADGPvN/hUFzqLMgiiXy4/7g6n6nvVRu9hSShrP7uv/ABza2q8sJXHoflB/rVWaeWdy8z8/TpTXfcMNj/Co5ZccKM10Rhb1OWpVclZaIbK5IOGJ5HGaru+4k/nzTnJBwvPv61HK+PlHX0raKOSpMbI5J5H/wBaq7sxHP5VJIwHRs8+tV5XDY+bj3rojE5JSuMc4yzkc/Wq8zlRjnOfWpZHyCB0/nVeRtudzfSt4q5jJjGf5s461FLg8HrTpCQuev0FQyMQf5c1vCJk2MkIY4P6VBI+VPUn2p8smD1zUEhPTP610RjZGLdxshCksG+mKglfaCM89Klk4bg1BJgZJ4Hp6VvFXM2xjYA24/CopXGDnins2Bu446ioJGI61tFGEpEblS+CKjfONucCnSMAuDwfUVDI7DHat4oybI5WJGW/KoW+Y/zp8jZ+UH8aYTxyB+FbRRLZGwI+9ULbWX+dSuPlJPHHNRHaSFA781tFEDCd52np2pjrgcD8c0pyWPP1pj/exnGDmtUS9xjgA5x0qA4Vt1TTD5SxOc+1QudoJrRCI5CA2cYzUUnOCBz/ACqR+TnkZ61GzDcQRW0UAxmz0FMdsL0+tKxI/pTJc8AmtIoTGucgVHk4xnke9Pc4ILcVE5AGcdq0W5GhE7E89OagJDMSBUzMpGM1COvWtoofQYwwcCup+FvxJsPAV5Mb/RRMlxgNcR48xAOwz1HtXLMcsahmZgSCPpRWw9PE0nSqK6ZMZyhJNH0r4c8eeFfFke/QtXjmbnMRyrjHqpwa1fOX0r5ThurmzuVubSd45EOUkRsFT7Guu8M/HvxloJS31QrqUC8FZjtfp/fA/mDXzOK4aqx97Dyuuz3+/b8jtp46L0mj37zlo85a8+0L9oTwLqoEeozy6fIf4biMsp6/xKD6d8da6+w1vTdUj83TdQhuF5+aGQN0+leFWwWJw7tVg1/Xc6oVoT+F3NLzloVwR3P41X8w/wB4UeYf7wrn5CuYsFwOoP50eavv+dVvMz/FSGQg8fzo5AuWvNX3/OjzV9/zqr5p9/zo80+/50+QXMWvNX3/ADo81ff86q+aff8AOjzT7/nRyBzHH/tC+Kv+Ea+FGpzQyBZrpFtocleS5AbAIOfl3Hp+XWvkdpMGvof9sHU5ofCOl6ciKUuL9mcnrlU4x/30a+dZDjJr9P4QoRp5Xz9ZSf4afoeRjqjlVt2O5/Z28Dx+OviXaw3q7rWwU3VyMA7tuNq8+rEevSvrgPgYxXh37GmkC30HV/EEkABuLlIUk8z7wVSSMZxwW64zzXtXmj2/OvluKsTLE5rKF9IJJfm/x/I7cFFQop9yx5ntR5ntVfzR7fnR5o9vzr5rlOvmLHme1Hme1V/NHt+dHmj2/OjlDmLHme1Hme1V/NHt+dHmj2/OjlDmKvjDw5pvjPwxe+FtXjzb31u0UnGcZ6H8Dg/hX57+K9Au/CniO/8ADWoD99YXckEh45KsRngnGcZ61+iLSgjj+dfGv7Z2gjR/jVc6hHbhE1K0hnDeYWMjBdjE5J28rjHA4r77gLGSpY2phm9JK69V/mn+Bx41XgpHkp5/KoJslsY/WpW6bh+FQynnOO1fqsVdnnIjkHOajckrgcH2qRzzyetRv83U/rWiVykRN1+7TGJztNPbk5+lMPSqHEY/pioW9SPzqZ+TgH6cVCfXNMpEbcDGKY3WpJAwGajbrigqJG5qNiMnHpUkgxnB7VGQQxAFOxRG3JIpueT9aewyxxUffkZ5oZpFiN1qN/vGnn19aY/Xg0jQjkOMZpu4YzT3GRgmmYyuKaVyojJMMajOAucVIeaY4BG0Ui1uNbpUcg7GpG9M9qYRSsWhjAgmoVBGc+tTN1qLtimWtiM5LmmSA7s1J3Y0xhkgZpFoY3Q/Sox1P1qQ9D9KZ0JHvUFrcik5QimFCB8w71KBkE01/u0maLciZSB14pj/AHTUpAPBqJ+BUGqZG3Q/SoznHFSnkYqOpd7l30I6a/WnEYJFI/3aJFjKgCHsKnqId/rWVuhrHcZUU+c1KQT3pkw4zUtGi3IqjkOc1JUbdPrUGyegwggcjvTJeBmpX+7UUoyhpPYpbkHQ9OtMcktUlNdQOfeoNlsRuOKjkBIyO1Sv92o2GVNQ9zVaEYz3FNf71Ppj/erOW5otGMfrUcnapH6Zpj/drI1W5GAOOKa/3jT6Z1BJqWWtxr/dNRH+KpiMjFRYHPvUNXNBlIBjinP9401iR0qDRMjHT8aR88k9BT2QLzk03b6nrUNWNFoMpj/ep4prjjNZvc0PuKMhDyMnsasRJnIz371AmSOQTz6VYiAABGPSvbnsfyxUehPbD5vvduCTVlcAgg/Wq0P3+p5HFWYycZBHPtXNLc5J6lqDldw6H0q7ag+XwDntxVO3x5a8/hV61YEYYce1ctQzjKxdtFwu09Ae1XbUENwOAapw7gB7/rVy3J3jcepxXDVRvFl62Jzgmr1tjcBt7cA1QgwHXPPqDV6LqMEjnuK4JrQ3g7mhaDbJk9xxxV2A/LgVSgLA5bPXir8PBDCuGodUWXLXbuKBT61fthkYP4VRtxtYehq9bHZLz+JJrhqHXTLttzwevetCzQltw9KoW42tj+RrRs2w23pXnVtz0qLRdgA2jHar1oSEGR0PpVKBjnkVctuGw3foa4Kh69A0IAH4HJq9Evy84PNULfr04A7VdiOMc9q4ap6tBl6154HFXICx6VnwHkMRnA6Zq9CQ3J4NcM0epSdrFuIjHA4xzVhJMMCD9T6VUUlRlDnB5qeNgRnHPTiuVo7qcrFxG3ndu9+KkQ46sKqxuASGJOTU6tkZ7ehrFo7YyuWEdz1JGBzUok3H3qvG+DjZnjmpEIc4GD7ZrKUTojK5Yiy2B69KuGSO1j8+UEnOFUdWPYCq8Rhgha4nbCqOSfSnRsxcX90uHx+6jP8AAP8AE15+IqScvZ0/if4Lu/0XX0vb2cDQhGHt63wr8X2X6vovNpOeNnt8z3LqZXHzEdFA6Af55qtNOz5ye3SmT3JdyMfnUZfIwPzz1rahQhRhyx/rzObF42eIqXf9eSJARjBH400ttPT8c01n7nrVuLTI4oVvtVkMMZGUXGXf6Dt+NaO0dzmhGdV+7069F6shtba4vJCkKk8ZJ7AVLNc2mnjbZESy95iOFPsP61FqGr+cn2W2iEMA6ID973J71RZ933fxBqowlN+993+Yp1oUdKbu+/8Al/nv6Ek0skrGSQlmPJye9QsM8ueewprEjg4yfamNIrDhc/jXRGNjilNt3YSyAD5cnFQvIX5B5zzz1pC7yfgMGmO+zpjnrzWqRhKYjvtXCnkelQu59M0srHbuB596heTAwCPzraMbHLOdxkjNkr2qKSUDp07mlaXGevI9ahmY52AZ+tbxRjJ6jJX3NtHT096icgD2+tOJBBANQyPk46epreKMW7jZXAJGehqB3XqT+ANOdux496glYnk9q6IRMnIZKx9e/Wo3wrdefSnMQDyM+hqKVtuSTz6VukZNjXcHsaicleMdKVyeg4FQyMAT1HHYVrFGU5COxJLleO3FV5XwfmH1p8jcbeuO1RSOem3/AOvW8YmDYyV+SwGe9V3cZyTinSuG6E9KikO48fjxW0UTcaev3hn1pjHnAHU05jxg00+prZIndkcm7OcYxUUhO3AIz3FPdsnI71G+Bhcc1qkLYaAOnXmo27nPWntjBPHHpURICYXtWiRF7kcp6D8KjbpwTxTm6/MfyqMtx1BrVIGNkBVuueOvpUDHjk/SpZCQMkGoGY5z6VtFCQ1jlgO3vTHypBPanN1ycUxiSec/UVr0ExsrZ71BM5A5HWpZTnnr2qCVtxAA6VcUJEbuACSeajDAjOMU+Q56VGMKDg1vFA9iOTO3rUDFse1SzN8vXP4VA5wfm7VtBXRi9RCecE/jULNycHv6VIX4JOB9aiYnPBq0iCJ359hSQ3d1ayefaXEkT4+9E5U/mKRs5JzTH5G0dTWqSegHS6b8ZPiRpBUW/iWSVVz8lwiyDn3Iz+tbdh+0x4xsxGuo6XZ3QXO8gNGz8+3A/KvOnHvUcnHJGfxrCplmX1vjpR+635GirVY7M9atv2qpBKP7Q8GDy8HJhvuR+BTmrB/au0Yc/wDCI3X/AIFL/hXi8j/NULtljn04FZf6u5TLX2dvm/8AMtYmt3Pbn/ax0FYgy+Erwvn5lM6AD8f/AK1QzftbaSsbNF4MuWfHyq14oBPoTtOPyrxN27EVE+SuD1px4byl/Y/F/wCYfWq3c9avv2t/ED2xSw8I2sUmR+8kuWce/GB/Oud1r9p34pagJBZX9tZK4AAgtlJX1ILZ6/1rgZGJORxUDsex6d67qOR5VTacaK+ev53M5V6r+0aPifxt4r8YyLN4k164vCrFlWV/lUkAcKOB0HSsSQ9Rj8alkYgHI7VC55NezSpwpQ5YJJdloYNuT1Por9kK/t5PAF7ZRz5ki1JjKgB+UMi4/PB/KvWQ+ehNfOv7I/ipbHxLqPha4kbF9AssC4JG+POe3GVPXI6d+K+gBIccV+XcQ4eVHN6l+tn96/zuethp3ootbz6mjefU1W80+/50eaff868XlOjmLO8+po3n1NVvNPv+dHmn3/OjlDmLO8+po3n1NVvNPv8AnR5p9/zo5Q5iyZMckmvkz9uLULW6+Ktra29wGkt9KRZ0wfkJZmA/Ig19UtKSOf1NfD/x78Xp45+K+sa9BKzQi48m23A8JGAg4IGOQTjHfv1r7HgnDSnmsqttIxf3uyX6/cc2Kn+7scYxHGRULg5zmpWB6kVE2QMjpmv1hKxwLYjY/Mcfjg1G+Sen409s5x2pnGcgVaRa8yJxz93p70wk455wKc3+eaYSByTV2BDXyetQk81McnLCoCO5oNENbio261I5O7GajbPUmmC3I5MDnHao26kU9yec+lMfkkHn6UJXLGOcsaYeDnPennAyfemMCeM96LNlLRDT0FRvy1ObkjFNbqaexomNb1qMnnFSNmom6bgaFoaRGuecgU1sDHanHPOTTGzu9/Wk7FDed2cdaa/3jS7j1prYYn0oSLTQx25PtUbA9fennkYpr9MUik9SJgdrUwnHXvmpH4VqiALdafQ0juIysByO1RnqT6mppOlQ9CRWb3NFohuAB0pj8KTUh6fnUUn3D9KRSegx/umoyMjFSkZGKYwAOBUM1W5E3Q1HUsg6/SoqRoMkwGHHWkp0vC7vSm1LV0WtiOon7VKRg4NRkZqGrmsWMZSO1RzAkYFSv0/Go5O1QarchPSmSctgU88HFRt94mpsaJ2GuQRj3pj/AHTT2HWmScAipLRAwOCKQ8rxTm+8aavSoasbRIyOv0ph5BqQ8DNRnrUSNIkZBBAPrSMCcjH0pX6g570Vk9zVakZ5BqOpKjqGakeaKCMHAoqHsaEfSmP940/rTXHOfWoLWxG/UCmn6U9h8tMrN6Gi2Gv93pTRyM09xlaj7YB6VLWponcYeufWg8g06QHbkCm1DNI7H3HGBjn8KniAVNv48moYx1yMZHWpgTnpz35r2ZK5/K89SeMjggfjViLG0EfyqCIEgEkZqxCDt9ADjr0rCVmcs9i1Y5cEH8BVu2JVwxPGehqnCSHyvTuM1eiOBwea5KiMFL3rF6JcEMB37Vej5GBxj2qjFIGT1PfNXLU5TB6muGotDaEmy7CwwMt9KvQMcBu1UbQKww6nj7vFX7ZACUU9fbvXDUsdEXZmhAQwXHH0q/AFCDH4H2rPgbAAI4q9Bg4BOMn0rgqI64MvQk56dOtXbbEvAqlAduOQOeOelXbfK8EcexrhqHZTdi/ByO2frWhbsMKw61nRD51X9avWwCsFHSvPqo9ClJXNGAE4ZO46VdhIPzE8+lULdiq7eQMcZq7C5VvXI65rgqo9WhNJmjCMLuPX2q7bsG4IwfSs6AsDtYjr61cgYDBzniuGpE9WjKzLsJYHJHU+tXYnwOo/OqKEZVc1ZjkONu78645R1PTpTLsb44Jx71Or7W56ZqpCxxhTmp42J+6R7VzSidtOZbSQAjIB9SOKmjlYMN2evXFU45SBufkj04zUyyZwM/TjFYNHVCoXEYEjByeeMVbtUzgsQBVKzRWbdjr3zU7Ol2xtEbESH9++fvf7P+NceJqezVlq3sj18DR9tPmk7RWrfZf1su5YjkW5YXDjMEZ/dL/fP976en5+lJcXSs2N/Az2qG5ul4jj44wMGoDNHk859ajD4b2au9W93/X4G2NxyqyUY6RWiX9dXu3+mhOJVK4I6diKltLe6vblba0hLM3oKXTNHn1CM3UrCC3Q/vJ5DgD2Hqakvddt7aFtO0JDHERiSc/fl/wHtWkneXLBXf4L+uxjClGMFUrO0Xsur9PLzenq9C0z6foK+WhS5vB1Y8pEfb1NZlzezXkxnuJCzHuxqs0pzuJJPrTWm7qOaunRUXd6vuY1sU6i5Yq0Vsl+vd+ZMX/iJ6jpUbSNkkc596iLhvmI/Omsw/vfnWyicjmOZhjb27CmZzzuHIpjSKDzUZcZOAeRzWii2ZSqDnkONsa447monlKgBifpSPIF4B/HvUTMCMA1rGBg5MHkHBxyfeopWyM45HSkkkAPB596gkkJJ5z/AFraMTCUgkkPK45+tQyNtBGcUSSYPrjvUcgfBfaSo6kDoa2SS3M229hruex69ahlcnKg/iav6fpbalZ3T27kzW6q4QfxLn5vx6H86qakqJaWjKgVmgO4jqfnbFKniKMqzpRfvJ2a7e7zL8P60Llh6saKqte61dedpcr/AB/rUqSSZPB4qJyM5Y9+DTnIB4GBnrUTynHfFd6RxNjZnz19aikbJORj8aHbPX8KjlbPbtW0YmU5DXfAyDyenFQvIepPUdqV3z8zNxmoZHGM+hreKMGxJJCoBGMnoagkkwMAgn+VLI5Pp71CW4Jz39a2jEi7EYhRjdx2pmMjIJ5pWcMePwprNtwT1rVIm9xsnv27UxjgYI605j3BJOPWopHBbjtWkVqJDCcnjAphAbkH8KcWwCvf370xuvy+vpWsQb0GSlQ2M/WombHzZ60sjbjnselRyNzggY+tapaEibQeefpUZOc5HHanM21cCo24GD2rRIlsjnfpx07CoJG4z68U9yC+TURcnJYdPetoq7GthGOARTS2Dz+FDEZVOg70jkZwTWtrslkb8gYPNQSEM24dPXFSzECMnnjoKryHBH1q46hsriHk89aiLN90mpGO48H9KgJ5OBx2reJnJ6DZ8AVBJt25wOlPlPUGom67T2rZEXGkgDpURPf0p0pKjaPxqJiSSfWtIokY5IJA/GoznZg9c09sBiP8iogflJJzWsUAw5yOOtRyMcHaakLMpx046elQynAwDW0V0E3oRSHD4b0qJs5LZ7cHNOkYA/hUbNnC5rZaCuMfIytRuSvX1p7E888+1QyHPfNaxSC5HI2elRSMW4BqRuWwOKhdiCSTznmt0tCXuRSZI6fSopXOee3pUjnLnIqGQ8nnitUJFrw34hvfCfiC08Q6c372zmEijOM9iPxBI/Gvrjwj4v0zxr4ctvEekyZhuUzjujZwyn3ByK+N3xnGa634S/F7Vvhhq+077jTJ2H2u03dP9tc9GH69D2I8LPsneZUVOl/Ejt5rt/l/wTow9X2bs9j6s3Ec7qXzD/eFY/hzxZoXi3S01nw9qKXNu5IDp1BHUEHkH61e849q/N5QlCTjNWa6M9FSvsWvMP8AeFHmH+8KqfaD0zS/aD6j86XKO5a8w/3hR5h/vCqv2g+o/OuS+Knxm8M/CzSWuNTnWa+kjLWeno3zzHIGScfKvPU+hxmtqGGrYmqqdJNyfRCclFXZn/tJfFuH4ceCJLKzlP8AaeqI0NmoJBReA8nTsCOOOSK+PmGeAK2/HXjfxB8QfEMviPxLeGWeU4VRwsa9lUdgP/r9aw2JDdK/XchyiOU4Pkes5ayfn2Xkv+CefUqOpK/QawA5NRMDjJ9ae+e3U1GxY8Z7175CI2wSeajYgHk/nUjE7c4/Wo2+bqPyq1Yrcib/APXTGHTinueCTUbHA4qhrcbnIqEg8jHSpc9cVGx5/Gg0i9BjdTk1G/X+dP5Paoye5popEchOc+lMbOcU9zk5B7Ux+pzTWxQxs88fSmN1yelSMM9KYQDRYpbER5wMfUU1icnBxTjx09KaeaZQ1sZqNzxn2p79QM1G5+bGOopWNEDEN8o5OahbGOD+FSMvOMn86jYEAH60mi73G7h+vFMYgDrT2UAcUw8kj9KEiluMPsKa33fxp7DBxTG+7+NJ6M0W5HJ9w1Gp+X8akf7jVEvQ/Q00aIV6hOd54qZ6iI6n3rNljW6H6VFJ9z8RUp6H6VFJ9z8RSsaIbTH6/hT6Y/X8KlrQ0GS9Khqd+lQVNi4iN900wHIzUlR1JcRjnODjrULDIxUzjgDNRVBpHYY/3jTJO1SOOc+tRydqh7m63In+9Ubg5zUj9fwpknakWNHeonBAINSEncKZN3qHuaLoQv1po708qG601hg4qGjVbkbdTUbfeNSP96o3ABz61DVzVMjcHOcUh4GadIcYFNPIxWbRpEjpj/eqQjBpj9QazZrHYicYOfWkpz9M02oNFsMIIHI701/umnv0/GmkZGKzLjsRMCRgUypKjPFS0aRDvTH604k5Apr/AHqhlpjXAK4NMGe5qQjIxTGGDioehpHc+4UckqoPA7VYVSO/PvVWMbgcZ45zVyI5HPcA9K9qZ/LNQni2hMdPap4+FOP51WiUggA/UVaRcfNg89q5pbnLPYsr2fcPwq3bOGAXn61UhPyqhGOKsRNtYEDj6VzTVzjk7Mv2ZBYqB9M1ftsq/GOlZ0DBWHpnmr0LFiOeQea46iuaxkX7fIYY659a0ICQSQeMjHFZ1sQ6jB/Cr1mzjknPoa8+ojqizQgLEjjt+VaFrl1HOPas2GTGAR1q9asd+SOK4Ki1OynI0YG+QbjV2JywwPSs6FiGGemeTV614bk/ma4qiSOynKxoW7CSMNycdavW7ZHA5xWfBtX5QM5HNW4G45ORXDVR3U5GnbMTxjv61dt3DfKT+OKzbd8EMByOvvWhAcfMrADt71wVEelRnoX7ZiRtxz61chYAYGcGs63fuOlXIJSSAWJx+tcM4s9SlO6NCNgVIz+VTxuyEKwzn25qiknfPTgCrMMwU7XY9Olck4no0qiL8LAgbTkVYSTtiqELAYIPFWI5W7tXM4ndCoXUmJGCfyqe3y7cge1U4W80hWHXrzVszeSqxwqGlk4RT0HqT7CuSvKNKN2elgqU8RUUY/1/wEXHkZWFpaPh2GXf/nmvr9fSlaaK3gFtAcKo4GariWO1jMavuYnc7k8sfU020tbzVLlbWziMkjHhVrlpUWm6tTf8l2/z7/JHq4nFxssNh9V+Mn3/AMl0Xm2PLF3AznJrYttKs9Ht1v8AxFks3zQWan5n929BTA+leFB8rJd6h3xzHbn/ANmP8qybrUJ72drm7lZ5GOWYnmm+evpHSPfq/Tt6/d3MuangtZ2lU7dI+vd+Wy69i7quvXeqyr5pCxL/AKuBBhUHsKq5wf5VXExUYHWlEjNx6e1bxpqCslY4qmIqVZuU3dsm3BSVakeRVGBULvuPJHTk9aaXyfvHH0q1AzdQleTI65FRtNk/KPxzUfmDOcZH1pJJMrwCM9RVqJm5jy4Xk9famNLu5zj8elRGQKMA81HI525zkEVooIzcxzvg8nlveopJhnap575FNkl3HAUDj1qJ5cgDk4rVRuZuQ6WXowz9ageUY4PNDTHoD254qF5ARjPNbRgZSncV34I9etT6bqENsJIZFBWTqp5zVKR/4Qaq3kscURYzeXt/i/pXz/F+X4nMOG69LDu07KSd0vhkpbuyW27aSO3KcXDCZjCpPVarvurbfM2NM1P+xdc8y1G9GGCpPY/4U7V9V8OSDbHZSTMF2oBIVVB7eveuXm1x7Vws64JXjPcVLb35uIyyRYBH3iK/Ocn4ip5pntGhOjWeJjCEJ8r5FJpe9Ko73UVfRq11e900j6XEQnhsunyzp+ycpSXMuZpPZRT0u7df0uSSORnA6+9Qsx7fzpHdFP3gPrUMlxGOsgAx61+7pJHwEpN7DmYA8dO1QvICNwPAqKW8tskG4T3+YVFJf2gyBcoP+BdauNSgvtL7zKXP2JWcE5BFV5JCTkcenemPfW5PyzoSBz8wqN7mE8mdDnryK2jVo/zL7zPln2Fds9u9NYjHH86b9ohzgTJjthqa1xFu4lU46YNbRnTeiaJtJdBxwVz+tRyPnIOaGdSMrjk9c0x5CRjuO9bqwriO2OTyfrURJznP1pXbcd35U3OPy4rRLQXQaQCSVx9aZO2FIx9KczYYITj3qCWTJ6ZOeK1SENdl3Yx+lRnpuBpzEYOOlMZgMk44FaxRLY2RwTgDoOahkYkenPFOLNnJ5z3qJmySO9apWJEckHIH1FQn/aH45p8p2kAtiomOAT078VtFWRa2Ez82QetMdhzx9KHYEc/rTHJPftVpEyI5m6LxUTHgjH0p0jZ6/hUbHpz0HatYohsazYHJ+tQZ3fMcce1SSdMDv71BnaM4zmtooh7CSEKM/wAqicndwv41JKxVSe3vUBJALVotyBkpwSetRucjk5pS2TkDv3phYcmtooBkhx0NR5yuM9ulOfJY81GwPUevStoq4rjJD0IHWoHfOfrUrkbsA1Xcjf8AQ1tFIVxsmGbIFRMQoOSTT5WAOAf1qIk5xj860RPRDXyp9PSoXJPPpT5GHOP0qJ8Dg962ihkZI3E4z7VCzArkVJIwxjPX0qJ2bkH1/OtkiSMnrmoX4qRzgHPeonbAwOc1rFDI2+Zs4qJjkc9KezcY74qNvlGcn3rSKBF/wv4y8S+CdS/tXwzqr20ufmxgq49GU8MOT1r1Xwp+1wixR2njLw6xcDD3dm4+brzsI47Dg9yeOleLSfKDmoHY9c9OlcmMynAZh/Ghd99n96/U0jVnDZn0xB+0/wDCWWNHl1q4iZlBKNYyEqfQ4BH5VDf/ALVPwrtIhJa3t5dEtgpFZspA9fmwK+Z2HH8+aj4UV5keEMr5rty+9f5Gn1mr0PXPGn7XXinVYja+DdJTS1xhriZlmkPA6ArtXBz69unSvItT1G+1a8k1DU7uS4uJWzJNK5ZmPTknrUbEjIzTH5NfQYHLcFl8eWhBR8+r9W9SHOU/iZE+CdvvUUjelSOcdeaifGa9GKJQxySQO2OaiblsdhUm7LVGSck5zWi3K2GMAB9ajbPUU9zgYzTGY8fzzVlEUh4P6+1RsCRipHyTkjio3PGB3pjQxjx04qI8A5NSOcConPJGaqzKiNFRnpzxUn41E/v6Cg0juRtxTDknntT2+6eaj4zTKGk5AprdM05scDrTGPUZosUiOQHH4U0nvT3OBkmmP149qChpPpTGIBx7Gnnr9ajf7w+hoNIu4081G4JAHSpCMVG5JfGelA1uNdgV4phyOp605lGB/KmnBGaSVjRbjCckmmv92nkYNMb7v40mtS1uRyfcP0qJeh+hqaTlCKiHGfxoNAfpUXYVM44qFhjAqHsaDW6VG/Ck1Ic4OTUb8qRQyojKjl5OB6U9sgcVGCScn3qDW4OMj8agqdulQHgmp7lxCo26n61JTG+8akuO41/umoKnf7pqCs2rGsRpB3D61HICCAalP3hUc33qlo2iQyZ3DimSdqkk7VG/TNSaDaZN92n02UZWoZcSGmP9405iQMimv96kzVbjJO1Rydqlf7tRP0/GszVbjH+7TM84p8nCE1GCSTzWb0NUxHBx+NRydqkfp+NMf7tZmkSN+lMqQjIxUdQzSIj9KZT3+6aYeDioZcdyMgg4NNenv940xxUM0W42gd6KKgtOxHTHHzZ9qeevBpr1MjRH2/HtPODz1xU6O2Fz2qsjneC3Ax3qygOenHbJr25I/lyZaRicEj8AasI/RT3NVYmA2gj8SKsLg4APua5Jo5JlmPB796sIScHB9jVePkAAgZqeLrknisJHHULlu47nHfJrQtycDpz1rOgyrcGr1ozcYx78VyVETF6mjAT9/f8AnV6FsoHWs63YD5D6cGr1s+3huma8+qtTrpyL9sVIwT7davQtkZ7DvWbAdhDZzxyK0LduhBH0xXDVR105GlbMp+8eR2q7btnhvris21lBUEL0q7bsSOOOe1cNSJ2QkaVs3PsenerkDgnPTng4rPt33jDEn1zV2FjjYxGa4ai0O6lI0LdgBtJ4PSrttL6fn61mQyH+8ePercD+hJz0HrXDUid9KdjUikBwSRmrUEmR8x/Ws6BwxyW5FW42YDJHeuOcdT0KVRI0YXVecnJ9vyqxHMD8rfj71QgmIAweTViGbAyvfqK5ZQuehTqGhG5yDn8RUsbr24HYVRSU9x9KuWimQgjtk5x1rmnHlR30ZuTsjQhmS3iaeQZxxgdz0xU0L+QpnuGzLIBu9AOwFUoZxPKLjOY4yRFk/ePQn+lalpptskA1XxAzQ2//ACyiH35fYDsPevKfLUn7SW32V38/8vLXqfTRU6NL2FP4nrJ9EuzfS2787LdayaVpc2q77macQW0X+tuH6L9PU1ZvPE0FrbvpnhyMwQHiSc/6yX6nsPYVk6r4im1QrCoEVtHxFbpwFH9TVUTKox09a1VB1PeqfJdvXu/yOWWOhQThh3vvLq/Jdl+L69i4sq8/MQaXzVA4NU/PB9/xp3n5PHetuQ41ULPnHGQuOPyoMz+v6VWM56hQMD160hl6biKfIV7VFneBzuHqKRpj69qrPOBwGpvmknGcfSmoCdTQseaP7wqN5iR0/P0qAyAc5/Ko57yKBS806qo6mRsAU2owV3sTzuT0J3mXp29qY8oA+bPPqKxrnxpoqyeTZSvcOP4bWMv/ACGP1qJta8SXg/0LQVhU/wDLW8mA/wDHVya81Zxl0ny0p+0faCc/vcU0vm0bfV8QleS5fXT87GxK4b7wx65FQzXUcSbppVRRyWJxWRJpPiG8/wCQh4kZF/552kIT9Tk1GPB+hb991bvdMOrXM7P+hOK0jic1rfwcNy+dSaj+EFUf32IccNH4ql/RX/O36k934w8O2zeQ2qxu+cFIgXP5Lmqp8VmbjT9CvpyejeVsH5titCC1tbRNtlbRxL6RoB/KhpV6bq3jhc4qL368Yr+5DX75Skn/AOAozdXDRekG/V/okvzMqXVfGE65tPD0EIz1nuwT+Sis7UIvGsaPqM1xZOYVLLGEY447Djmt95jnA6e/pUbHJ254Pc1y43hr+0KXLWxVVvp70Uk+jtGMU7PXW+oQx/sZXjTj9zf5tnJ2fiPUNUtTfaprPkRo2N8dirLn0zziptKubLXpmgTX9Qcgc8BAR/wEVHpGmLpGvX/h6dc2t9F5luT04zuH1Gf0q74Ys9U0uxk0/Uplk8qQiGReCyds18dw5luf18TQjjW5L341m+eT54OyUn7RRUZxtKElB9nur9+MxWFjCTpKz0cdlo+3u3uno1ckfwzo3BmilkPcyXDH+tNPh3Q0GF01PxyauPJgYU/jUMs7AYJwR0NfqEMjyiL0w8P/AAGP+R4MsbiXpzv72VW0jR0G5dOhP/Aajk0zTB92xi98IKnLrjIP0prHbyciuqOWZdHajH/wFf5GLxNdvWb+9lc6Zp65/wBDjHphKaNOsd2RaR9f7oqVmwd2aaWCnk8jvW8cvwS2pR/8BX+RDr1n9p/eRtZWSAYto/8AvmmGysicm3Tj261IWzkmmO7DHHXoc1ssFhNvZx+5B7Wr/M/vIXsrQtxbrzTGsrYDCxEfRjU5NRtknI7elaLA4P8A59x+5B7Wr/M/vIvssQGBuHuHNRvaxjJDvgf7ZqZ3G3GajZs8E4xWqweFW0F9wnWqdWQSxMOFuXH1NR+XKGx9pbjrlRUjsCTx9KY7YHvWiwtLpdfN/wCZLqSI2F0Dv85Tg91qKYzgbQ6VI7jdtU4xURcn5jkmt44aK2k/vf6kOo+ox5ZQSWiBHbDUwyyAfNGenQc092Dcn8TTHbC5x9K1jRmtpv8AD/InnT6EUkwzuKsPwqJ7lCeWIx7VJK5xjNQSOM/KOK1jCt/Mvu/4JXNF9AaaPGN/4UxnGDlxz05prsWboM/SkcAk8AfhWqjXXVfc/wDMmTgI7c9sVCTxzSyldmMDqM8VE4AHTGa2iq3Zfe/8iHyiMMHnNQ57CpGC5HXj3quRtJI5981rF1f5fx/4BD5Wtx0zgAjHSq0rc43U98gEbj9KhZgckn8xWsHK/wAL/D/MWncRmAzg/Q0wsR1NK5bpk1EznpnHvW8ZS/lf4f5i07hI+Sdp/WoC3YnpT3c5wD+lRFwQc1tGTS2ZNvMYzZIOOpNRMw3E4qR2AOMjNQSHnOec1tGfkyWvMbIQzDcPoahdl3cnj6U+RwT1qLcAR1rWL8hWGvjkHsKicg5I9akYqc+naonOScHit4vyGyKQ5Yc9qhc54qVyCcj8zULEE8evetV6C2I5D1WonyV681Izbm5H61FITn/DvWsQ3GSYAC9+tQu3y1JITuA9sVC5y2OwHNbRTQkMlJHBX6VDJ061LI4LZyfxqCQDd7961ii0hj89ahYYXI61Kxwcg1FJkcCtIoQ1uuQe1Qk5HXNPkyeT/Oo5MgDJ71qkOO4yTHbP51E2QTz070+Qgnk1Gx681okWRnjkmmOeD3p7HB471HIDj/CtEAwsDx61G5x/hT9w9sVG+McDtTRSI2J71G+c5p7H1/So85PTirsaR3Gt12+3pULHJqRvvE/zqJj2pgtxOKjc+1OfINMYjoTQaRGN6D8ajbjjFPcn86YTj3p20KGuQRxTG6ZpznA/CoySRjNCRS2EYA9KY5yeKcpOT9abQ1YaGtyRxio35YewNSNkEc96YVBOaRotVqMJB5HSoxzUhG04FRkAEgHvQUtxjEN3prHj8KUk9aRumaDRbjB1/CmnofrTqY3cZ70maIa5+U+1Rg5GR60+T7hqIcAYNK2pohz/AHTUTgnpUr/dNROSKW5Y09MVE4LKQKlFRMcKaRUSN+QTUY+9Uj/dNRj71Q1Y0WwpqBvvVPUD/eNKxcdxOlMf7xp7dT9aY/3qh7mkdxDyDVerFVyMN16ioexrEbg780y44Kmpain5IB7dKk2iyJ+n40xuh+lPk+7+NMPQ/Ssyo7DD0pkwJXjtT6bJ9wn2pPRGkdCE8g1Hg4zUlMbg7c1BsNf7pqJuRgdqlboaiH3SfUVLNFuNPINR59qkqOsnuaxEfpTBzT26UwcDFZvc1juR1GQQcGpKY3U1DNIjepBFMIIODUg4GKY/3jUNFrcY/Wo26HipH6ZppGRioLI6KKKzehoMKkdRTWBIwKe/T8abSexa2PtodiMnmrSyBivPGOcdqqK4LLnv1xU8a5B57ele3I/mCavuW0DYyOnfFWYmBVdzDNVVddo3Eg1PGOc7hXNNHFJaalpBggqKsL8wBBqvEwKjJ5btVmLC4U4+lc8jjqE8DYbG4j0q9bPsIZf/ANfFUkweQ3B61ZtmOCM/7px0rlqIwvZmpbuCoYfnV2J+AV9uBWZbuQ2D296uwSEHcMYrhqwN6cjSt34AYjINXLd8YB45rMtpMMAf51egdQQjd/U1xTidsJGjbyEkMM1oW8mOQfpism3cq2CavwSFfmHQ9jXDUjc66dTQ04JATnHQ9M1egkB6N17isuBwOhq3byEsOcEDjmuGcDshOxpI4yCp5zwSKtROV4z2rPhnJIVvXrVmGQ4xnA9q46kD0Kc9DStnViHDd+Rmrkc/ODyPpWXEwX7xHFW4Z+CHYnI4OK5JxvudlOZooylgwOMj1qeOXaMHqPbpVCKXHzqcEdKswuW+8oxnrXNKFjspzZpWpDkEEnHY1eQzzyfYoMsT/rGUcgeg9zVbSbW6u3EVnDudjgA9B7n0Fap1ax8MwG00WTzrgjEt6R3PXaPx614+KlKtU9jDXv8A5X6X/I+ry2nDDYf61WdltHzfVpdbfdffZovsLDw1EJtTjSW5x+5s8/Knu2P5Vk32sXmp3BvLyXex/JfYCs2S7mlcySsWZjyTyTTlmCjK/wBa1p4VQV3q/wCtEcuIzGVf3Y6Q7dW+7fV/l0LwnGcNxThIGyMdPaqaysMFu3Bpwm449PWqdMxjVLYl7D8aXzDnCYB9qqrKRwCPwNOEjAc9AOtTyJGqqlgvIQec+1IHw3ORmsq58R2qSG3tFe5m7RwjOPqegqMr4k1A5nuo7KM9VhAd/wAz0rxp5vhpTdPCxdaS0agrpPs5tqCfk5X8jtjh6qipVGoJ99PuW79bWNW61G3s0Mt3cJEo6l2ArObxOLolNFsZbsnOHxsT/vo0228PaTBJ5s8JnlHJknYsf1q95qKnyqB2AoVHPMX8co0Y9o+/P/wKSUU/+3Zeo3VwVLZOb89F9yu396KBtfEl+N15qiWqf88rVAzf99H+gpU8MaMrCa6t2uHH8dzKXP5HirjSFiDj9KY8gJzgflW9PIsvupVourLvNuf3J+6v+3UkS8wrvSD5V/d0/LV/Nj4lit08qBFRcYwq0jShugyfeoWYZ2k8HkGmPM2cLXswpRgkoqyRySqa3JWc5AJ5qNpBnlx0qF7jA6j8qjaQluWFaqBm5kss7HjIGPQ1C7HJ5x+NMdxjjoPSo2m9+e9aKLIcx7sByQcYqKSXJwOPxpjtkZHT1zUUkmRhf0PWtYwM3O4+VlZg+ASDkHHQ1FLIOgP05pjTk8A1G8uTtH51rGCRDk2geVWzj8+tR7yB1OfXNNMuPfNRtJnofrWyiRcdIxXljmmGTJzjFMkk3HJOPakdgo3fjWqjoJsUkx89Se1MLbjuxwKQuC2COvakZhtw1WkFxWO0ccVG5JNBcHo2SBTHl2nYRVxiFwZlzyP0qMuM8npTWkz3pjycYHatEguDyE9PXmo5JCfkB+pxQ0gGSRUUj87ccnvmtFEXMKWA5PQVE8rElsZpJZCSFzxjmo2YjnFbRiQ5CMx3bM9+cU1mI6n9KQsO/ems4JPT2rRLUm4McHp+VRSSbmwenrSSyEDHf61EzFV+U/StEhCSvkZGOaikkGMflTmIJ5NQu/zcNWsVqO4oZhgj8aYxAOCOvakdu3YUx3BXOe9aRRLYjtnJAx6VG5Gcg9OtLKwA5xUcj46Zz2OK1SJbCRiOpquxOSMDmnyNziq5bD5/PJrWKE2EjDBz2qIseuKdKRjBqB26g1tBEc1xSRg4P4VExycc4zSswIx37VGzYJJH4GtoKwDZDknPWoySeAOlPlYAn0HWoC/GD0zWsVoJbA56DGPxqCVtrfjUjEElh61BI29yQfzFaRV2A2djxjv2qJiCcn0606U5bJ9ODUZYNx+tbRWgk9BCy4xnmonbAJA796cx569AaikbPf61qkNMjkfvnt2qNmCjPvTpT8wwetRynI6c5rREjSTjg1ESQOe4qR+BjPWoZCSA1axQIidu54qJnzx7U9zjkn6VC5xwTWyRXWw1iCSaifkmnswxnNR8KOT+NaItbDDx1qJm4JNPc4FROfl69a0SROwyQ9zULE5wMYFSO36VEevfH0rZIaY1yCcYqN84wxp74LkD8aY2c4ParSuWRt6DtUcoJ6d+9Pdjzx+tRSMS4yRxWiAZIc8YphPfPalYnPB6UzcScD8KdtCojXz/AJNRvgZYinStkc1G+SME/SnY0Ww0nnjrUXBPSpWHNQnjJxTKGseaY57CnH1zTGGO9AJ2GOSeM0wjJHFOOck00+uapI0GHjrTJPlHSlc+h+tNfJ4PrxQWthjZAyR3ppPH0p7nqCe9MbhSQaGhpDW6mmt6CnEnP1phJIP1pFoY3So+GGO+akY8YwajbFKzLQwjPFNY9iaeeO9MYcj60y1uNY5b601v4vwp2Bmmt1IpNXNEMbofpUfc1IxOSPamd80rGiEf7pqFmB6VM/3TUBqCwqJvu1JyCOetRv0oGiN/ummDvT3+6aYeKlmq2CoH+8anqBvvGkXHcRup+tMfr+FPbqfrTH6/hUfaNI7jW6H6VCFJ6Cpm6H6VEnT8ag0juNqGQ5OalYkCopO1Qap7IY/K1H0HNSP900wjNS1oaR2GvyufemP9009+F/GmNymalo0iQUiggYNKOlFQ9zYjqOpKj7n61LNCPpTApPQU9up+tIBjP1rKRrHcYajqSozwcVDWhpHcY3U0xlJOQKe/3jTHJHQ1FjSO42mP96n01wOtZlrcY33TTKkPIxUdQ9zQY3U0lK45pKzd7mgj9KZUhGajpFRPtdMj3OeuatxumRzliaqLhcDPIqWD3I6/rXts/mKorlxQTwFP59KswOoQbweaqQuuAGH41OhYLjFc813OOS6FsElhlc896tRlTgFiSeuKpRSFVHHbrViInGR9Qc1zyRyVIluHAbOOvXnpVmNgTyaqQsrHa3GffvU8Z24ycY71zzicrVmXoZCQPmAAFXrd8c8+1ZsEnRSo9KuQyg8NyR14rkmroIyaNOIg8LxmrttIHUk53Z5rKt5dp3buD14q7C4PKnjmuGpGx1U5mpC4OFyM9uetWreXauOuBzWdBJkg98etW7eUkenoRXHUgdcJ6mrbvjDlhgmrlu7L82eayoXGQex96uwSBgDnnsK46kDthO5qQ3CvnIwferccvA3H8xWXDNzknHr71ahlz91uR+lcU4nZTm0aMUqgg78n0NWYZuM57+lZ0MqtgAY5qzHIRgdQK5ZwO6E7mlBLvwF5rZ0HSp9QkaRnEcEYzLM3CoKztB0f7Yv9oahIYbZDy56sfRfWr2o60b8DS7OPybOLBaIHr6ZPc15OLqyS5Ker2/r+tFqfQ5Zh4SftcRpHe3Vrv5Lou70Xdatz4ggjtzaaWhjtzxvP3pfc+n0rMe73uF31TkvC3GRgdKasy+uTU0MLGjC3V7vu+/8AXoaY3MJ4urd6JaJLZLsv61er1L6Tt94N07ipAxznd0qgsisuO9PWXGSGwB15q5R5dWc8J3ZoLM2Bg59RSi4VFJZwox1JrMN7Ix8u1Tc3TJ6UJaCVxLezeaf7pPyj8K+elm7xc3Ty2n7Vred+Wmv+37PmflBSts2j144VUUpYqXJ5WvJ/Lp/2815XLZ1syExabA07Dgt91R+Jpp0+5v8AnVbwsv8AzwjO1fxI5NOR4QAi4AA9OBThMp5PNL+xKuL97Marqf3F7tP5xTbl/wBvykv7qL/tCNLTDR5fN6y+/ZfJJ+ZYt0trNPLt4VVQOAoxT2uDnK447VV+0kj5RyaT7SxTvXs06FKjBQpxSitktEvkckqs5yvJ3ZbM5JwDj15pjT88H6VV83sPxpDMcEBevetVAFOxaefC/eAGOOaje4yDuquJivU9+9MaVj0/E01EPaFhptpJJPSommJ+YLn3qIuMgk801mVue3pVqAuckeUgHBphkY457cYqMygdD9KYZgM81ooE85I0oB3Mf0qN5s8gnFRSS45JqN5hzzitYwRDmiR5D68VE8oI+739etRvOCf51DJOX4/StFElzJHmwMA84x9ajeUjjPNMaQdutRvJtOOenArWMCXNWHl8DLDA7UxpAfuio/MOc44/lSPJt69T3rVQsLmew9nUcmmmUA9c/j1qJpG5LEe3FITgfM2M9DVJCvYf5mORmmtNjlfT1qNnyc/1prOQCeB6Vooodx7ygD1OKjYt3pjSAfxYz60xpAnarUR8w53/AIfWonfOT0A6Gmebldo/Oo5JCeMd6tRYmx7Ssw+9jHQ1GzMAWPPuaTcANzH8qjabjnn0raMSeYdlclQee1RNIGPXIpJZDwq+nBphYY69K0SJuxXc468mo3cjIbtQX7gDn3qN3AG0EVaiK4E5HzdajLAkn34odxt4boKjZ+MngY6VokPmEmYoAAPrioXfrls+lErdyetRswbJPA9c1tCI72Bm9TSM4Y9PpzUcjlOe9NeQFtwNaKJnKTCV1A6dKiZzkknOfSmlyM5J654prNnvxWiiK4jNke/eogck05mOf61DvwcVtGJL1QO2RnHHeoXc889qdM425A/+tURbA69PetoREtEIW3HpzmmMw5pcjrnjqajZud2frWqQXCdu3T6VCWHNOkckk5/OoC24k56VaWgLRBI+O/U1C5O4k8+1OmboMc5qKZgDgfjW0FYL6AxAwcfnULN/FTpmxjJ9+lRSMARg49a1iiRActye2TULtkknPWnMTgjPUVG7Yya1RSGsTn8fyqOQ7mOeuaczZbJ59eajYgZOauKuJjJD8xA5wKikYbtvpTmfgkjtULNz83etooaGyMRjioXcHGae5z1HFRMc9q2SH1GueMdPxpjk7c4pWbJODimOQWwx6dquw09BjsSMEVE7ccL14p8h5wOcDnNROeK1itAYx+FOKiY55qSTk4qGQ5XOa0SGhvAGetMPOaXrgZxmkY44H5mtUrFIiLD8KiY55zTzjGSe9RucDGelXYYxmI56c0xmOcCnFu+fxqMnmmPYZI2WOKaxwOKUHIODTGODzQaREJPTHeopDg8H8Ke3GKjbnimtyxjdMYpjnn+fFPc471G59T2p2AaRzTCeMH9ae33sVE2cE55qikMc8Z701iSOKc2D24prDrx+tJaGq2Guc9BTRhRzSsSRxTSMfrTGhpOBxTTgZyvelb7uc0jd/rSexaGOQcj8qibkdKkc8dajbH9786T3KjuI3oRTSRnHvSnrTCBnGaaRpHcae2e9Mb73HSnv90H3prYzxUGqGN1/CmnkEU5qYxxyKC1uNcjbmopHJ5WnvyM5phGRipsNMQg5BqJ+n41KCSfxqJ+n40mikMY4FNPWnNyMU09al7GqEJwM1AQWOQKmf7pqMccelTZs1iMbqfrTH+9UrL3FRP8AeNT9ouO4h5BqJOlSngGq5dlXINQaR3GSMGc4pj9PxpW4fA9KR+n41D3LQx/ummU9/umoySPypWNo7CP0zUZ+5+FSP0/Go2PygVD3LjuQgEcH1oHehup+tFZs2WxHUbdT9akpjfeNI0WxG3U00dT9ac/3jSY96xkaxdiMc1GQQxz608dPxpr/AH+vaoZrEjfr+FNcEjj1p79QaY3SoLiMpG+6aWkYcGoe5oMqOpKYwwcVDNBj008g06TtTaiRa2EYEjAph5OakpjDBxUFR3PtRFweeOeM1OjqNpxz7moV2KBu6Y7CphknHc+or3pH8yzsy0nYDnjg1MrAKFHHP+RVaJm27V6jnJ9KsRuMZA79KwkjkmrFqIKw6VNHlSMc1VjY87TgYqeNlIwW7c1zyVjmmi5F/exnPQmpoXYnDHPofWqaO2c5xyaspIM5HB9PSuecdDjnBotoxU4ByKs20ysSrHnvjvVKNsMN3NTIccg5x0Fc84mL900oJNmMk4xwauwOQDhhyazYZ1K7WOas28hQ/NXJUhc0jKxsW0uABkGrkEpA4Bx64rJt5lYhgevvVy3m4w5GfWuGcDphM04pTt3IePSrkMwJ+Q9DyayoHCcjkY5q3DLnDRnr1zXJOFjshM1YLjcuPbNWo5jjchFZcMwPV8/hVqGXHzKeT2Fck4HbTqI1IpQw7A559q29K0+G2gXU9YJWL/llCPvSH+grO0+K20qJdT1ZcyEZgtf73u3oKd9vutRnN1dSbmPYdAPSvOqXqK0du/8Al/mexh+WjZzV5dF283+i+/z2bzWri92uyAAfLbwL0X6Uz7QIIvLVstnO71PrWfHdbj55HA4jA9PWmPcBidx6V59Ghzy50tOnp3+f5Hq4nEypQ9k37z1k/Povl+d10ReFyWYc/jUqXTD7w61nQtIzhUBJJ4Aq38lqP35BYc7B2+tcWZZnh8BONFRc6svhpx1k/PtGK6yk1FbXvZCweGq4hOo2owW8nsvLu35K7LqShhkJ2oBRvvvkd6pfa3c8sMDoB2p63ORwevWvN/sbFZm/aZrJOPSlG/Iv8b0dR+qUP7l9TvWY0cIuXBpp/wA7+J+i2j8ry/vdDQWVFAAYD2x0pyzL2f8AGqK3S4CtninC6UgEDj3r3I0YQioxVkui2OP20pO7ZeWQAjBpTOwbAP8A9aqRnyoJ/LNKLhyOuPwo9mWqrLnnuMEsOO9BnfBPfPFVDM/c9aQTMf4ufWj2ZoqpaNx82Np54/GgzcY3VWNwwPC9qa0mBncevNNQH7UsmYjnHFI05YYJ79jVYzNnI/OmvOez8VSgP2pYMwyCpzTXmA6npVZpjng/rUby7MgnJPXmqUBe00LD3GTx0IqN7j0qAygDOefemG4yeB9a0UGL2hM82Op/E1G82Wyzdaga4DcevvUbSMD8x/8Ar1ooEupcmacM3Xt+dMebPb8u9RM7HGT0FRtMAdqMDg8nFaqmTzkzyA9ewqMuSev0wahLkkHP60eZsrRQsg5yXeF+Yn6U1n+YioTISOaRpShyeuKpRTBSZL5qjlhzmmvJzzxj0NQGQ9Se9IXK5AOc+lUojUiSSQAZ6+xpjSljn9KjJ5znnHApjSAfMT9KtRZXNYkeQKM96jJ+bk/rUbyc8/jTHuABhCcmrjBi5rEjOQcDgYOaj8wE4z0qN5Tjb+eTUTPngDgVqoi5iV3DHJ/CozIBkgAH0FM87Az/AEphfnJNaKIuYcTxyaaXy3U4qOSXHAPPvTDJgEk/rVqIrse7qozjrUbzeh5PbrUbOWOTxnpTWcg46+4rRRC9hWl5z6Drio3lDdTSNJgEZqIyAn5un1rVRHewsjep5zUTv8uGPTvmklkyeD3qB3GNu44+lapCuOMu45z26YppYE0zIxyOtG84A7Y4yKtInmB3IXA/Ko8qBycZ6Ujv749qidzjitVELjzIBncfxqHcTnilc5+XJ471EHOSd3Oa1ihXCQqRkVFI3anyNheAPzqDeBk1tFCHSPg5BqOWTC+tI0hJB9qiZyTu7fyqkrgDNnOM+1Q7jySOnSldvmxxTCyliM5961igBmxg1FI2ctn8KWVi3yj1qKdlHIrWK1AbI5D5z24qOQkkYOaHbHemM3TjJ71slYQ1nAOMdPWo3ZSckdOmKUsByT71HnksAeBVWuMHIUiopD156mnM2Twe9QvKSWwa1hFgNd8DHqKiYkDj+dLKxJBFRyZPrmt0hpjWbavP6VGT1z/OnSErgA9qikIx1rRK4bjCSAMfzpjNzSuw6AfjUbNt71pHuUhHb5fwqJyW4p0jYUgMfao2IwTWqRSGM3U5zUTnk4p5+VSSajbAUkHIrWGgPcYTg5Y012yQtByTk8Uwk960sOI124AzjFRPkEAU8sCc1ExB5plDSflznio+mTzk05yM/T1pjEEdPyppagMOAcHP0ppI/Clc8c9aYSM/e69KLOxpFsQcNnr71G33qfjj60xjyaaVjQYT82SaY/qacen9ajYnODVAJJnPNRMecY61IxySB6Uw9qC1sRluMmkzg4xQ3oKRsHJ7U0rjRHxncfwpGcEgUrDjJpjMRz1pM1TsKx4x7UwkYLZoLdgaQkmgqI1+B1qJ+Dz6VK5PGR2qN8N1qUikNbhgCKbnDEk0OcnI7Gm7jkkmn0NFuJIwKgUxmwST605vu5/2qY3Qk96SNUI5GMVHISTyaceTnNMfr+FSUMJBU0zOG+tPIwCKbjnPpQNbjQwBP1qN+n405jgk01jlQamRotxh6fjTD1/CpDzTHGM49Kh7GiGOecelN60EknJpF6D6ULY1iD9KgbqfrU7cDPpUB5Oag0iI3Q1XbliQO9WH+6agP3j9ajoWhkhz09KY/TFPIBGfTFMftUvdFoY/3TTKe/3TTKg2Ww1+eAKjYfKDUuPm+lRnlPwqZFx3IG6n60g6n60rdT9aQfeNZs2Wwxup+tMf7xqRvvGo3+8ak0WxG/3qSlf71JWUkaLYjpkoO4fSn0yXqKg1iMk7UxuBmnv0zTSMjFZmi0EfpTKe/SmVDNCOmP8AeNPpj/eqWaIZJ2ptPf7tMrN7FrYQ/eFNf71Pxzn0pj/eqWUtz7RjXDcDpViJ9qhW6+pFQBgBhRn1qZR/Ge/pXvSufzPPYsw4Iz045qVeF4PX0qvGAp+TIx71PExxh14xWMkcs0WYWwNuDgdOamiAcBl71XhAk4wOCM9qmj3LkZ69hWE0c0kWonAAx39+tTphgHHIzxxVWNwRuxgnrzUyscZ3Hj1FYNHLNXLUci8F269DU8ZIGPTuaqpJu6HmpkKqC3T61jKLOaSLcMuDnjPpmrkM2eDzx2rOiIc4PH0qeNypGeg6VzSiZJ8rsadvIGwynoeoq5BcHuMcdqzIZQfukdOtWoZCeGOP9quSpA3hM1beV0AAHA7Zq5HLuOVbqc9OlZMMpjOATjirtqZJpBFChZ2IAFcVSJ005tuyNO2MsrrHEpZm6AdzW5byWfh9A74nvOy9ViPqfU1lLdpoUX2eBw10ww8g6R+w96rJKZG37uSecmuCcHV/w/n/AMA9SnUWH/xfl/wfy9TaW9uL6Uz3MjM7dWq6kgIFunHeRs9B/wDXrKtZhHF5r9ByPerCTlItz/ec5bHr6VwYin7SapLbr6f8H8rnrYOp7GDxEt+nr3+W/rY0Z73naoyB2FS6fbTXgLrhI1+/I3QVBa2UdrCt9rDlEbmKAY3Sf4Cm3WszXhCACOJfuQp0H+NfNVcxxeaVHhsptyp2lWavCNtGqa/5eTW1/gi922uU9GNCjhEq2O3eqpr4n5yf2Y/+TPoktTT/ALRtoFMGnZz/ABSnq3+FRJIS3D596zknXAZjyfQVKs6nndXo5fk2EyyEvZpuctZTlrOT7yl18loktIpLQ58RmVfFtc+kVtFaRS8l+b3e7bZoiYrxnnvzTluc5J/nVBZ2/vZ/GnrOTyWx7V2ukRGqjQE5x1H404TkjAx+VZ6zHs+c9iKf579T0+tQ6RvGr3L4nZcAN+lL55H3nI+tUPPJHUdeeactxhQd3J61DpGsaqReE4JyT+VL9oyenOOuc1RWVVyFIJ/nSmc9AQOeaXsmWqpeM5/iprzqTgHk1S+0P69RQJzjIb8KFSKVQtNO+cq2B6UzzACT3+tV2nYgknHrSG4fpu696pUx+0RO7FmwKaXzz+earPcbvvN9KaZsc5/HNWqY/aFhnA+Vzz9elMM2BgHtVd58c988Uw3BGcitFTJ9oWDNjoRTWmx368/Wqz3C4J7460wzkDJIHPWrUBqZO828bcdPem7gF5PXqKgM5zjnmjzyx+9zV8tg5yZpP4RjmkO71FRecABzmmm4bdwM4/CmosakSPIBwTmo3lBPJ/8ArVEzsx5bNIzHFWolJkjSDPJ5FMaUZ6dulR7snbTWlAyFP14q1AakSNMF5z1qNpCTuNRmQZ56/WmPOo+UdatQHzEkj9i31FRlwDt7jj6Ux5PlyGye9RySn7inv1rRRFcfJKA2BgH1pjTZ5UnioyT1LU1nVhuJ+lWkHMOaTecn09aazj1pGdV5z+FRtJgD3q1EOYdlR8zGoy5LdenQUx5gSQrfWmPKBkA8VoosLkjSAKVLc+1RNKpI4z+NM3kg557c1FJIG4/LitVEB7SA5XHU80x5MjbnimGUqM459znFMZwBwcccmrS7BcdIxCAj/wDXUTPk5PWmSzFjkevrTGk28bsVpGIXHPKOw46Ypkkueg+tRlznAajJJ5PatVFA3YR2BBprSYzk/hTXYMCxPH0qOSUEnFaxiK4/cerfiajL87v0ppkxxmoi/wA3DVoogncfLLhcD8ageTuB3pzvhT82aizzk/lVqPYV0KG9iMVHI2DnPJpTICMl+/GBUUsmWxnpWkVqK4MwHzZ69KZ5nJJ5pruC3HYVG7kKfXHFaxiUmDvkjPTNRyPkkHgfXvQ7EcDnHQZpjNgfhWqVmK4khAZTiopW5C4/KlcgHJNRSPlgaqKuwuDMAMdR61GWIyFFIWyc5/CmEjGa2jEYO5IJGPwqIsQDk0E9MjIFRyP3I+taxiUtxGYgZJ7VE2c5p0jYxz9aidsDAx1rRCEds1E789aV2wvTk1ETkZNaRjfcaCRgWz7VGzE/Mfagk5yT9aZ1OSa2S0KTVhH4OCOfrUbbieTSli3b1qMnJ571okUlbcRj2qOVgOgPNLIwBPNQvJlj/KtIoYkmCu0GmSHnNDNjofpTJSCOOlWNaIQtjv8AhUZIzknmnE8AelMcnotAxpY+tREg8jHSnyHGARz2FRuO+KrqNDHYEnnpTHYcZ7U4nIqMkg56fhTRa0FLc7ajYhTj160ofac/mKY55PtTLTuIxPc1HuJ/CnvkDioz79KdhiN97mmMcY+tK5wMjmmseOeuaHuX0GMf0NMk4HTNOcD72KZkEkU7alLca456UxhT2JPJqNiQOep60WZa3EzzimNndxTyVBzTOvU0NWHG9xGJYjgUwnAyRxTnPOAe9RsARyenNJK5ohrZVeelN5HbqaViDkHp60mc8570nsaRuNI6896a/wB2nNwSKY3IPsaSNFuMIPP0prdafTH6/jUssjbrQxyc0OOaSkxrcjbqfrTDleDT26n61GSScmh7GsQJxyaifp0qRuhqNuhrM0ihlIvQfSlpF6D6UFx3El+5UNSSsSv1NRjk4qOhqnZDX6YqE/eP1qaTtUJ+8frUdC4jDy3FNlB49qeOHxTJvvGokjRbkcn3KjXinv8Ad60w8ZINQarYHOBmo26H6VI/IxUbfdNS9i0QE5OR60gByTSkYOB60VD2NlsMf7xqN/vGpH+8ajf7xqDRbEbdTTW/pTm6n601v6VD3NUMwQeabIegpxJPWmP1/CsjRDH6fjTac/T8abWZqhr9PxptOfp+NNqWWRkEHBpr9ae3U0yTtUlrYaajqSozwcVmXEKa/T8adTZO1QylufZ8eAMBeamQsMLn61V3Pt27uB61ZhkBA3fjgV9FJWP5qlsTROAvz9PQVYhYEnAqtCfM4xg9+aliXHHf1HasJI5potxP3B+nvUyPzjPHuaqxEKSRnFWEY8Bhg+gNYyRzSjZk8JypIb6jpUyOQMDn8KrxkgEh8Y44qWGQLyTkH2rCSOeSLcQXuB9M9KmVgAQc89QarIARuR+KmVuBu/HmsGjkktS0GB4A71KjsCOOMY4qtGTuyp69cVIh9cZ9cYrGUTGUdC3HLzlTyatW8qlsHr2rPjfBG0Z49asWYluJlgjQszHCgd6wnHS7Ije9jVtDLNIIYk3MxwFFbS3cOhRG3t3DXbjEknXyx6D3rM+0xeHIjbQOr3jDEkgPEY9B71UilEhLF+T1rgnT9tr9n8/+AdsZ+w0Xxfl/wfyNeO4ctuZ87uSat2Z34IP04rGgkZSF38E/lWvpqSXLCK3hLu/CIBkk1yYmVPD0ZVKjtGKu29Ekt7nVhI1K9aMIK7bSXqzVt3klmWFELbcDaB95u3+Nazmy8NqJ9TVZr1hmO27R+7f4VBJc23gi0+zRyLNqbrmR+qwZ9PU81gG+kndpJiWZjksTk5r4KhTxXFac03Twb6q6lW9HvGl0urSqbq0H731uKr0MlkoK0q60XVU/NrZzvrbVQ2d5K0dS41S71Cdrq5mLM3UmnR3BJHfn16VlxTAkAZzUyTEdW/Kvr6eFo4alGlSioxirJJWSS2SS2R4DxFSrNznJtvVt6tv1NVZzzx+NSCdTz044rLS52g7cH1qYXajk8c+tS6ZtGojS+0Hsc08XC52lhms5bjPc8dqk89erAk5rN0zeNRmgJRu+Vh+dOEoIwWH1qglwuMButPM6kZzjNQ4M2VYurcp0zg077QCCAeO9UhcqGyBz65pUuSVwTz65qfZs2VUvGZf8mgzYGNx96ofaSQWyeD0Boa4GAMn86Xsy1MvfaAPmV+lH2ljwvAqkJx94nv8AnSfaAx5NHJctTLhnH8Wc/WmtcEjPr3qqJ1UZLD3pvnEjJOOarkKdS5a+0bVyxzTWuec5PPSq0kqjkvk55GKjM4PToapU9Q9oWzcLgFj171H9oL5Jyf5VVM6rw3Wkacnv+FWqQc7LRuEGdvNNM/HWq4fcSOOaVpl6lucU+SxXOWPM4H680hlAJwc1WMoI55o3jqPrxRyApomM3PBo80DqfyquZU7NTfOB6H8qtQL5yd7g8gZz7U3zlx/Q1CXAPJ/KmtLxkH8PWmoopS6Estxk7VphkAHHTPWomkAXPaopLgN0GB35rRQGqjJ2nzwvaoi5z8pqLzARwcD1prT5HHQe9UoMamyUyLnCj64pDKB1GPxqBpG9ePWmyPnjsBWiiHMSmYMcA8cUxpsgZGRUZfCkHt60xjk9fwq1DUOcfuINNklwducH+VRzTiNflxkjgelQ+cwbD9vSrUBqb3JjIuBk8UwyqeGHPNQPMcnGevemtIyrgHNaKI+YleYnoMdzUZkIB/lmot5K5PA+tNZhjJIwa0UENzXQe8nqetRvJubHbuaZLLjKj8qiE3v+NaKDEpkkj4A571G8gHAPNRSTFutMZyM5raMBqWliZpsew96Y0pYkg596hd+2frxSbx+Qq+Sw+ZDnc4Kj9aYX43GozIWyCRyKY8vOPSrUSeYk3ndwfzqIMd+SRTXm2kYz+NRtITyDzntVqI1IleXC8DqKgaXAwO9Ej9icYqLcCOTWsI66gmh/mEDHXmomf5+TQJATyaikkAzkflWkYhzIczfNu60zccnGKa7jIBPUVEZMjOe1WkF0Pd+cg1G8hIwCOOaY8rKMZ+tRs4AJz+FaKI0LK5xtAqN3OBg0MScBj161G7ZOPTjNaRiikKzdMc1GZMKcjkdKV35/Dmoi2OCO1aokdkBST29DULSbiST2pZJAIwOnNQyNxgce9Wi1ewFvu1Gzgv8AQ0ruoxioXYAE571pFXGJJJk455NMcnOPehmBPFMJzz0raKAGGT8xqNzxjHalLZPJ4xUbnOSK0SGhHOAAvrUTErj9MU4tkk7u/FMlOMdenGTWi0KQx22847VCxIOTT5Dk4z1HaopCduM5Jq0rFIGbJOfypkhyCSKHJ6Ux2xyOaZQhb2pjPn734UrMDzUZOBn9adrDQkpBIA/Co5CRTix3ZB6UxyeD+dVYpNDCxHPSmOT1anMeOaY7AHrTRfQaeRTN3zYPfpTiex9ajc4OQcc1VtAQr+uKjfp1/Cl3YGD2prepPWmjRK41jimMSRgGnsRuz6CoyTnAo3KGk8H3pjDJxmnMwHU96YTk8d6ZSBiM/lUbHtTmPFNbnn3oKQ1zximc05zzjPao3OAcUFR3EJ68d6aeFIxSseDimscbqSWppYaSSTTWGeR2NKoyMk80P900raGkdhrcnNRk4BBHpT2/wqNyNxBqDRBUZOMKetSVG/JBosWRjvSZ5xTiMdPWmk4YVBURlR1JUdJlx3EbofpUbfdNSN901G3Q/Spe5rEZSL0H0pabnauT+FIuO5HMSWGfSmgY4pW5waSpexdxj/eqI/ePHepW+8aiJO8j3qGaRGE4kyabNz+dOf73+famOSc59aiRqtyOQ8AU3POKdJ2pnf8ACo6Gq2EkBK8Uxv6GpH4Wo34Gal7FpXIW6mkpzKME02oNxjfeNRv940/rTH+8ahlrYYf4qYwJ4HpUnqaj7/hUS3NFsMJBNMfr+FPIw5HtTJOtZM0iMfp+NNPAzTn6fjTTyMVEjUR+lMp7/dNMrNmgx/vGmSdqe/3qY/T8aktbDajIIODUlN2hiSfWoe5cRtFFFRIo+y1KFVdh1qaIZX5cH2qsvzDPpwOKljYqMDA9Qa+jkj+bGicKAAF49qljAjIXr26VCmM5I4I6GpUlJIyMeuKxkmYTiyzDLubk555FTRsAcce+DVVNu/pipl+Vtwfp1GaxaOaaLUZ2gcnrUyNkbeme9VYpWzyBgn8qmR1YbQT+NYyizCUSzG7LllP61OkoI3N0qmjleBipo3yASawcTmnEtRuRyKkjcHsMnvVdW7q2KljJd1TbyemB1rNo53EtwLJOypACzMflCjk1tu0Xhe38ldpv5R+8btCD2+tNSOLwXZC7nVX1KdcxRHnyF9T71jPcPcSGWaYs7HLsepNcDXt3f7P5/wDA/M1nD6rHX43+C/z/AC9drAkbJ3EnPJyetWYpww+9VFDtPPb1FWLKC4v7lLO0haSSVtqxgZJJoqOFODnNpJK7b2S7s4oqcpKKV2zY0i3utQuo7SziaV3bCIOpNdnJqFl4HgOm2MqyamUxczjkQZ/hX1OOprNa6s/hxYtp1hIsuryJ/pVwORbj+4vvzya517thHh3JdiS5PUmvzmVOrxpiozmrYCOqi9HXttKS3VK+sYv+Jbml7tk/s6MqfDuFk074l6X/AOfd90v79tJP7N7L3rtX5r0vIWeUkk8knmliuVxk4PpistLgsSVbipY7lgfl5+lfb+xUY2R8z7Vt3ZqpPGfun6VIsqhRg5Has6OYEZDn1Oe1SJMyEDORjoDWTgdEahpJcNnlvzqVblwdrZHHWqEcjbiCcHvx7U9ZXHzcfSsnTRvGoaMdyB0z+dPF0vTBOD3rOW4GSevpinrcYP3RisnTZtGqaSXS9dpz9aebndyCT+FZq3HGCP8A9VOFw2c4qHTZvGpc0RcMRgL+GaUTknk8+lZ4uOTzz3GKcLhsYY8dqn2ZqqiL32ggDcc0faV45FUvOPUmj7QgzjH1xRyI0VRl03ODwPxoE5B3Z/CqP2jnA4x0NKZiRxR7MtVC7569Q2famm4LHGOvv1qmbhBkn8aPtLYAyB+tNUylULTXC55Ofaka4Pp17CqhkGfmPU0nmZ5U0+QtVL6loyjPPJpxmyenX1qmGVv4uf50u8jjf070chamWfNLLgkZoD8jmqvmMvNDTs3I4o5ClO5aaUIPY+tMaZj3+lV/NYjr+dIsoA+9VcpakT+YdoGeKaZQoH6VD5zZJzxTTKWH+FNQK5icyN1zzSPIDyTUBn2nk1EZWboenvVKFw5id5dwyT07E00zAH5gMetQNJ3z2prOWOc9vWtFBDU2Tedkctj8aQzcenHWoGbaNrHHuRTGcDHp3yKtRQ+YnM65+9jFNaZt2TjrUJcYyT+tRtKPTGapRDnJ3nLdTjHQ0xpiBgnOPeommA559Kiab5uT1NUojUrkpfOTj8Ka8mDknoeRUTTjaBkdOlRmXcdwx19a0UBqZMXwd36U1pFPzFs+o9KheZic9PemNLtABFaKDHzkrTAHp1HNMMwA3EdPSoi/ByetRtKGII6ds1ooC5iRn3ncwye5zTGbnHGajkn2jjqelRtOT1HPc1oolKVyWWVVXJP41C0gC8nOelRSS5IJ60wyc5Bq1EuLViUyDpUckh6JUbSADj8KQMQAM9K0UWDkkPd2A+9zTC+Bk/jmmtJuGRTHmx8oNWoi5rj2c7sYNRsw34B6UjzD+H8cVEX+Ytu71oo3Gm2SO/y4J4qKR1HU0kjg8569TUDybjj9M1cVYadyUygA/MPeoWlJJI9fSkZuwXPNRysoyDjJOatRDYVnLHB6k8Ck3g/KOn1pjPjn2/Gmb8Ht07Vqohe6FaQFcA96azDlQeTTHkBzuPTtTXlGOD1HpVqNyr2HFsYJPamMy7cYpm8EAL26cVG8mB9a0USkyWR84x2qItjqetNeQgBBzn3qOVyMjNWloMR3BHFMd8naO3pTWbjJprHnPtWkUWgdznHp1qJsMMH145pWYE7j196aW6t1ya0Ssx3sI5x270xm9KGbk4qORsd+9axQMC3B4z+NRu2FOfSlkcgAg8k1HI2QAc9Oa0SuwEZxnI5wajJz94/hQ57564prsNuParsWhrMHOR6moycsR1x605gATj1qNTyTTGI5LNn0qJ3yenenM3PuajY9x680y+gjEjmmscDkUu7tTHODxVDEdsHP9aiZiDzT2PeojkjJ4plJaCMxBpjNkE56mlOTxTT93+VUlYtbCMckgVE55xins3UUx/vHJPXiqGhjc80m7tQxIHBprdh7U0tCgJB5pjHJwKUsPWmMcnINI0EO48ce1NY4HTrRnuetNZhigpbCOBnNMJx2pzEn86ax44NBQxzk9KZITyD6U49RzTJCc49jQXHVjSME89aa3I49MU5iTjB7UwnAGT0oNEKDnjuOtNY8kUuRyR6U1jzSexcRr/dOKYeuPSnyfdpnU5NQaIDwM1HL/BT26H6UyT+GgoZn5cUyTtT/AO99aZJ2qLaloaeajpwzvPNIRgA+tJ6Frca/3TUbdD9Kkf7pqNuh+lQ9zSIyoz3x61JUWM0i1uMoopGOBmpkWMPJzUTA+Z+JqWo2HzmpNVuNk7VG/JJ96kk7VG471D3NFuRv1ApmDnNOf71JUdjaOwj/AHTUbdD9KkfpUbfdNSWiJ+n402nP0/Gm1D3NiM8nNMf7xp9Mf7xqGi1sMIOSfam98U5iQSBTe+azkaLYYxyc1HL1p9MkGTWcjSOwx+n402nP0/Gm1D2NRH6UypCMjFR1m9jQY/X8Ka/SnP1/Cmv901BUdhlInIJ96WkTpUPcuO4yiiipexZ9jKzFcY9uRUsR7E5xUa4C7t30P9KerBuQfwNfTSR/Nz2JopckAoc/WpAwyVBwahjVWJBAOBzUigHDJ/d9aykkZtE42qOBxTxISxJPbmoVZs5B6dDUqTYAIUYI5rGSMJRZZjlTeAQalHUYIz61WV0OMMM1NGQpxngVk0c0ki0jsDwM8dDUocE5wM1VjkZWGalRwx3DtmsJIwlEtozqMD8jXU6XbWvhKwXX9WjD3kq/6DaN/D/ttWf4Y0200+yPinxAn+jxn/RoW6zv2/AVnarrF3reoPqV5Jud+w6KPQV59RPETcF8K3ffy/z+40jBYaKqSXvPZdvN/p95Lc6hc39y93eOZJHOWY0qOrAHHOOKqpKQMGpEbIzmteVJWWh5s7t3ZahZiVRUyTjAA5JruLeKH4YaWJpQra/ex/Ih5+xxnuf9og1S8G6fa+D9C/4WN4igDyMSui2j/wDLV+hkPsP89qwZL671a/k1TUrhpJpWLyOx6mvhMZ/xleNnhU/9iou1R/8AP6ot6af/AD7g/wCJ/NL3NlNP3aNP+xqEa1v9oqK8F/JF/b/xS+x2XvbuLLLTySS5kcsc75GY5JJ/zmo573PfnPeo2nKRb2HzMc8daqlg7Fs/ga+nw1JcvNbf8ui+48fGPll7NfZ0+fV/f+Fi8k+DtLd+masJcOBwufrWYrnovAqaO5YEKxOPp3raUEccZGlHdKTgnHpU8cxADZB9KzUuFbPpnjIqaOTGCPzzWE6aNYzNBZBkFZMZqZJ3BySOPQ1mJOwOS3IqZLlgeSM554rGVJm8Zmgtw2M4yPenC5B+YdfrVBLk4+bqPT1pwuADhSOOozUezZ0RmX/tBIGBnjkZpy3RXgcD1xVD7QQc4B+tKLpi5B9PSpcDVTNH7SzDBFL5zA5D8Vni4LcD09aXzQcqDj1xU+zSNVUZoCdjycdM0v2gA9O1UBJkE+1O8/1bANLkRoqhe+0qVyeuaTzgcEk5PbFUhPgZzSi5IwM9KXJY0VQvNIqj52/xpDOOqkD61TMox/jSG5C8k5P0o5C1O5b8wk53nPrQHIOcfUVUadm6NSNMT94c96fIaKRc87byGHX1pPPfBy3eq3msPx7GgXBK8j64o5C1OxZExzn1oExU81XFyg6noOKYboliCcD0FHIUpsuGcjGCPxppnAyCM/jVTz2JyKR7oIM9MimoGinYtecwxnHPv0pslyFPHGetVGuevOPamibOVxx/Kq9mUplprjuME0hnKnqCTVZ58HA9Oab52Tk01DQfOWDNzyetIZupJ+gxVcz7RkDJ7Unnk8N3qlBlc5O8xY9cU3zsDt07GoGm4+btTPOJXOcenNUqeg+csPIGPXp0ppbA5PQ9KrtMRyX45xUbzb8dsdK0VMakWGkycjPtikMm1cZz7VXaUA5zx2pjSEk46nqatQHzE+7k5P6VHJLj5VwT3qKSUYwP/wBVRs4wDu/GrUCkyYz459qjMpxz3qJpQ3UfhmmSXAQbQ3Pb2rRRDmJZJicgEYPWo9+3OTxURlXIOOT1ppnyNoP1rRQHckLFicHj0pGbnB5z3qF59rfL1Gaj85iN278RVKA7smmkxyW/Coi/Jbn3zUckztgA/So3mOADWigPmJnmBbbu/OmGfAwvU+tReYB3PA4pobjJ/CtOQLokLEgtnNNDk/45qGSUD5QaR5gBnNUolJuxI0mTyfpUTSkvt9DTWnGD1z71CXyxBOMmrUSlJonaY7OARUZkwNx61G0jZ4OcD1qN5ieAeoq1BvQaZOHC8gA89zUMsuWyvpTN5HB4pjybScGtIxsPS46WQHimM5b5R396YWPrTASWz+VaJIq9hzyZXGfwpsjlSTj8KYxB53cCkkbniqSGmOD4A96jLAYwaQvwF65pjE7cZq0h3FZjkY7UyRwXxmiRwACfSotwY+496pRe5URXbsD06U2RiQB0zTWbjL+vNMMgJ68VrGJauK7YXtTGkGwgikeVex71G7kDFaxj3KWgruDmmOc8H1psjnoD1prscEn0q1EYjuxOMYGfWmMxNK5wmc1Fuyoarsh6A5LHmmMx70rMepqMsSaYIGb1phb5fWlLA54phJA5600rliMxK5HFRsMZ6UpYZwaYxOen600tBrsJnIzUbE5znilZ/l6io2bgk9atK5aBm70xj0+lDeuaYXJ5xVWGmI7EDkU0nHA9aVjgkkd/WmMdzcflVJXNFZoR2BB+lRs2ckCnOc/TNRucZx+VUkUtxCxJppJzilzk5prHnGelBW405H50hYEcd6GcA9e3ApmaLFJWAnApuex96Vm+Wmk4P4mps7XNE7iZGcU1jSgg9DTXGDmkXERiOtRkgU9+hqM4707aFIRs53elMB5wacWJ7/hTSvUGki1oIWBGKbTioHftTCcAmkzRIRjyRTaVyQTikAxUGiEbofpUbdvY1ISeR7VGx5AoK6DG6n602TtTnOMmmMcgGo6lIY3Q49aQtkc04/1ph4BoerNFsI/3TUbdD9KVnbaeaYznBwKhopDWbaKjXoPpSk55NIPT0pNaGkdxhBHUU2TtUknaoScmkaR3Co26n61JUbdT9azNI7jZTgZNRt3p8ozgUxhgVD3NFuMyN2Ka/wB404D5yfSmv941PU2QxyOlRuD1pzE5Bz1zmkfpUFrYjf7pplPf7pplQ9zYjpjHJzT6jqWWhrdDTac/9KbWUjRbDG55qN+v4U89B9KY/Woexothj9PxptOkyAOe9NrN7GqdwqOnsSBkUyoNBkhwwHqKa/3TSy/fH0pH+6ahlx2GUg6n60tIOp+tQyo7jKKKKh7Fn2KrMBjJx25pyDa5IPOKgWb5RgAN606KQouCMjsa+paP5ycXYsIDkEHkDg08PJu3ZHHbFVxLjJx16A0/zQrAgn61DiZOMi0spbAA6+9SrIARg89xVVXVfmBH1A5qUODyGH1rFxM5RuWAcjAJqRJXGG3EfjVUM3T34zUscgH3jWUkYyiXYZgRjkmtzwvosN2X1fV2KWNsMyn/AJ6H+6KyfD2jXOt3wtoTtjA3SydkX1rQ8QeII7krpOmDbZWxxGR/G394/rXDXc5y9lDfq+y/zfQUKcIR9rJadF3f+S6/cS6/4in16+EhXy4Yxtt4V6ItUhIy8j8BVZBzuHTsamEhHVcn60KlGnFRitEcVWUqknKWrZZSUEhc/Wun+GvhG38RahNq+uOYdI01PN1Cb1HZB7k1zei6Xe6/qcGj6XAZbi5lCRRgdSa7X4n6rYeFtLt/hJ4cuA8Vk2/VrpP+Xi4POPovT/8AVXynEOLxVWpTynAy5a1ZO8lvTpLSdT/F9mn/AH3faLPQyzC0YQnjsQr06eyf25v4Y+nWX91W3aMfxn4wuPGmtm9ePybeNfLs7VR8sUY6AfzNV4gBHsIOWOOPTv8A1rOtdryZ7A1fV9jYOPlH6mu+GBwuXYGngsNDlgkopeXX52u23q3q9Wc0KtbE4qeKqu8tZN+fT8badF5C3Nxzg568GowwI4FQzSiVyO3akBIXg4wfxr0FC0bHjz1kWVfAI9qcJDj5uT61W81u5Bz61IsqkgEkVLh3MnEspLk9elSLMcZHXNVMk9PWl3MOjfUVm4E2a2L63JIycjI6Zp6z4PDcn2qgspB+9nHqKcl0RnPepcDRNmgl5uYAgD3qRLrjOB+dZy3isvJA7CnpOvU/KOh71m6a7GkZNGgt2xOUPB9qkW4OMYAx71nLdMO/HepPteSNwJx7VDpG0Zl4XAPB704Sk9W49qoi7XOAp59TTvPbGQBnual0zVVGXRITyG475pwlI4/OqPnsMEvkHvR5+DnP4k0vZGsZlz7Sq8Ek49aX7SSeMj9apiUjA2nijzkByTgHril7NGikW/N5Ac9+5pdxJwG781UWcdRn86X7QRyOtHs7GiqMuCUkYJPSlE4UAKeg6VSE5OSfwpfOUgBql0zRSLq3AJpTIGPLD8qqCUYJo88YznGO1L2di1MtiRDnn6UglCnG4D0yaq/aADgEEngjNNNwODj8KapstTuWnn7LwajaQqeO/WoPMyOvJ60nmju34VSp2KUyxvJGM9O5pjTqT8ufzqBnZuN3AoBYknIqlCxSn3J/NBGQR045ppuQvTk981AZiSVU5x19qY0nOSfzqlApSLDTADcT19qUzrjJ/Kqzy7RuHGenNRiVT/F6U1TTKUy0Zg446fWka4BAOeKrCVD0bAqNrguTgj6VSgUpXLL3Bc9cAetMM3qfwqsZx0zz6CmtPhuPwxVqBSkWDcMevrTDOB8qsD+NQvMFHHryBUZlIOAfxq1C5Slcseec5yKY0zep59qga4VeFH1pnm5HBzjrxVKA+cneXBzx9KYZRksf51XknJI5+tNabbznnHHNaKBSkTmTgAZ+tIZQvGetVmkYdT9KY07KcK2T9atQGpFkvknBpJJRtqsZ9o60x5G6t0qlEpPUnknVFzkkVEZQOQPpUMspJHPTtTDJtGS3NaRgWtiV7gFtu7HrR5+UGTUBfPVqQsRgBqvkC6JTKxBYtTC+TnufemO4ztz0pjthSQapRHdEjMvQDv61EzhTk0wTDODnH1qJ5svnPetIw1Grlh5ML6e9Q+ZuPIpjysWwo7dTUTSHOd2M1cYlpsn89Rkq3B9KZJIC+M54qESAcjnB70wykE+4quUaaTJy+RnIphlOTzx2qMSHODTHdi/Pr61SiWSGYDr/ACphlJ9M1EX4wKGYDjPGOKpQVwHFxjPc+lIZQR9KYHKoMdqardicc1aj3KTCWbIABpjSbeh7dKYz96YXJbPbFaxgWmPeQlP0pm4Fs9qaW+XGaQtnHNaJGielw3M3ekJ+Y0jOAuc01mAJwatFBI3oOKY7Zz34oyCMVGWyCQadgFlYZxz9RUbsVAUds0rkMwbsKjkwT6c8UxqwSMCvBqNixGSfrSlsHGegprMAOO1UkNgDxyaZu+U0jSELyO9MLAKfm/SqsWDnPQ1EzcfSnFhzgVGWBJU00rjQjkE8nr701zgYAzSEg9/1psjdeOlaJFITdjkjFNY/xZ4ocgDioyzBdoFCRS3AnI5HXpTWNGf0pHOOlWaIbnBpjnBNOY8Go3bkgetBUUIWGOBTGbFKxB7c1G5OOeaC0g/GgkAYNBPekY9CPSgoa3XpSEgcmgnJz601/SktikgcjGKa+ecUhzjGcUhYkE+9Jp3NU7jWYsD9KaRnIFL9Dik5DYB7cim9iluI56qPzprBi24jNBbLY9qAcYB61D0NFuNYnqKa3IIFOPQD2ppOcj2oexUVZjW+8aSnOB1pjEgZFQajW+8aY/BBp7/eNMk7UikhknQ/WmU9+QajYkED1NTuNCM2OBUbZ7jtT3+8aY3X8KH1LiMf7pqNuh+lSN0NRt0P0qTSIyiiikzSO42U4GTUNSTk5AqOoNY7AeBmo6e33TTKzKjuRyf6wU096e4y+fSmOMDNSzRbjH+6aZ0p7/dNM61JrEY/3se1MfoBT3+9TH6ZrN6Gq2I36fjTGPB+lPfp+NMboTUPc1GVHUh4BqOpNBr9PxptOfgAU2s5bGgwgjAPpTJOuae/3qZJ2rNlrYjk6D602nsA2AfWmsMHFZvYuOw1/ummU9/ummVDNhkn3x9Ka/3TSy8EEHtSP901DKjsMoHeiipexcdxhUjqKSnP0/Gm1BZ9fAqvzdPx609CSoIHTtUK4U88DGcdRUiZPIPB6+9fVNH87NWHowHBX8c08sqnDDHNRAEcbTx7jinbTnls56VLIaRMq5XJ4x6GnDOCc8Z5qNST8pbgfpT492MnnuTUNGTVixHKBneOPr1q3YWc9/cJbWy7nkOFAqlEjuwRBuJ6CujR4/BmnjbhtQuU69fKWuOtPlVo6ye39dhRpqer0S3LGrX8HhvT/wDhGtMfLsM3sw6k/wB0VkROGwynvyTVTzWmYyscsT8xJ5JqSNih+U4PpWUKSprz6+bOavL2kr7W2RcjdlPtjpUispOOSc96rxTBiNw5HUV0vwr8DXPxE8d2PhiE7YZXMl3LniOFRl2z24GPqRXLjsVQwGEqYmu7QgnJvySuzLD4WvjMVChSV5yaSXdt2R13geCP4VeAJfidqC41fVQ1v4ehccovSSb8jgf/AF68+a4eeRpppCXZiWZm5Ynqa6L4x+PYfGvjSZtMITS7BfsulQp91IlAGR9SM/jXLh/mwpOcZ618/wAPYDERpTzHGK1fEWlJfyRXwU1/gT17zcn1O7Oq9GVSODw7vSpXSf8ANL7U/wDt57doqK6Gjp8eBnoT071Ye4xFlu5J61Ws3ZIS23oOPrTr2QKnlr0HAr1JLnxKXZfn/wAMzz+X2eEbf2nb7lr+aI/MBfIOSemaVZGHAwcVXL4wTxj0pyyjpn8hXTynmONyyswIyVwafvB6HpVcMW5BFOVie/0qXEiULFhZDjPQCnCUjqRx7VXDuO4pwnyuWX3qeUzcSwJVHQD8Kd5mcgDjvVfzFwDnp60u456jGKnlE4k+4dA3Ip29Qck44qvkEAE5pd4BB/rUuKC1i1544Jx19acJx95z+dVtxJ+X8AaaX5+YZOBjNT7NMabLn2jnG7pSi4U8k556VTLED5icDtSrIwzuA/Cl7MtSLy3rj5QOCPXmj7UxBIYfSqizFznH405ZBjIHX170vZ2NVJFpZyy5du/eneaDxnn271UVz0zz70eaBw57djU8hspl1X/iz+NKJTjGeO9U1uR1HP0pRdnbwAMjvS5C1O5cEvY0G5jUfe69TVQT54Zj+NJ5gK4H4YNLkLTRca5BAKn8jSGVQMq3fv3qrvBACtgkUqSAZBGSfejlLU7FpZuODgfWk87Kgs2c++KqfaMDJbr1pnmnBJP05pqBamy5JcFj/WgXDAnPP1qqs5yOSRSi42fezT5WWp6Fnz2yCTx7U2S6Z1IXj6VWecsRgDAPIoE2ejfhRyFqZYMxI9vTFIbhsEgkk+/Sq5uQPTHY0w3AqlTZSkTvMScsec9KQyHHXpmoPtIA4GPrTGuSOWX5T0qlTLUrk7yhmxyB6UgcDJzxUPnJnc2RUUk+WwvarUOhSkWDIG4Xj0pDJtB3Hiq/n85JGKjkmJGQx4qlApMnaYH+Lr2prTBBnNVxMWbcD06GmPKW6/gKtQK5ix9o689KRrgDgcZ6GqzOOopnmkc5q1C407lnz8NjqfSmvNngHpVZpccBs00S4HX6YNUqZSkWTOF6HNR+aO1QNKSce3FNaT0P61aplJk73A7nn2prT7RlTzUG/ByT9aY0mScmrUCuZErSnPzetNM/G0YOKhllAHXqaZ52P61ooFJk7XBXg/8A6qBMzDr+lVTKc46elKJ8LtHP40+Uvm0JzOS2ScUyV88dcVE0205657UzzgSASPemohzEryYXAJqNmGSAvU8mkMoJwMH6VE8qhtmcEnmrUWWmyVmJByMetRGQYIGRxTXnAT+lQ+YMEFquMCkT+Z2BpjyYHWohMSSM/pTXlwen51agWmTo4VcgdKYX+bj8ai81s4H600yMCeef5VSgx3Jd/wA3tjikaQsePTiofN4zmkaQk9cYHTFWoalcxLv44P1pjSlVOT9TTTJ0IPTpzULuSRjIOaqMBpj9/wAmVPUdxTS5znNRSSnGPWkaUhdxNaJGiH+blmP5UjSYIYmodwAznrSbzgc07IpMlLfLwc4prP79aZ5igHjpTfMGeT09aaTNUx7Scfh0pjNgEYGKaz7gBnt1prtk4zxmqUR6ClscY6Coy+WJPr60M2aYzdT6mnYYu4kE4NRM7FiAf0pSw27j6VEN2OvfrVpdxoVpAzfhTC/y/epM+lR7gWJyOlXbQsceQWB/CmNkA/pQWyRimyHA4oSY0BJx/OmFgc0pYbcg1GW4J/XNWWI3Le1NJAGSO9DkdMfrTHJzzQAE45HHrikds/Nj9aQnPf6U0sfTrQaIXOfwqJzyc+tPY4GKjYhjwe/pQax3DdySentTG55FKTyQ3rTckdKCxCcDIFJmlc9qY3TOfrQNbgcfnTWJJ5oJbOM0h68UFjWBOMe9MYgLjHanNnO09aa/SgEhvOeKQk5zQe+OBSFu+fpSextFAfccUmVBBFI5NNJxwKmxaeopz2pCwXrTWY5xmkYgUjROwbgOvemF15560PjpjvTTx3xUrcq+ghYfexTWYnHFIfvYB6e1G7Gc9qTQxuTzkUx+n407rTX6fjSLW40k96axpST19KRsHGD60mi0hjdD9KjbofpUjdD9KjbofpUGkdhlB460Ukp5x70Fx3IpM8YptOk7U2plsbLYbJ2ptK5OcUh4BrJ6FR3Izyc01+mKdTX61EjRbjH6Uynv900yoNYjG+8aY/UCndTmmP8AeqXuarYjboB6U1/u05+v40x+n41DNFsNJwM1GQQcGnv900wkk5NSaiP900ynt0NMrGRoMbrTH6gU9/vGo36/hUMtbDT1H1pr9fwp3f6U1/vVBpHYQ8VHTz0/GmVD3NSOb7w+hpH+6aWbqD7Uj/dNRItbDKKKKh7FR3Gv0/Gm05+n402oLPrlpCyBW4zT45MAZ5xwM1G7KANh59PSiKRCvzZA/uivrLH89NaEqmRTvBzTw+4gnjjjmoEmBb5jgZ64/WplGBuJ49alq25Eo23JEcEdBn+dSgnPIwag6DA6/Sr+gadJq9+tqSQgOZG9BWc3GMXJ7Iz5HNpLc1fDFrHp9pJ4l1BMpHxCh/jaqF1qEuo3L3k7Zdzk5PT0FTeJdWW8nFhZnFtb/KgHRj3NZqEjkY5965aUHJupJav8EKtZLkWy/FltcjDYxUiuJONuD9agSQP1YZHUU4EsOex5NOUddTklG5Y3cHJNeteHh/wqL4DXXiu5Jj1rxiTa6Zn70Vmh/eOPTd0/I1xXwX+Hlz8U/H1l4XDFLdmMt/cHgRQIMuT/ACHuav8Ax6+Itv8AEHx5NPowVNI06MWWjwLwqQpwCB/tEE/iPSvkc4X9rZpSypawjarV/wAKf7uD/wAc1dr+WDT3Pcy6H9m5bUzGXxyvTp+rXvy/7di7L+9NNbHKh8jg5z+tSQuQwyOPpVNZcc8dKtWUgmfCryMZFfSyVkfLuDRr28imNVPdsn8P8ioL2QFiF79aU5B3ZzgevrVOac+YVY/SvPw8OapOfn+X/BudOKXLShDsr/e/8rEqygHBwcnsO1OVwcZOR0HNQ7y4yO/TmlztGcjiulxR5ziiZic/LnnvTlkAbB7dielQrIwBU849KejIThGzxUtWIcdCZZlZRuGPxp+VJ4OR6ZqtnBBHP0pyt3wSfep5SOUnDkjnv0pd2QSM+3tUKzMvG7OOvFOExz6DvSsRyMlVyBktxjAp4mYHg1B5yYC54NAdSOuPalYTgWBO2cKcfWj7QSOMdahD4wc/jmgvyMdqnlJ5CUSseC44PPFKZ2zgHioA5/yaXcR19OOKfKPkJPMIOcn6GnLM6nAYiod+T7e1ODZGc/TPeiwJNEyzHaD1HpThKCfmz9arbjjPelEmeTx61LiO7LQlU9Pw9qdv3jI/WqgmYD7w+tIbkfdOffFLkKUmXFkPUHPNAmUE5wOMiqRuGcEhh70gn3AEsTxRyGsWy61xg5U/XjrTfNfqX/MVV84gjB6e9KJiSeetPk0NFKxa87B64x6igTMw+Y1X85VTJ7dqaZi4wR0HFLkKTuWvtQGAMn3pPtAIJJ6H1qt5vGc/lShgVyTT5EVexYM2e2MDikacDjjJqq0x6qeM9cUgkwN+480+QtSLZlGMjPHrSecAMEjj2qn5ncZ47U15yRw2Oe1UoXLTLMk4Zvl4x9aa0oA5bkdariTP8RNRmYknA681SgaKRaNwCRk/hSeb3B71WaTHb68UjTBRgHpTUGPm7FiS4AG3d06moxMTx+VVzKMZZgfUUwzgfLwatUzRSLL3AXAz1701puuW4xVYzA/KKa9wM7T244q1TKTuWHnLtjnFMaYgZ3DA6VB5q9j+lMln3MMHge1WoDTLDTjOc85pjykcnOe9QmUDknjFRvKOWPT+tUoFJk/mY5B75pv2g5wG+nFQGcAY5+ppDLjktVqDKTJnnYKVHGab5pPGenbFVzOD0PSm+cAD0yelUoaFczsTySk89fSo3lZQfm/SoWnzggcUnm9R2qlA0UkTeb1459aQSHAJ71F5q9Ae1J9oUDGfwq+QbkSyyEHnPFIZtozt61B5o3ZzjPWkaYk4yMCmoajTJg4JB/pURkJbGcU1phj8OtRG4ycE1cYNmkZFh3z8uRgUxnAG3HWovPORk00zjPDVagWmSrJgkn14NNZstnPHfFRecNxBPNJJLt6nr6U1HUq5KrljuDcdqQvlyM8+1RLMCcdvrTDNufIHP/1qpLUa3JpGwgHvSGXAz61G7gDBpjyHgZ7U0ikS7sKCaiMhPJ5yaR5PkyTjmoy4CcHoapLQ0jZIV33cDkYppbHCnn0pAcDGeAaaWBOeBx09apLUtMcW6CmlhtBJprEevGaR2P3RVKJVx24BTSFg2cj61Gz4GKTdwc+lVylJjyx3Z9qbuGc54pC4xjPUd6ZvOBk9qOU0THOR6YpjEevWmlyW9fpSEgkjHb1qkiglJ27aZuwvzfrQzZYAUx2GABVJABJGDk1Huz/SlZsLnvTNwHNVYtajmYE5UfrTC3pSB8VGzkkk96C0xxOD1qN2yDSse2fpTGbPGadmUI7A8ik6jj1oYgDpTTgEgGgaTYAnO4nvTHJHRqUE9DTMktnNBpYUkkYzTHPY/hSg5PX8qaxyaGmaRENML+1OY4GajY4PIPFCVzRIM9/U0jHjOPwpVycZpGGAAKN2VYRjk/jTSR3pScn601iMZ96RVtBpPc0wnHGPpTmzjimORu60FJWEPQ0A8kikLYJHtSD0HWg0Vhrk4pCcjpxSk47U1sZ+tJ3uWkJzikYjr6Glph6Ee9LqWtxG4bGaaWwelLIcsDTT1OTUlrYSmM2GNOyQ2D0ph5Y8/jSGldiN0P0pHYEYFKMsDzTAATUFgO9MU4OO1PqOhlx1QhPHHpUbdD9KUEjjNNLcdKho0SsNIwcGmMSSc0+o26n60jRKw2TtTM9fanydqb1pS2NFsMcHJOKa/wB2pH+6aik4OKxtqVHcbTG5Oaee1R1L2NI7jXPamngZpX601vumoNlsMpjcnNPpjcHFQy4kb/eNMkIAA9TT3+8ajm/h+tS1c1Ww1gSMCmEEdakpj9fwqGajW6Uynv0plZS2NCNup+tMf7xp55OaY/3jUM0Q3v8AhTX+8acSd+Pamv8AeNZlrYa3AzTKe3IxTKiW5qRT9R9KGOVNE/3qRvuH61Ei1sNoooHeoZUdxr9PxptOfp+NNqCz602DBbPT0pQPlyo69DSFXlOWGKVEKjPp14r6+7tqfz7cXbt4756AVJHIY8MFwDRsz8wPHrjvSBWU4bp6CoepDakizAjTyCOEZZjhQOprf1GSPwvpX9lWrA3c65uHB+6KreFbaPTbeTxHegbI1IhBP3j0rMu72W+uHvJzl3bJNccl7ary/Zj+L/4A2vYwv1f5CRvtyrcj2HSpQ3cHj1qA5GQecd6crsvU8dxW7VzllFPUmJK84wc84NTxTdjVdWUjPr+VdR8IPh/dfE74jaV4LtlYJeXP+kOB9yFRudvwUGuPF4ihgsLOvWdoQTk32SV2PD4ari8RChSV5Sail3bdl+J6JpWPgl+zrPrbgxa/47JhtAeHgsEPzsPTfn/x4eleQLJsJyMY/nXc/tG/EO18efFG8bSWC6VpSrYaTEh+VYoxtyPq2T9CK4XcS2AccfnXgcOYSvDBSxeJVq2IftJLtdJQh/25C0fW76npcQV6M8WsLQd6VBckX3s/en/2/JuXo0uhJkFeDxj1q3p45Jzk46+lZ6naCcY/GrthIiHgfia9ya0PAUdTTaVNrFx14z26VSkJ3HJyM0+SdGhLbu5x+dVBO2SSuR9elcmEh+6T76/fqaY2N6zS6WX3KxOHK9W7djUgmVsbhz3BNQq6gAg9O9BZQMhQD34re1zz3G5Y3MTgYIx04oL7unGKhEpUb8frTxIr/wA8E0uWxNiXz2HJJqQSK2Mtg461W7ctj3pQ/RgRx7VDjclxRZ3kcbunagSAfL3qDeV6cc+tKkrZw2Tn0qOUnkJw646/rSBkPbnsKj81TnaeMY47Uu/jAbt164osxchIXG7igyYHGfzqMliCAc0A8ZI4+tFg5SRXcd6d5p9cfhUWRxz2oJJpconFEqynOT+VO83kkAZ96h3HGWNHzZwD25pcqFyEpkY8M36UbixyelML87d35UhPOR0zRyoXKP38Zz+fFG8dD1FRlsNjI96CeOgxngUWQ+UkD85zyR1zQzA9RUXmruyT9MUhfPfGaaiwUWyZpAnekM75yo57Go84Yk+vr1oycZLfpRyFKKQ8SEja3NL5pB44Ge4qPJI60eYV5Jo5StSXzcLkt19aa07MAN2B7CoPNLcZ4HQjFKHJXKnmmoIauS+ZwO2PXtSecVHLfhUPm85zj3qNpc4yatQKV2TvOzeyjr700SkH5eaiBXGBzTWlJGE6981XKik2TCYDPzZB64pPtLHGeB9agD5PJ+oNJ5ygZPXFPlRabJzcALk+vHvURnYnLN3qFpmPzE/gRTC5wSRVKKRorpEzT7Rg9xTDMOzdaiZlPfp0GaN3r1zVqJSuSGTaM55phkxznnuTUbPk5ApC/PJqlEtKSJDJge/qab5mQTmomYN945prv5eB3+tWoFpOxK8jPwD+femlyOMjioRIQMlufWmu+eC34VSgWkSF88nn8OlNeU42nr70zfnBJ5phfJyRVqI0mSbgV59cmm+YCcn8BTCwH+FN3DrmrUS0mPkl4xt603e3f14NMd8dPXpTXkIGatRLUXYkL55OelJ5h6elRhwFyfTpSBw3zDj0p8pVmSmQAE9/rTRJzgn61G8hwB7U0uVUtn8aLDUR7yZztNMeQ7sHFMDZ6jGKY77pCQatI1jFk/mDkkimq5OS341GWAGCPWguApJOKFEdmOD7mI7Gmyv82BTFfLHscU1mJbrx9KrlLV7kqyZGN3XpSFyH6VGrAcL6cmmu+DwO/GKfKUSlzt69+lMMnP17U1nyjc9D1pC34U1EabFafIwPWkaUkbccE81DuzyRSFj3OKtQ0NYkrSkDPvSGQ4yKiZsqO1Iz4XHc1SgWrEu/jrmkLknNRu4UnmmB9pp8pV7khfLdaQvjmoy+OvfpTWcZp8uoExbHTv1pM45z+dReZ0B9aC+Mc856UW0NEKSMZ7U0NwSBTXkxHkdD0ppk+UkEUy0xfMz9ehpjuC2BTVck4PUnmmF+44p2KQ924yajLfLkGiRgScdj3qNiewFNIaF3HbkUmcDJoJ2rmmlsZ5pmkdw3E9KaST+NAIx6U0E4J9KRaVwZgcCmt93GP1oc7iRTSepp2NEgLYGe1N4BoYjpScgYB6Uki0gJUHPPWo3bDHb+VOz2JqJiSxPrVWLSsxXKnApuSMZ/KjcDwfShzgck0GiABgRuprNuk4FKWJHPrTOd2fakMUtg80xmwDj2oZvmx601244qUi0tBCxIx60h60YPemtgLyfem9y0Dnmm85pW+8aaCeOe1F1YpATgGmk5OQKVuOc+tNB7g1LNFsIxxTD1pxzg0wk7h70FREkOMU3PrQzFjye9NcZBqFqV0GkkNx601jyM8U48kfWmvSKiIG4600dT9aAABgUjZHQ9am2pa1BycU2lY5pKkpKyI6a5wadSFQ3WpZqMqNup+tSVG3U/WpNBsnam06TtTaTVy1sI/wB2oX+8amf7tQv941n1KjuNbt9aZT36Uys3sax2GMcnNNc4WlpsnYVDNVsNqOpKjqX1NI7EZ5OajlyTgCpKY3LGpNktRM849ajk6/iKf3H401xzWZS2GP0/Gm05+n402s5GpHTH+8afTH+8ah7mg0g7gaa/3jTx3pj/AHjWRa2Gt0plPboaZUM0RFMCWwKR/uY9/wCtOk/1gprfd/GpZothtA70UVmyo7jX6fjTac/T8abUFn//2Q=="/>
  <p:tag name="MMPROD_19457PHOTO" val="/9j/4AAQSkZJRgABAQAAAQABAAD/2wBDAAMCAgMCAgMDAwMEAwMEBQgFBQQEBQoHBwYIDAoMDAsKCwsNDhIQDQ4RDgsLEBYQERMUFRUVDA8XGBYUGBIUFRT/2wBDAQMEBAUEBQkFBQkUDQsNFBQUFBQUFBQUFBQUFBQUFBQUFBQUFBQUFBQUFBQUFBQUFBQUFBQUFBQUFBQUFBQUFBT/wAARCAMsAq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tttPla4W5bhAabNIslxJz34q1e36wxKit8jDgisgpukyp/KvQOSKLSKGB/Sq9yfszDd3p7P5aheSfWsi5LyzZYc+lBYzULsH7nQCqrzom0AncRUkikZyKzNQmEUqEg/WrtcOYsTxM7h3qu8fybu49KspOZ4lI6Y/KpJbN2s5W424qHEakUlu2mX5m+VauaQVm+X9azUHlwsmOaZpt+bC6RUBO7moNPhSZuxTeWzxtzg4FTlEwOeT61QiYPMzYpYrjz7gr/d6GnYVy0YwHAYZBq8loGh2gsOMYzVSScx4JwfpVm3uQyBuMmnYqWxLBEIwVboehpt2Vto+D83XFVbrUTJKNgAVfSoHmMnLHNUjK9i+t0gKAH5iM4rUiumdVSuRvLsRSISDxzmuk8IzJrmpxWzTRWxYZDTNtX86bViXK+5tR2pYE449alntGEQ9q67R/DK3sF6I7iGZbflirjBI9Ko2djNqon2WM8KQ5DNMAM49Kwc0mdNOPMc3YuVk5zWm8mUH0rG1DUrewu/LZhuU8j0rRiu47iIMuMfWu2m243OKrC0mWdDllsrlirMY89Ca6f7Sjclsbug5rlIZNoB6ite2m8zb6CuKtDllcIM1CmRUbR1LEc9sj2pSPbH4Vialby6AuKnK00rgVZA+Gym1RZbKKQQiVDmQdRWbZ3fhvwFfLaXTSXN6oGZfLZwPfOPetGPR5b6ezmi1BrQiTkJ1YdxWpeahoen3bwXNuI3/AIppEyG49a1TtoZu0tV0MDW/Fmj6NePqiypObiMKqR9eOmRXLa5o82kwP4je+8m6lYTrB22nnb+tZGueF01PxA6aastzbMTI21fuDOePaur1TwkPELaZf2U/2xtNQRtaSfdJAwR9eK1SSZnq9UZerazpniCwEqBYbgJwX+99B7VzVnLP4S1i2vo7fz+cY7Y9xXs2lWK3+mwzXFgLKbH+pYZ2gVFe/DT+0YHngkVpD92FugrJzT0KlSaVyk3icazJ57232ZSvyjpUFx4jsYMqW3/7QNGpiysfDj2MhDagz7VC9az9L+G82paVcSC/RZE6REdtueRScLK5jF6am1DdJcIGQhgemKsgZGcYJPQmuJ1u21DQLawtY5POuJcZ2DIHrzXqEzaLomhouoXUHnRxgsytlyf90c4qXGxrGSMbJ/u/pQDmmQXSXEPmIwP0qSP94RjnPpUjk7BvHtT6PL57+hpM5HHfpSuWmh28+gp49qjz68VKoz1ouU2h9FHP+TRTIYRtjOad/nrTANvSnbvYUCFBzTgNvTH50xPn607d9KAJ+fQ0oO3pj86h836U/wAwEdvyoGiUDb0FPqr5r+g/Knea3t+VBRZ3Y7fpS8+hqss2eq1LuPtQSyXcfapM56Cod3sKckhbrQIsfL7/AJ0q/N1qLDe/5VIDt6UASbR/k0tM3+36U7cKlq4Eqrt7GlqPefQVJ+BoSsA/P0/Okz6g0m4/3f0prOR0xVATf5607d7CmbqUHNACq2OlSLIT1qFfm608HHSpkA7cfanbz7VHu9hS5+n51FrjRNuP939KUDb0x+dQ7j7VLuP939KLWBj930oB29KYGz0Ap2fp+dFriHq27rS7qYDt6Y/Ojd7Ci1i4kn+etLuPtTd1G6gbdh1LuPtTf89aWgjcNx9qT/PWk3ewo3ewoDlHbj7Ubj7U3d7Cjd7CgLWPnDTPC+o6t5GkWqw/aLjMjzzZ2ovU49DVXT7BrbU72xEyztESpMfIJBwa5mfxHqV1cxLHO9usGV/dNjcOmDWjo7vpnlvHkMBznvXStzdaGl9rl0y+kk2oVB+7IuQayNa1A3GppO5WLd8uEG1auy3TapepvA5PIWup8byeF7b4fJbLCDqxZSpx82e/NatbFeZwTK00gHQDjis/WxHHGFA+bOa1mAtbWMHg7cE/QVgNcC9v2cgmKNMsQK1WhzORJZTLDHtZhk84J4q9HcmcBVPyd64v+1Ptd/Ko+VVJ24rr9DjzZKSdx61LCO5Nc2scQG4fe7Yqk9ikmoboVGwr+tT3sI80FmDH0qhqs06aPJFB/rXrOx0t6Fz7QLBJFI3uePeqdvJmb5e/X3rP0uwmtNOQS/vJnbP0rX0rT3sdzStzIOKtnPdtljduHJJqyn7uHI4UVGIPKZRtyParq26NFtxzjHWovc3tZameSeueKfGDI4A6D0qSa0CKe2elN3C2hGe+eatIzlpqVdZMcUYUD5s5wazZ4SbdSJPLOc7l4K/SpPtQvb9nOTFEvzECucudTbULmeFGKJkgEVo2YXZ2+la+1tEkUF0/GGkRHI34P1rv/F3xin1LSrSz0y3eydEAlfjnA7V554N8GxvYIy3itcycvuYcd663xZ4M/snw7a6g13DJNcn/AFC8kCsVq9S93rscpLdvduZnJZ25Ykk11Xh+Qy2ynNcnFtMZ+baAOSa6jwdJDND/AK0bVbk4rWMkgkn0OlQcDPapre9WKQKTx61tW2n6f4i26TprF75l3vOcqEFcLfkeDvFHkahtuY0I3IrcNUTlGpoginHVnaGbeF7jrWlbsCg9K4o+IopNRa4MD2tg33UB5x61r2muxFlVHyHGVNcrg0a3udHjJFSrB5h29Ae9VLSfzupyfXArYtY1bG7p7UhFG+0S9GgyPp6s14HLRc4IH54rStdTtZdGU6zHHBPGg85JgD+Oa6OxlSaMBVK445qnr/hmz8Q2jW91FlCQd6/K3HvQ562FTpdWYnhvWNA86S1sLiJpTz2GR2rQg8PQWury6jE3l+eP3sa8qx/vU7SvBGk6UiiGyVXXpI33vxNHi5dSg00PpS7pwwyPUelK6k9Gb25FexoXCqsPz4zg5IrQ0V1NoAWzkdK4FtZ1XUYPIuLL7BJGo8wu3L+uKytbk1dLUxafNcR787hHIQTQqb2YlUUtSPXb7TdO+JDTzZuLUbQ2DlVfv+FdbouoWem3Wovd3UUf2lvNRQ3AUjAAFeSaxZXmjoReQSrK43HzF+ZvxrM0qOW/1W1WONpHV0+Vn4Kjtj0rp5LKxxTPTfDlwbOaOLVNPIsbiVlhnmBOwn1NV/Fnwxs7aSa/tJ5JGwG8mRg236HGcfnV3xlcXuq+I4dMuz/Z2jhRILgj7zD36D8a6a28FoLYCPU53tXAwdwbcPyqHZJXJinLbofO+p61qem3gSKR1RDggnrXolj4jNrHCzfvDtycD+L86d8UPC8GnPb+Socuu8uSBk+w9K4s3UlkPLZcsP7w6frTsnsS23oel2fiWwksPMnm8q5LbUiA+8a1Lu0e2WLepR5BkK45NZ9zp2j+DLS0vriM390+AiYBAc/hUmnRa34tu7i9mg+zQhdkKs2APw9aTiEJO9icLjvyeRUg+Xp+tc0niC50SUwarZSW8wPRVJUj2rTXXrNo9zTqCf4e4qHG2xom72NPPsPyp2cnpVWxvItRcJbyrI5/hHWrkkbQsyyAgj2pWZd7iUUE/wCFGRSAWPik3dOBQG2jjrTcj5vagBW46U2OQu2D0pch+9RLJ5b8UAXtwpOvSoicdT+lSo5agCUIF6fzp34Gm7vQD8qeNp9fzoAdn0pYuOtRo2/rUoG3pj86AHbj7VLuFQ0Z9h+VAE2z/OaXB9f0pN3sKXPpQBJu+lP3n0FRbvYU7d9KAH7z6CnlC3Y1Hn6fnS7z6Ck3YCXd7CnA7utM/A0KCO9CdwHg7emPzp3+etR5P939Kfu9hSauAv8AnrTt3sKZu9hTqErAOpdx9qTP0/OiiQEo5607d7Colcr3p/PoalOwDt3sKXP0/Omc+hpdx/u/pQ3caH7vpRu9hTd3sKWkFrkm6l/z1qPd7Cnbx7UDSsFFGfp+dGfp+dC1GFFGfp+dGfp+dFrEs+WYfDc083mRxnbnDNxg5rqdd8Cnw1pdndXN2knnLvEMfVRjPPFS6p4t0mTQIbKxhP2pW/eSnjp3rAudSkuoCZJXfAKqWbOK7fZvcbmkQi4tWk8yBcKRkGsLWbtr/UY0lYlI+B+daQgEtpuQ7SD0oTRw9ubmUOuOT2z6Gqe5qpXWhBq6oLcFOAF6muLkvZrC3uQiK/m5HzAnj2rrLtHchRwvQ1m6lpY+zkIjNirIaRwNklwbqQLGWJwCa7fSIJbKyJcsrZ4X2qLTbdLZGfZhjjqOlTXly03IOB3pNNkWtqh08rsxbOSKpG8aW5SNgCDyfatCOaMxAnHPHWkkt0nuzcIBHEFwWPAB9z0qGb3ukPt1G5iASF9aSO6M1wQTwvQ1B/aKW0ciwSLLnjIII/MVUtpDLMdnOOuOfzp2M+ezNua5Kchsmpbe7DRqc8mswOH+nrU8JHHGB6Gixo5cw65vHuJQc4UdsCn3uPsanphajkiDfdP5VE6uwCk4HQ5qloTZSOfN9NY29wERX83I+YZ/Kufs1uPtMgWMuTgE13sumRSRhAM/jmo006KxDFcbj7dKZHKQ6PataW5eRmWTPCg44rcuriW5iTe7MsYwoLHge1Yru+D82cmrn9oILURAHfjBNJKxDXKVrZt880bZKEkc+ldh4At5dRvxYWQwHfDegrkbNQ0jDvk9a1vCuoSaPqV2Y5DCSc5XjOKbjcbbPoLwz8Pxpk19JDetb6ht2GVFBAyK85ufDltovjgTeIbr7WquSWyPnbHeuOk8V6xBqE88OpXCmVizYc4NY1/eX2rTmS8uZJ2ySGY8jPFYxg0S5OR9LeJfAOm65psc1mqQSbPl8sDawPNcUkEWkW1zZNafaL2PkMOiAcGvKLfxPq+lweUuoTSQk5Ku5wP1r0Hw1cx6ubO2tdVxcXWFuWkHQEZIHP8APNaRi46tk8xt6PeJJK0YO4j0rqbSXIHNVdR8H2/hmyh+xs0rk4kd+SffIxSWx2riuaVr6GsXdHSWt55eOasXGvC3xmNnXGSVrAjlPTqKmDk9DUpLqXdpaDJfGE15Gr2v7gCcKyS9WHtXU30X2mFAW2MMMa5fTbGG0uTMYlZy2QSOlbkt6ZOelaSSuuUUJySakNv8SEIMMp+83cmjTNPRpQ46qQcHoRVd5Nxpo1GWyVjGFZv7rDOaFFy0IlPl1Q3xF4fsvG9vdpGQtxAPJjYk4DVT8KfC6w0iwU3h8+7wP3oP3Men+TXNDw74r1C5mns5DbRTPuCiULzXaeFPD2uaR897qwu1f7yEdPpUSTjpc1j+8ipNE+laXcTQXWnaxGt3CnKzsPvr6/X6V0UFslnbpFAu2NVCqg7VleIfE9r4caD7USqyHAYdF+tYvjPx3Bpuly/YJI7q4cbQUbiP3JrF8zabGnBXSOC8WzTXHjC/W5kW4eP93DkgBPfHrVfx18OLnS9FF8tyJ7hcZSNcA/7o/wDr0p8F3OreC21uKRri9fMjJ3dO1UtL1G71W9tjcSTTxJhvKZiVA7iu1JSSsclROGqOv+HmqabqOjx213EZ9VjXd5Egy34Vc/tDxho3m3t3Datp8XzGBAQwX8+tbWnXNhbakm23itZ54wsLhcFvpTdRfxFbwyq8cF5C/BfPQfSs762JTUo36nOy/Fuz1aT7L/ZRYMMCSR1YA/TGapah8PYJdNe8tC08zHHloRgfTjipodEk8LzTaxc2IvPNbYEQfdPrj1r0TyoNO00iFRFGFzj0pySjsJSlLVo8w0L4W67Ghu/tkemzHlEX5iPqc81Uu9e1bSr4299KJXBwXRTg/wC7WfrnifXdX1WYxXc620TECKDjf9SK6ew8P6hrHhDfJZoL24csC7YljX1+tCXc1e3MXra/gujhHDHHzc96nGWPHTNeXxXc2mTDbJyjZPPWu/0HUP7Utt+CjBcnuKzaJUtDRZgqMfSqRuiXIXH0xU102IXcldvstZkBMY3EYLfdpF3NQN5XQ8e9Ujd4kbHQU0zNK/JwtZt9epDwvzZ/vUDNy1ujMOQo+mavxk1y9rrMMJ+YmtGLW4p3/dkkf7XNJuw7G4rg9aVST1/SqMN9G/8AEB9avQujfdBNLmESRDFS7qhjb3zUm40XAf8A560A5pNxoX5utNO4E/PvQp3deKjyfSngFegNMB/+etO3ewpm72FOoAfu9hTs/T86Zn6fnS7vYVLVxofvPoKk/A1FS7z6CktBbE232b86XP0/OofMp/mD1FUncdx/PvTv89ab8vv+dLupiHbvpTs/T86j3U7d/u1MgHZ+n50u4+1N3ewpfpUALuPtRuPtSUZ+n50AS8+hp+fp+dQbj7VLuP8Ad/SgaHZ+n50zB9f0pdx/u/pRRa4Mfu+lG70A/Km7vYU1Tu68VaVhEm76UbvpSY+n5UmT/d/SlID5KF0LxWMYKx9NuMdK0YiDZAKSy4ztUZOfSqccsY81TxknFMsbqdXMcILr/EccCvT6GbaO60PQ7az09by+YxPJ80Ucq8H6jGf1pmu6pNNZtFNplvawTH5J4lYEgdhntWjZWWt+KLSO7ktv9Et4/KWRflH4Z/nWb4l1e71ma0guTHFb6enlCNRgMRwSax3Y02jkb50kmkWFDGByqE/NiqU980EPIGSMYau+1C20Wz8LLe/aBNqMr7fKHJUe49a881ZPNkK9D6kVSKUrmTPclUPHB54p1iDcWzM3qQAKUwYADL7Vbto1iXpgUzRalbywmMjp2qtqxlk0p7eJtjt36Vry26y4Ix9az7gLv4+bHHFS11L0aMvT9Paw01Y93mSlsknqK0NN0t7EG4ZzhgeM1F0fkYGatXN4rRbM8AYoTJcCOKVArEnvxWmqj7L5nOMZrFUCRMj8qljv3dfL3YVaCXo7IsWbsZnYnIJOBV8/vBkjpWdpsyyzMuc5PU1aebyJ5Y2OR2qi0ydrgQITgH0rHuLpzuYjr6VoSKhUEkc1Vmhx1GVzQJMZYnzrSR27ZwKq2zEh2Y444xWtDbL5WASB14qo+nmPOM46ZIqkGnNqVNNvBb3WZDxng1eupPMvGKHhu/tWTe6c8VzbhjkN8wA61oWi7pCZDtAHeqSuZvQlluCdqK3zA1Ks+wgk59ayjIVu9+cjoKuPIzpjH5U7Ci4loxLe78PtX2OKqRK1rJmFnRlfIZWOc0zfJDbkDuc8VZtVDKr569c0WE7HU6V8QtXtBBay3TzxA/dc5r1jS7t5mRHUbyuTg5A9q+f7yCXaGGFGchsnNbvhfxpe6BcAmTzom4YMOaxnBNXJi7M97jBzVmJOc1z3h/xNBqCxGQ7TIOBXXLFhAQBg9CK42+V2ZtzJkSpyKn296VYsVKqZHSqvcZWJxVqIRrYXEwjE0ka7gqjc2fYUhtDKMAcmsy68Najp9w11a6kFt5FJnhkA4P8AskYx+NaKz0uZyi+hqeCtZn1PRzNfJHC4cgKp4xWnJ4hs4Lq3g3ZeYkKV5BrBbw9arpEq285cbSd4f5T9Kz/B+nm6Wzd5gsCOXjj7n6modOMrtihWcWos6zX7G3v3gjuLVLmPdyGGcVg3XhOxaC40q2xB9oG+RAowq/j3rsDgNknjr16GmC2ja5M3BkK4PHOKwU7KyOmUIzdzlZvFWmeEZLfRpLW4jgSIKkiwlk/Gsnw5Ha3huIrazaF5HLpI6EHafwr0SS1SVAHAbH94ZrN1iG9S2H9nxqZw4GT0296qM0tjKpSlK1zN1rwZDrL2kgmkt5bYjyzGQB+PFU9f8XT+HVggvrCR2mO3z4wCgHqfeuwhDCJRIctjk1DfWEF9bNBKAyMOmMmkpXepcaSjEZGkD2YUL5sRHfkmuVj0WfUfE16TczR2KRCMpxjcf7vFdbbhYIhGmCU4CrUen3kV2j+WTlW2MSOd1HNKLfKO3NZNkOn6LYaFaCG1tkEeTnAyfzrkbabxLrmrOXtxYaVHwYhjdJ+P/wCqu51C9ttOs5Li4mS3gjGTI/AFeR61+0l4Z0W2misZm1O7RtipF0z9aINu5UorRPYj+J9hoFlBvikjtbwPt8jplvesvwxrn9loLGO4g864GA5PCfXmvmT4seOtQ1TVW1Ge9Ko53KqnnP1zXBXXxjmtnEMU7PKf+WhY4H05rWKb3OWeux9oy6rPJrSaYmp28jSNt3BuAPfmui8f+IdC8HxWMT3olk6t05FfANl42uBKZkuJFlY5Misc/wA6Na+LV/rN8YbqeSaRF2jee3+NNxvsEZLZn2zZ/EvQryN2afyB25GaS2vbTxDeiOyuknc/dRetfAr/ABOu7a/NqswXHPIOf510ujfE3VfD8qXNpfSwzDoQeKnlaFJrofauuXFl4cdl1CcRsvVQME1hxfEfQowwjnYp6jrXyTq/7QE+tXSi7uJbqUffd+R+HNcfr3x2uLTMNpZsw/vn/wDXUOLehtFpn3QPiZpLttS7w3v0rsfDPiuDVcCO6jLj+HPP86/NEfGrU5XBjiRQfVjXUeHvjVrFtIs8EsiFfTPP15rNpxZpa5+lFvqsTEB5dmeny/8A16vJehhkNx718P8Ahn9pq/uJ1NzdE7f4XU5/nXsfhT9pTSb/APd31u9r/tKeP50kw5T6EExPQg1LG49a5Lwz4x0zxLbpLZXscmfTn9K34J1cghj7AjBrSLIasaPy+p/Ojf6YqJOacrbutWZk4Oafn0pi/NnPalU7uvFAEm72FLTadn6fnQA+jP0/Ok3CjPsPyqWJjMNT9vsPypc/T86PxNSnYESYb3/Kl8z2FR7z6Cl8v2NWncZJu9hT8+36VH+Bp/y+/wCdKQDv89aFfd1pN1NAx6fnUAS7hRu9hUXzf5FP/wA9aAHbvYU7cfao/wDPWl3fSgB+4+1Sc+hqHd7Cl3+1NOw7kvPoaACvQGo95PYUbj7VVwuO8xqf8vv+dQ59eKM+y1LdxHydfwMscnlfebpTdK1KXTrGS3aMNLLgFj0rQWAupYg9O9JDaCYE4zt9K9Ruxly3Oi03xPqj+HkshdGK3jYlo043fX1rn3nujFNGHJErEnPfmmzajHpn+sJ2HrgVqGKO6jSSEEDb39azbUdR26MwyDaxBiACvQCs1p2uZHdjz7dK2r2PkqRx61iXVuyo+3Iz3FXe4JJbDcguBnNT5CJuPKCsQXwhBDffHYUx783EZ7L6UmrG0dVcvnUGO4LkDOPSq5m8rLHlj0FRwDMecUsoQKM8mkU2VzM5x0yTnApHV3GVzmrkNqJec49KQwOh9QDUhcXTl8mzdX+8xNVrfMKsO5FbNvgoB6025tUiXew68YxVCTXNcwbe8NhcKyjlm6CtdpvtNzvI5PJqvc2MctzbmFenDfX6VKJBp7sXwWx92mlchsHufMnEXbrmrMkhRATjjsKxRMZLjcMhjyau78jaaqwozNC3uBIpbpzUN9eGTCKAMHmordRnAqWa24ytBd+pXNwkcEtxN83kglRWPY61NrUc8nlrFGnAABGa1LqAmAqRkHqDTLa1SOBYlQBCRnFOLtuS4t7EGlxNcXm0qRGOhAxWkkJZmxzg4FaflRwWi+Wo3Y61RtiwcqRVGSiQzfIvzEkVHauZpyi/w81oy2W/BPemWuniCVmU4JHeg2UdCCe8MjFGzhT+NTNHtt42AGSc064shGryCrVtEt8kao6RuzhfWqMpXZ1nhi9+0JBsJLoBx6V7H4e1D7daRJv3Oufwry+S5Ph5o9Ns2jlwAHmxj5j2rf0O/k0TVBBJIH5GSvSuSrHmV0CPSEUliatxx596rQSCVBInKnnIrQtF8zAFcSZqnclhhA5okij1rTpoGV0jkBjbB5x6ircUJywI47H1qO+aW2spzbIHkCkqCOM0r3djoSaR5Jrqax4aAsbGG5Fvjqqk5/Grnh651BXiFrHJJKCflYfKp9xXp9hM17Zo80QRj/Cev61S0XTZbFrtpQCzy5UjuK39s7ctjCdFXTRxmseLNdso3t7uwECyfKJ0BwB+ddtokEkVojS3L3LMoO6UDr+Ark/F2om4vDZBwUyBgkfeP9K04Li80ex23MyKQ3DBgOKcknFWMIVHTnqdY0ioVBb5j+GaCFYZPJ+hANcL4lj1u+t0uLKZTj/Vxxfe3fWoPCn/AAltvDNcarPGyKvyxyKS5+uDWHs1odirXuegCQMMs2Mj0rEubHVEFxLFdIzN/q0ccCuE/wCFk6y128qxQ/Z1PQoc4/76qp4v+Plt4ZsmmliQMPU4/rTUHFidVTXL3On8NeGNX0nWpby91PzIZlzJG7DB/CsX4tfGnS/hLbxrH5d3dTkkW8Zy2fevlD4j/tf+JfEqy6fo4SxilGDMD8w+hzj9K8e1jxDd6pItze3j3V4+dskrFiP1qmnJkXVPQ9U+Kvx+8T/ErfbT3R0/TWGPstvlQ/8AvZYmvKrvVLuxjIguBEG7gd/zqib0ffYjNZN/qn2gnaRtraMUZOd1cp+JtVub2L7NLdO0Q/gzxXEa1fR2cgUOBjv3qzr+obrhzuPy/dri9dkknmB3VqlYmN2ep+FdWW5tGm3AqPas3Qrg6t4mnnceXGM4Fc54f1VbCz+z5Jz1zWlo12be+3huGz1oikYzi3sY+qaqZvEUsqMFAYrxXUyXD3VjGsTHP415zq6tbX08pOMuTjt+VdVomtqYYeAfmwaHG5pFLl8zN1W9n03VEiLlVb24qXVYmvI2J+YegqX4jRoPs80Y+ZTyRTNCuluFMTHJYZyahpx2Lg7aGTFcH7iEAr0wK1dH1OSEkbiB6Ux9CktbsSZVoz61ZSw8tgVHBrKSbWpvJvQ6SCdgfMU/N611mg61IQUeYha5GwlRQgYgA+1abExMpU4B7iudxsbxs1qemaF4q1TQL2K60+7eNh7nH86+ivhl+0qt9cx2OuoY5D92Zeh+vNfI2l6mSAGJwetdBBuSQvE2D2AqL2LcUz9ItN1O31G2Se2nWWF+jqc1fhfI+8K+Gvhd8Z9W8E3kcV3I91Y5xsfPH619deDvGlh4usEu7KZdrdY8gsv5VUX3OecbHZxyAZpwGOn61Uhl39+M4zVlZAxq0zK5L/nrS7vpTd+ewo3ewqk7hcXB9f0p+fp+dNpd3sKUhDt3sKdn6fnTM/T86Xd9KgA3ewp+8+gqOn007ALvPoKfz6/pUOT6Cp/wNDdwF3H+7+lG491/Sot59BQZCvQD8aQFgbT6/nRuqBX3dak3H+7+lAWuP3UbqZu+lG4/3f0oC1iT/PWk2f5zRupN2ewoC1yRfm60ufp+dNB29MfnRu+lAWsDNt6UbvpTSd3Wjd7CgDxe1fw5eeF4NVF0jjb+9K/wH3rjYZbidoRbBXjupxHGAvL56Yrwew8R3unW91ZJMy203LR84/DnitHRvHWq2tvYpFdFZbKZZIT6Feg+le1yXic0W7nuHj/w7c+GL7TRqVhK1lPnzGtHDFcetdddT+Hh4IOpaUzytHMsLo5+fn2ryW++MOt+LbVLfVNsgXP3VwT+VY+l6sr3JHmHytwYw5OMj2rmdO61NHK7sj1TWNT8NiyVYRdR3rEfJOBgVgap4g09EWOGxG7++3P9a868VeMm17xHPdKphSPC7F44pYtdivbcsS6Y6Bqah2Y2Fxfm61S4UgD5uABjirsVuGQ45rDZTJdGZfvE546V21lpjCxindSiSZKlhjIp1Gkzamm43KUa7FwelMZAwIAyasajLFG4WLoBzz1NZ0l5tHXBqU7g9y/E2wD+lOu7sCEqg+Y9TmqBkdl3fw1XimHnnc3yn1pkNmmk/kR7mPWmyhrgKzcqKq3dxHcusafLtH51YhmITbnpQSpDJZpILC4EfDsCBWHo1jcQWk0tyd8jngelb0jBozkdKpWl2on2ynaAatKwnYn03TZLeY3MhwpB4qWMq7Oc980+9vgP3Wfl7Y9KqwxEvlTQEYmrbRBl469qkaYW77G5qt5pjXCg5AqiQ0kpJ5ag0LF5eb5P9npilWVBMFTkiq+COSOapz3Yt7oNg8dD61dhqTOojczlV/CtGHTC3OMD1qv4IgTxDdyRm5htmRd3759ufp616NpvhkXGiTX0ckc8cDYARxlvp61lOVi4e87HGy6eyoDjoOlQCy+XO3k12ljpkup6fJdfYpreJR0mwGNY1y0SO6gghcrketZqom9DscGle2hx+oXIt0kDfdHY1DYac0tr9tZ/k3bVSrus+HbnLGdcRTDK89qxRDMjpasx8j+EEcH6HvW6d0edJa6HrEek+H9J8OW9zJqTz6hcKWMKfwr/AIVV0dGvEVxuLMd2e9chalfsEY6sp29a9Q8H6WbuGMLwcdPalsm2Zvsjp/D+s/YIvJuHCqRj5jXUQap5A3QqZsY+RTy1Zx0G00qymL2Emo3O0kErlR+dc1L4wtfDNqpEBmvsYWBuAv1rj5VJ3Q/ei0er2s0s0e6SJoW7oxBIqThf4unOAK89tfiPM1tbNNZeXPJgld2AFPoKXxh8TE0i9W0sSlxLnD4bOPpisnSlex0fWI2emx6Fg7CRw3rVU7pw2x/LABXPvWB4a8YHWYczwrakjjc3Wr9lrWnRX/8AZ0F0ktw+6TYnzYFS4uOjKVRTSaOY1r4eSXV1GsdwxRzlpm+8pFc74v8ABWoaBp7XjX73sK/6xWONtewTZZDt+927isLxhH9p8PXMckeVmTa9VCo78pM4RScit4CgYeGLVi25ZR5ic5+U9Py71zXxV+I9roemPFaXKm4HyuyngD86o2/xDsPAHhuSC+uRsiDCKRsZIr4i+L/xuRb26+xzee7v8iKTgL781O07gknT0PofX/jFovhbwdPPezqL6QERoo6/hXxp4x+KOo+N7h/PunEXo2f8a4PxR40vNbuhLc3O/Gdqc7V+gzXLajr5ik2o232ArrguZu5nL3EmemQ6okcZ2MAO2BWdFrW93mdgEHQGuUm1drbTVkLAlsdc1m6zrwtoI4lk6rzW/Ikcc5ynodtc68xg3BzisQ6+QCCxAPSuRPiIlPvcelMm1INsw/ArSPKky2nGBoazqYeZcv1rL1q4VlhIOPWqGpXQluwoJK1Tu5mmXluO1ZuxrSTaNGwvmZgATgV0q3wt4wc59c1wtvN5bAo/z962Evt8JDvyahtLYrku2WdduRdjcmN2MfhVfRrxkR1y2QcgVQmuCq4JH5VRstQaG+YAjnrgVDkHLo7HYa5qJu7LBwflzWPYX72t9BICAcc8cU24ud0WOOmOlZSTG4OQeVbH0pqS6kqLPUxexz7TgEfWn6ufJtVdcfhXHabqTeUNz1vtqC3dkEDD8etDszSKbD7e4eMAke1dVZXy3FsA5yRXnrTFdx3HdWhp2sHb/rMCsZpJG97NI7m0u2jkC7zgV1em6n5jqOMeteb2+oiaTcpwPet7StXWEqHYj6iuZrqjdPuehEiaIhiCM596674Z/ELUvAupxyRXP7junO0/hmvN7PUQ5UZyDVuO7JBIbn+VQPRn6GeA/Gtn4w02O7tZl3EfPHySD7V2NrP54H6V+fXwt+I994C1VXiuGaA8lTnDfUZr6/8Ahr8TbTxTIh85IC3UN0po56kOx6mOetL9eKrpeR3R/csH/wBodKnBwPm+73HerTsY2sP/AM9aWm7/AGFL26HPpQ9QuO3ewo3ewpKKQh1Pz9PzplLu9hRa4Ds/T86XefQUzd7Cjd7Ci1gDd7Cgnd1pM/T86M5oC1wXjvUm8+gqOl3fSguKsS7/AG/Sm7z6Cm7R/k0ufp+dApE24/3f0pqyE9aZvPoKeq7exoCJLuo3Uzcf7v6Ubj/d/Sgch2fp+dGfp+dN3ewo3H+7+lBFrn5pLd7riQMSCD36Vf0mAiUYHBbAzWLe3kMtyjxkAH79bdtqEUr2yxHLZy2PWvaUtDNJRep1EE628uD09e9aujwQqXlIzIOhFcv5jNd4wNvatWz1D7LIQQDjpmoqtWHG12ZXjR0i1TMMYjyMsV7mqk1w8NlEygkHrxzTtc33lw78rznPSplkUWkcLYJHQ1nHoU7F631+K2lgt9heQ+lex6TJca1pVnZxQNceUpUJGvH414jHpJ8z7Qh47H0r6d+CvizTvBnh9RqqSNdTfMkix9vSlW6WJhdNnjGoQajZy3EV5YS25iYrgjB/HNYl0JZ2jVAck54Ne2XH2j4p+JbuER/ZxcyNtXHIX/Gql58C9c0O6lleFZrWJeJVI5+orOEop+8VUbtocESlvp6xbCZQOTXK6/ZahamOX7PIUIyRHzivobw78FbzU7driSaOOFhuV26Gk8W29t8L/CV2+o6W93I4wkygED+dVzpysjNR908f8L2l7qmhmZ9LlQOSEdkPIFMns5rJz5mQ44P+FfQ3wT8d6b4m8INbPZCK5t8gK6gAj2ryzxnpvkXUz7RtZ8iiMuVtSNuS8UcrhWiA6E1j6xbSiaNIdgeQjHFaF95gRSq4rKvmm8/zN2QoGMVu5JrQycOx0eleDdR17GnW/wBngS1jM091PkceinI/Wo/D1v50M6I3miNs8cjFck+talqlxJmd4YnjMTRRNhWHvzzXRaRcvpRzEMZGNp71kty1oaNhqEulysSkbgnAWVM1m3F2X1R3ZgrSj7nRTV2zf+09SRpF+XOSFrqfii/hhtC0a00uEDVFkAdwMVbWqNNkchGhnlDHpWfrGxXRVHzD1rWuZFto/TjNYaXKzSXN04JhQcEDvWq0OVy1Ibi3Mflsspi291ODj0+ldNoHig2VzbNFM8tvDIrPArHax9xXnbXUmrrIgcxnOARXo/hfwVHFZw/Z7pJJAAzbmGSaxk2CbOs8f/GW71tlTTIn0+BU+fOOtQ/C1R4m1+CzvJWDz9Gbo30rO+IHgr/hHbeyP2uK4edPMZU5KD+lZ+j3v9kPBcxSmF4BkOOCre1TOCaOmnPkWh7f498GwWF5YRW0sl1O4/491TJAH41gXWh6Vc+HtRdfs9vLAuXMqbGU47dzU3w28W2aXg1PUZpbmQggSOSQv0ro9csNO+I91cRaNDHFJAu+e4ZSgY+mPSsItxeoSlzRdtzw7S4sxmUyZjDdM816hp/iGLwt9iuFV7mA4yFcLu9a5rSL6z8JeIpre/t0u40YoIeoz7CtGK/sJr+abUbNo7V93lxLj5M9O1aytIxe+h7F4d+JGmeIJJUDLAI1zukcYP04qxcReHtYnDlrK4uiQDIjKzGvELq3iSdYbY4HQED+tWbDQHuLKe4jlfdCw+SPC/nioVFdC3Pa56J4+06eDU7W9tox9kERR9qg4YdK46DV49JuhN9jjufMbmR1zUmneO9Q0wyKzG7gI/1cmWP863PDfxE0zU72PTb2xRJJT8uVXG6m4uCOaXvM1dF8UWviuQ6Y0X2O42FlYAYVfQVxfhbSNTtPE8osnD3iyspkIyu0djS/E/Q9V8Nan/amko8dquCzR/wg+tU/BXjWTQCLqaPcpzvZjyQfx61NtOY0j7uh6jp/h/UtEEl9da3LcSEZaMp+7/Dv+tP8feP9C8KeGJ7vUdQhjUp8oJ5J+lcB8bfjd4f8N+DHuYtXjEz/AHYg3JPvX5w/Gv4t3/iu4x/aMrr2JJwv05rmfNJ6HZFWR2/7R3xzfxheGz0mZrfBKiQE8D164zXzxq+oJbLkyF5W+8zcmsldTJkZ2kJ+vP8AWsHWNUaS4c78rXQo2WopaqyLs+qGQ5L1nC+ae6GWJz61nyXRDdeKTTpfPuhyKIuzMpRbSR0XiPUjHFbRAnbgE1zmq3++fdvbHv2pfE100l0o3E7VrBmnaRsHA+lbOehMaZq/2g2duTj60h1VwwXI4+tZPnPv60jSFTkHmo5jR021Y2RqG8lsjNKt0fJ5aseN9yuRyRTpbhlixnj1qebQqMHFF2ylLzP8x56VYnvnReDWRYTeXKTVy5bKVi5GjRopM1wmVbJqjHIwvdx4+lJZ3JRlHGDSTjE+4UKXclR0dzdecvExPUVmQXJTzPujJz0qzuK275+9WVwc4PFDl2K5dEb1tcsg4bitTTNSBbbu/KudspPMbDHaPapYJ/s13yc/WnGdg0izobmdi5IPBqO2kMDY3ZqFpAUPNNd/MG5TzVN8ysF1LQ6C01BrZ1KtkHrW5NeeaodTyOuAcCuNs5iFOa2dKvfNJibaSfrWbVomlrKx3Wia15gCsxGPWunt7rzVCg8HtXksVw9pcZDnbXaaNqJaNDvORWLXUqOx2EF2VABIGO4HNdt4J8WTaTcoPNYDPqf8a8zkucplT+NXbLUeAQwDZqLhJXPtr4dfFW4g8piPtMYIBQ5/xr0/T/il/bF6Fks1tkb7oRixx2r4x+EfxJi8NavZvqdub7TUkBkiUkEj2r6osvE2j/Ea8k1DT4hbW2xAFRNuMfTFaQ1Oedkj1FdUgYBlmUBj8vIzVmOXzOBjPr2rhNN8Hz67PI1pqCxxoPlVm5B96tReILfwtbIl7ei6lZsEp0VfetbWObmSO3B/OgHNUdL1aHV0Vrd81dUhvzxWbepVyT6UE4pitu6048dKcRi0UUUSATd7Chfm60lOA29KkuIZ+n50m72FGT/d/SkoG3Yfu9APyo3ewqNTu68U/P0/Ogj4th+fp+dLvPoKZuJ7Cjd7CgaVh+8+go3n0FM3ewpd1AmTfgaj3n0FG8+gpM/T86Bo/L4aFdJ5hcHDdMV0vhPwqbaJS8xklLbuPWpba+SYRTBS6sAQB0rY8OtLBPJIwI8z7o9K9HmsiXFslW3EUw9+tSSKsNrJO3PGcdqTUUe2J4+VulVdIu1vo5rd+DjAHSob5kVGGhmDVPtllJceUY8fdB//AF1l6lezrDE8OWJbDZ9K6IaYwjdSMIBnArm4EljlJdTtH3QaFLQpxsdPZ6utvaqrHJPavVfCnjC3vLS3luVFtFHHtAOTn614WGDygH5R712un3qLpog3YGMe9afEYydtj3j4bazNrN20vh+GKW7t5S7Andu9j7V6DL8dbXTbkWuu6bNp8jLhVzv3N/hXy98KvFGpfDvVru+s7lWEp2+W65TH06/rWzrniG98ba8L7VrhYty7UABCx+/1qPZpvUlVGk0j3v4V+LnvfP0+5HmabuzDIc5UehPTFafxO8T6TrXhfU9PWM3JVerJ8n4GvA/CXxPg0LXv7MGZNPU/Pc9jX0/cal4c1Lw45jntJbGaPaFQg5/KonFRkmhwnJJ3Pn/wDa38NlHd2aFIp5BAuB0c9a9V1H4UnVNTWCWTZaxW+WmAGWf246frXNaPqVlpFjHb7Ehgtrj7VtPTjoPp7VY1H9osXFrcw2lk0UwO1ZCeg9evWnOMnZo0jKNjifH/AIKbQb6S2QeYq8g55I9+K8yMEgnZHA25xu6ivob4eav4X+KUdzNcXmbqE+U8Urqv44IrhfHPgGz0meXUbbUI0sIpdipgFnHtTjrozNtHn+meFp7m5QpGRG7bM5GM+3Fdb4q8Fr4Int0vLtLkmMSMITkKPek1zxTpl9aWMOlwtD5Yy8mcHP1rHvL17qAtK7OzYGWOePxrXk1uS5JBDLCjM8I2DsR1rIkuDqOtCSYn5SFGO1X2td1tHJGSD1x3qcaKsECzyBlY/wAJPGfyqnubXuitroQIxXhcYGa5G5vZ7fTHtVQESckkZI+ldXPE1xJtbhG7VQ1TTB5Q2RswHWruZuKON0mG4kdlWIsGbk13el2hsbaIyO28thlzgVDp0a2UW5VAOc5qS4maSQHPAPSoauRJdUal9LJdN5szs/GMsxzisyxImiZJfmXOee9WZb6OaERqD7mmWEYkTHerJizv/hpp0/iF1srQhYRnk9K9f0DwE1jpN8mm6k9pdysY3lCgjIr5/wDBmszaLFOIpjAwckbTin23irWbFpFh1K5Cvzt3nGawlBt6ApNHeeGNF0zQ/Gkn9tutxMzFYwxBUndjn1r0Xxd8OrPUVW4slWKXjMYxtbFfNEs95eXHnz3Mkk46SE8g5zmtO28XatZRxW8moTSQA4Bdydv05pcsnbULtHrDNbxab9mS08y4jYCS4PZateGVivrW9s4DsllX/WDkAe1Zfhq3g8R3UWm2mqkW8ikzsy4diOm3t+hrpPFvh+48J6fGdDhaQOuxmxllPrnvTcuXQNzmba3S2vHgUCWQfIC3Rj7Vz/xO8By+HpdJubTVHivkkErRRcHHfj/69bli0en+Eby71yZrXVYifKt14Y49Qea8xvvFt/fXouZblp5hkAycgZq4py16ESfLoj2+w8SjxQLPSY7w3LzxgTo4+Va4H433+heAdDutPe4xOYdyuoC/NXm3/CcTeFb834mIfPzAAjIr5x/ah/aHn+IF4tjFmLyhiSVQSfzzWE2m/dN6ML6s89+J/jCbWrp1N20kaudoOT/WvNNc1gyLt3jHoBUOo6mZ8oTnqc965++uDJ3qY6HbsrE0t6QhUHmsy6uTKhBPJpjz7yxBqtId7nmi9zNEk1wwGM8UabcCK8Xn5arTsS2O3WmwSYnArORaVzQ12VjLuB56CswnLZzVzVfmIPYjJqlj5afMUlYiRi7ZJ5pxOfr6U2IY60rEhc0XKsSWHzRPk/NSSHKgE8UunZYnFOlUB2HYVMmFirAx8zrgVqkkxZrKgGZcdq1cfulHUVnuCGjh+KuWbCXhuT6VQ8wg81LakxzZHSiQdLI2LlSqNtrHXlsHgVuiQSRH1NYsibXpJ9xPREttMwlwMYp0sjRzAk8mobUlJzU1/HtKEU4kNXNhJSUGT1qfTAbjcOCaoQsGReantbg28wIwc9cilfsEY3dy4shS4x0FXfP8iXep59aoSAsFYcmldiw5q73VjexvpMbmFTWzoepCIIjNx+tcvpF1tV0J+gq8P3LAg8CspaJISaPRbK6EvBbIpJ7hrSQHOEPeuf0m5cJndmti4/0u3PYjpioZS1Or0m/b/noV7ADtX1R+zD44t4LG5sL6SCPcgZJGPI9q+M9LvCgwxGfpXo/hLxNJpLxSCTeFPIx1Hpx2pxujKcVNWR+kENhbT+FIbnRoGNzcY2oG5YHr0rgNetVspGt5rdhdY+bf0r0v4K61oniHwXZX2lXKS+bGpdCfmjP90+9X/iB4ck1jTlaxtlmuicb+5FdEZ6nLKjZHmmiaidBEbBm/3EBJr0DTtSjvUTB2vtzsPXNcGsOoeHFea4tQskfVZBuFFvPqmrWf9oW9pMoVsqEUjd+FaTinqc6i27HpqnaFJB5qRiHrm/DXiCbUoxHcWk1tInUOvH610ecDLd+mKwNVpoxaKM9KM+oNS2i7Dadn6fnTM468U7d7CgqIbR/k0lLu9hTf89aAkrgBt6U7d7Cm/wCetLQEVYVfm60ufp+dICF6Um76UBIdn6fnSbR7/nSb/b9KXcKDO5Jn6fnTd30pPMHqKTd7CgtanwbHa29jZoqQjCYAzU2jsZnLAdO1dXaaDb3enzSF+Ix/D/e9+K5PTzNpetpGsJlhlOASM/qK676WLuWtTUTskZQow9a5bXoP7LcyRbg/6V6RqFus7lhFiROoNcnrOkHUg0icBepPSknZalxLWmTrqtiJEAXcuDjsfasbVBFPIYI0CvH1rQ8D28lvE0bj5Q3Oe1XrvSEtteCFced0J7j1pJjaujGsdFVrjEkW4U+7tZLWT5V2qa6qxUQ3RiMW4k4Ujqfwqt4ntSCiCMrIATitoNanM0cPPNeQ3qsgYIpzgdDV251S5un3fMg9sitT7EVTLc+prmb3VCtyYVQAdjnk1Un2M1E7jwdocd8sweYxwD5mXjr+Nb+hxDw9IYoLqXyj0R2yB+FcboBlstNeZnZlJyd3c1pxT3M+LlEZol6P2/8Ar1UNb3JkrI67V9Tur2WNA5C8hlXvmsc/uQ+Dn61PYGWaLzX6suRzxWLqN49tIF2naf4icCtqfUzSkkM0nSxBeyTW7eTI3VoyRn9auwQzatqAe5nlnhiHywu5KA+uPX8az9PgvceeiMY25zntXRaDGFiuXdSAenqKKnQpXKs0JOf7gOegFaDR5gjC5dRjaFGarmVHtmVjg460aXfXKSJ5a7o0YNuYcZo6Eux6F4f0bS9Dihl1USNMw3C3IHT8qxfFm6SdiIXgjcl44nUgkdq6BdJ1zWYP7ZurXZE+BGx4Bx0HPasfX9ZuPEWsfb7tkSNFEaRKMAAd/rWe5abRycrMykAZdOqr1pt3fGKJkwDn1zXc+IbXRtO0ewNpcrcX1x/rNgyE/CuAv4jNKQBsI4wfWmiou5QnnKKR2qeMFtM81vvYzjtTvIUFQy8Grn2MGDaCemMZqhy2MmIkQOScNU2h3qwzASnBPpUsmnlQccA9OKz5dPeDUlRjnauRiglpWVjUDE3L4OATninvdFnUKx461DbKNkryHYcdDxVS3lKXBY9TTsRdX1NmO5ETc8ig263cbEuVGcgA1RlkMi0x55IYUXsOpFKxb5WW7SeWydHt5XiZc7WVyD/OuxtPivr9ksQW8Myw/dEgz+PFcjbIoKk9D14qzdGOUx+UoRY/vbeM1LS6k2T2E17xHqniG5ku76YPO5/gHA+gzXLxXhhumUnj3rV1af7KqlcjHXFch4s1m38OaZJeTNwBnI9ahz5Eyowuzzr43+OxpFrJBFMPtEuQD6frXyrqOovcSuzPknqT3rp/iX4ok8Ra3NIHIhGcHHNcHK5L896409bnowhylaa6bLHcciqEspK5zk+1Wplzv4qhdI0SL3J609zSxWDFc0pcl15HNBTEe/vTUBdxx0qVdbmUUgnO181VEjecD69au3Mfzbu9UvKxMpI5pt3LNe5j822BPUDGazZPlrQV90G3vWfNxu9qi9gGqhUdKjcnY3tVpAGGe9MaMsnIouAulrgGnSDLmksf3bYHSp549pUgc0pAZkQKz1sbT5Kt3rJc/vxjvWy3Furd6lMSRSf5SKmtjng9ewqCXP5VJE4jmU+vWm9QSNiJvL71TnIaTintISqmq8bF3wcfnUj0E3ETLV29PmjmqbJtmGO1XZVK54oFJqxLAxCVJLwyHvTbaMsn9aluE2rnvVNXJjojRtj50IPcelPSLKsT2qLRm81AvrVtwUjcY5ppWKbKNtIYp+K17e43llJ/OsVTtlzVmSdh5bDgd6UrEpXOw0y88sEHHPtW9Y3fmZGFIPXiuT0uQTRbs81r2N0YGTvnpmuezubc3KjREjQynHAro9D1PD/e6dqwZZUkAPfvSWNwYCpDcn2qzNH1N+zn8Sz4N1tI7m8lFjKw3xjpn1Fff3hfWl1/Ro7u3IIcAKpYdPevyS8NakYyhLZOc8196fs/fEhl8EIlrGbnUEAVxK2Vx9ARzVxRM7JXZ7Zrnhu51bxHZzbY/sCLmbPUn25rqIY4o41SNUVB0RRxXDweN7rTLMyauYDcTjdHBASNo9OSa5PSPH154fvJJJUa4s5Gw0JOWQf0rbkckYRnC+xqanH4o1/V7oQWwski+XJIXI9SfWuqBW1EUL3CSShNxCc8/X0qtP8AEPw/fp9mlmYJKOcgqPzrk4fCdnqOvrDp9/IlgDliHLZ+h4xRZ2s0ZNrm0O4jbcMjpSFiOgHrWk1nb28Kn7QAqdWbH9KyE1GzuXYQXCzKDwyjjFZcvYu49zs6U4HNRlt/Qj609SGz9cZqdio6jqbu9hS5z0FNouVsG491/Sl3ConkKdAKTPsPyphckw3v+VOyf7v6VDuPtS7j7UC3HIvqT+dH/ARTgAOho49aCOViYPr+lP8A89abz70uT/d/SgNtz5k0LwIbHT5Y578Hzmz93p9PSrOveHbbw1o9tex7LiTeeOpFTeC/2nvCH2W3g1rSJIJk++yqHFXtP+JXgPW9YuImv4o47q4KxJIMIg9frXTb3Wy+eKlyszvskHi/7MABZmQhXdRz97HQ1peIvgPceD9ZtbhZmv8ARJDiaRV+aE+p9R+FeneLJPCo8Ky6Po93YxSlQEZGHB653dc596ufDPWLvxD4Ult7jU4NSuIX+zt0ZgPU89ff9KhvS5aau7HzhpHg+5vLnU4bSN3kgDOEC8sB3HFUFvo/EM9mI4BHcQrtKgHJ+tfQmraTd/DjWZtRgVbmCe3aIOR0J6H614Rp2mPofiiS4lU/vZN6ow/p6VdPVMmTbasetfDj4Z6BqRivri5EeoW7ciR1wfwI5rmviz4N0/TdctPsd8l3NOX3wwjOwduKxLueaLVISsjQxytiRUbB21kfHXQrbQtdsLrwzdzSBIlaZt+4c9Mf1qobshmLrliIfMgUEMnHzVzWheH7VHuZrxCxZsRhjwK7fwtaT+MLV2Kfv4x847E1Y1fwTezRJDBbSLcA5KFfu/hWnMtmZy2uYGkaNJf2E6JgwR9W710fwh1jRNP12807xHGPsS25mi38qzf3f84rQ8BfDjWLO4mm1INbaZKxVXXndj+VdH4H8P8Ah2+8V6lpM8CTSlG+zSnGC31qlJapGctUQ6hoUetXUEmkWJtbWcfukYEbh2rOh0Sw/wCEvstF8QWy28czgF2+XC/U969ju9X0nQPCdpbXdxaHVtPIhSLeFLOvTj0rkfFfgjUPHEn9sSw+WqqGUoMHI9Ki5avZWNTxz8M9Fskkm051VY4ixgGCoA+lePWtp9su5LeFSAeV96kaz1XS4rq1kuLl1lLblZyWx7962/CWn3ket2V2LJ3tf9UXPTdVxem47N7nBa3Z3NjC0GwrPnv0p1prDw6elisY8wtuLMDgmvTviD4XFjqRmllDvIAypjv/AIVzS/Dy/u1kvY1REiG7Bbhl9h1z+NbpprQylG2pPN4r1bUNDtYJbthbwptWJTgZ9cetc089zJaC33Ex5zj1/GpLa6Lb4NuBurqNC8LNrNxbIHSPzTyzdMe1Zt8r0GkpaM4u+1H+x7ZJ22bugB5XP502wF1PEZbgrulfIVRx/Ouw8c/CW8ulNrb3MUk0T5bDAg/SuPsybO7MNxL5YjO07vStHLmQRiotmjcoHlUIMChW2GpZ4QGVkYOMbuPWqzlWk2k49alPQple8vGmkUIFCj61Wu7+OwsHvZB5jqMAHkYqy0Ib7gz9Kr6lZZiEbDcp7GqC10ZdpqU2rWZnlURqWxtAIq1o8TXDyNIpUKMgjvVqK3TZHFtAQHIxWnehYINsSgHGMiqvcylFpmfGjEbu/rTb4GC18wjKjpmiGYhWB6CrOrwefoDBfvUmN6GTbau0pVducnAPNdHBbkxn07muM03MEkIfOQ1dvcTfZLLzcqT79Kjd2C/KZOr2pmVgoZ9nftXzD+0X40f7RFottKP3S75mGev519KeK9VGj+Hby8aQR7Adxx6V8Fa5q8njHX7uYM+27mJTPYVxVpdEdtGN3zGDqUhEHmOeT61zxlBfr/hWp8Q7tLPUxZxH/VKC+fWucWffyDzXOnZanWtzT8vKnuaoagRIAOg9qtLO7RFj26VnSyhquEk9gloNlw0ftTIECNkdajeY4x2piyN2Oapu5jexZuWDNgVWmIxuxyKQTF3+amNNuTB60i1qSrMRtwetRzL6HNQtKfyqOSYnqaloCa2lIO0nir6bXjPfFYwfEgxV62udoIHehoa1GxSYkrTnG6JWGKwxJtlx/wDqrYS5DxAcUNDsZUoIlz6dq3MiS1UDmsWY8571q6WQ9uA3aosGxFLHjbVeT/WqPSr0yk9s4rPkb/SV/wB7FNMiW6sayKfLXNU4mxcbsCtIxlkQd6y8lLlgelIlXuyx5hedc9zirt2djDHeqEfM6+1aGqcbT+lAmy3BIoGKknUtDnqarQSLsU9zVvfmDH86u4J6EelXP2aZRw2fUVvajiHDDuM1xxuDFMMHBrpnnNzbZ+UkDFNsq1zNkkHmcdK0VQNARjn+VYxlCzYJrYifK5FHK3ZopaFzR5jF8mcL+tb25keMgLjvxXL20vkzY7V0SymVDnp61nKLW4OzNqCcvEOcsOgqN5G3AZqnp1wzE7vxqxLKFfIoSuGx1GiXz7fvcivoz9nH4kxeD9YMl7BLfxMpAiDYye1fLOk3qxyjnAr0jwL4i/svUbWdn3KJVB69Pzo22JkuZNH6JaLpd741mm1OaeKxdzlYm52j0X2rvdLsfDn/AB7GOB7hB8/mEEtWh4V03RLnR7WbTzFcwmMbZlbJx71znjz4cwzypqVneLYNG2ZFfhWHse1axknucbptK5zWsa5oNt4hnWXSHu13gRCPhSa0p38K6swErXGnSf8APKMFCPxHFaI0OLXdMhe1td00UY/fAYLH6nrWHH4cjDzHWbpNPjj/AIXbLN9M5roTT3ZjJPRozB4L1bW74w2d4xsQM+dPITn9RVqG/bwvqBsB/poDeUZVOFzWrpktjFaSCW6kjD5SOUsFZx27Uy/8JTa5ZxQWcOGzkyA859c1LikrlRvsaxv2sJRFdSwl+4iOcfXmtm2kLw7+uBye2a46/wDhxe6TEZtMke9fbl8tyWrE1DxLeWmlxW4MkEqv8wb71c012OiCalY9Px04Az04oC5rgNC8YMzKLyQKM8ls12Fpq8F8Mwy7l9ayNGtSeXtTqHUMMkkY9qTtmk2luCiJu9hS/wCetMzjsacGz2/SqQON9hfNPtR5p9qZn2NLn6fnVE7D9x9qNx9qZk+gpd1Amrn44aT+1XpUxYXVjJER6Af410Vl+0B4L1GJY52eNd27hQK+MYpZUBAekZmbH7wD6LWqUtnsJxWj6n3lpvxg8M+SsSeISsZ/hlJ/xrtPh/8AGePwLrIv/DviaEvKcyRSNmNj6kZB/WvzcWSU4/eYx6f/AK6eLq4iI2TsuPQn/GqlG6shxVrs/WzUf2ovEviSBrafUrTbI4O1MfKPbmufv/GWraxIlyLsF0GAV5/rX5g22t6jaMGi1G4RvUOf8a6HTPix4r0oYh1q4P8AvHP9aSTSC7T0P1g0j4neH73RMahatBfQx4HOQx9qy21rT76zE32nZGeDuGAfbn0r8z7b9ojxrbSLuvxIq9Pl/wDr11GhftIeJNavbewu3VYXkG5oyRj6c1peyujKo5M/Sb4a/FPwx4L1yOHVUZbdmBacLlR9a9B8b/GDwVdXwm0m83yyLtlZQduP8a/Oj4i/H6bwXe2EU9m95Hc24mMpH5gc1U0b9rHw6gX7Xp0ke7rxURd3cUbzhofofov7RvhfQZ3sb3zJbCRDGxWInDeteZan8VNMj8QSX+k28kYikJRwMEj2r5y0j9ozwBqkS+ZePZk9d4zmujt/ip4J1CJBDrsLEdAcChycXoVGlde8eqXfiHQfEKyatqfmx6sjErtc5c+v1r1j4fftXaFH4aTSdXtrqPVVkFukYjP7z8e9fNFprvh3Vwi2+tWzKTlRkDFdH4Og0ePXrSe5vbaZYmDhQ4PI7nmleUzTkUdj7ak8P2c/he/1pbH7XqF1AZEXHQHpgdvesLwrr2iaV4UjstRO+dP3mwD5qzvDnx30bT9E+yPOHkiUqjSELkH1rxzU/FTR3xntnS5BfOCOMfnW1ON78xnV2tE9/wBbh8LePbYQWUqDU3QNEckYPo2f5VQ1jSz4Y8NtHc6azTkbftQbKV5Zo/xBsLNjcS2/2eYjcHjGMH3r1PwHfXHj1oJLy/SbRwwZYSw+dh0UjqSe9aOPIuZGCvomeeeDvAreIWuTJm1kiBYg+orovDVhbCG8D+aRbxbk8hRwfQ8GtfxvZT+CvET3kd8kNpeqdq5wV/Ctfwhqo8N+FmkisZdQnuC0r7QCAv8AdPtQ27cy6lRVnqefa/o0emmAQ6kZ724TcU3HKD3ryLxb4Z1S3kRXha4LybS6nP416ZNMf+Eltr6WIzRl/wB4BnO2u18X6T/b+kyX2hWJit0U5OOFx1Iq4zsino7nnK+D7vSNAjvZwCrYAQH5q52WMNKOxPT2rrDd3MVrDFeK8oXHyOeK5ySP7bdORH5YZgobdwBUx0bZLYzRbUwrMZTvI9KgvP8ASUyO1dXrMNpotj5ViBeSOuZJT1De1cdYWl2wcSRMgPPNVcuGuxFGdrip2c3Eu2lisnMyJjlqsi22TlduGXrTuO3M7FDyepxSXM7fZ/IKkA9KvG2JcKo4q1GsUUvmToGC9j0NUpFOKscjHpsq3QLKQFOTmte7nknsPLGCPXvS3N2ZJPl43enb6VYTTpWsp5gPljGSTyKNIq5zuJ4L+1L4tn0LwOumxn97dMULZ+6K8H+GWieaBPLFnCHHPGK7z9pGR/EPi3SdKjJkcncydc1DJbReEPC17O4EYt4iPTd/jXn1e56VKPLE+ZPGN82p+JdQlwExIUH0FUdLElxeLGqkknFVL+9a5upJc5aRy5z0z7e1dl8HtCfXdb3kbYYBvc1i/hNluhNesZNJ06DfEYy3rXKu/OM17f8AFpbS70yKJVAmg614ZKNhww4qaegTV2MeU1NAw/CqTNn2FSQzfNjoK1bM3EWWU5yOtQeZ+85qy8LSdBk+lUpkMMmWFSpIsnZ93X9KhfJpjMB0wKRpMnGatMTWghfaQe4qSGc561XK7qRW2H2obsJaIsTv8+4datWk/GM5rOlbPQ5pbeZl9KE7lGm539c1NYTNC2AaoKwYc1IJPLOQeaV0Jm1HNu3deKyzIWnyTz1pYLojrjmq7TkSZ4z9KgaOsByEYH8O1ZkuDdNV6xmEqLuzWdKAt0cHr1oEywq4dWHWreptlUJGKrRIHx7VY1XIRcdqErsxcWyGGUjjNatkpktnOeR6VgJIUHHWtzRpN1q/NDVtRqLRi3+I5M81s6ZfeZDtLA/hXPa1L8/Bo0y5KtjP5VejiD0ZfvJik3Wt7TZhPADnrXK38/mPu4rW8P3DeWBnpVRulqCe5suDG4J6N3rdsp/MVQTx7Vi6iwaNfarulsUYDIGKJaldDXt5RGSO/arTqXi5Pze1UyoEqsDwKmkuDH0NZp2LsS25KsADjFdZol9tKjgkYxkZribeXc/Wr+kX5jnySPyqJPW4WPsb4I/tE6j8N9Jlso4/t3m42NJMxEYHbtgVY1X4x694m1uSa81uSYuciCMkIvttyeK8X+Hjx6tYkM7eZnhVPX61qatZjw5fwXEJby5Dgs5zmqjpqebi+e1oH3p8AfHDazoCi8v4omz8sTkAn65Nek3PhLTNcvFu7v8A0sZ3KM/KT7gdq+F/Cmo2mpxRJFcG3njG5irbfm9OvSvS/DvxT8R6EjQQakssPbzMtj9a3S5tUcVKvyq0z6k1PQ9D1W4iiuY4WmUgxp0Ix7Vp2Vra22FhAUou0gc4+tfN2lfFjXLy5juJfLM6dH2nJ+vNdjD4/wBUtTDPAys80gLrJkqf16U5U7Lc7FXjdHsOoarY6SoNzPHb7um843GuR1bR7G81ZpHMUxm5VnIAFcZ8VbXU/EFpDNcKttJbgnyY2z/XmvmvxZrPiu4trq4fVZ4liJ8pIX29PWs1FLcyq4tRdkj6o1H4T3GsyySRXtvbx4yqYJBP1Fc3oGja7ZrcMsQW3gYiSRmwT9Oa+e/hj+094u8FI+m6mzatZyHakshBdR7H/wCtXuui+IYfiIqG11Ga3R1J+zseHb0PtWbWp1U8RGokup03hjxNd318lu8nmMTwF+9XcSx+QfnDBvpXjGn6jd+CfEkkNxbedcp1YONorZbx5qV7I8yPuGf4xx+hrCrNUYOUj0KVB1ZKKPSGZV6N+tJvTu4P0NeN3nxX15ZmjiCOB0Yocfzoi+KGvRR73mt8/wB3bz/OvJWY007HtvKKtuh7ISB3APuKASeg6deK858MfE271i9SCWFSHPVQf8a6T4gePdN+Gvh+bVNQfft4jhCkM59hzx7V30cXCtseVXwc6M1CSOjzk8jB7e9Ju/zivEvhv+0zpPi6++xajGdNuGOFMrYU/rXs8M63MYkgkEkTchlPBrsTucVSnKm7NH846Skd6KrRNtOKsk4rpcl1K5SSNqG5700IF6U7dS5ohyjtx9aN7eoo596bu9qlyXQOUeGAHAFaGhXDwapbHf8AdYY+UVl4Pr+lWNPlMdzE3Q7utQ22jOcT2n49R/2l4Z8M6ivDxq0Msh7A14qJpBn95+de8eKwut/CO4UjL28iOuf7vevBCgFFN2QqEVyChXX+Mf8AfNN+fIIkK49Mj+tSfgaZ5ee1dClY1asXYb68i+5dyJ/usR/WtG08Xa9Ytut9auom9Q9YoyvenKAaaqW3IcOY7ew+M/jiydWXxHctt/hkAYH611dr+0t44tY/LfUxKPUoc/zryEEL0NTByvfB9KtTuQ6Vj3vRP2vPF0GwXfl3cZGCRwT9ea+of2bfHurfF/Qbm+06e50oW0oAKt/EO65/z09a/OeJiCOg/AV+hH/BNV3ufhvrbNnbHOUU45+6pz9ef84roprnumZ1I8kWz6QtvEHiG6vku/EhGttGhRAVwPrj1rvfDXxUvLe8jtDp/wBi0ls57kD2rmlAYLlchelTbAB2z65rX2XQ5Vd6mhqusafN4o8mzKi0k4MjDhK1brxTJ8PL9NHhvINVivwGSNDzGe4JzgZ+lcq9qkikNyD1GOtVJtDtpirlSJVIwwPI+lHs7BK9jrLy1i1DWrVrtUCs20oHBwPas/xnpOkWmqSx2hFvAQFUDqX9APSvPNa0nUdPuEms7iXzFO4EtnmltbHV9TnS6vrkrcIwYMe1N0+wlsdkng/UL52W2gZkTlt1Z+sSGMKPLYNk/KBk4rR0Hx7qXhGa5kvYpdSilQggHDA+1Vrf4qwXU5mXRvIcZA8xaiUHbUtS5TnJdQOjl5J7diCuQWHQ16R4T+F0Hizw3Ff2upRvfTDe0QIKxr7jrn8a8w+LE3naVbrBdIZCctsPT6V0Pwp0TVrLT7eXS9WSN7gYljMn3R6e1ROneFkOM1zXY3xB4cufCermxuHjllTvGcgfWsfUIJLi2McSFpzkbO9dRrPhm4stU86Wb7UzDLSI2Sa0fDXhiXXdXdrSRVlQMSGHephHlVi5TTvY8pjhlt2XemHXqp61PeTzJZT7XZY5Bhl7V3P/AAiEkl5e2csby6isnlqqHI/lWT4o8IapbadeoNOmP2eMyuwU4x/jSqNJWZME5M+H9c36r8c7ydmzDaxiNc9M+/vWd8etV+weEJbfcd8vG0d/rXbaP4Turn4iT3Z/1dzKCCfSvIf2sNUiPiuTTLZgptvvKOu6uCdnseotkeB3BeSfaq4x2r2jwXp0nhXQIcK/2q4/eMAecegrmfgl8Orvx/4gM0kTR2Fud0spIOT/AIV9aWfhDTbCJFa3Fw6fdLYOB6dKxlNWsy4wcz5S8Rpf3MhkkSdgeuQa5DUYSDkIUbONrda+57vQNOn62kQ/3QK8w8d/Bax1fe9qBBMBuBUAc/lURa6FOm0fKEi7Ogzn1qGOQqQSK7HxR4I1Hw3cMlxBuUdGXpXLXVvJHuwlaxd9yF5mt4ejS7cK+DUviDQnX5o0Yg9On+FZ2jiWCZWVScdMV7t4S0BPEWko7W21iuTkVnPTY0jHm2PnOa3ki+8hFQspA/2q998YfCW5kRzb2+SOg/yK8p1vwbqWjNultGYd8UlULdJ7s5l8+lI/ynNaq2LyryjZ+tUb2ykgbGwj3q1K7M5U7K5T81vb8qQSmP7uKYWx1GKUjePStEzFFwSkdM4qR5GK5FUgc/eFTxvzjtSGPSYp0NKz5bOaryKUPHT3pNwNAHQaXdHaOnHSnzuftAbsazdMfC7SRtq1M+5AQelAmXbS4YNgHip9UnLovJrLtpsNyatXMpeMZINNOwWEExKZzWrpU5S2dc/LXPeayhAvStS1fZHjI96qSuiShqWGOc1UgkaN+Dz71LqEpLYqp5p3Z4zRFWQF+SQlc1p6DOVmwTxWIz5GB0qbS7orcc7cfSqEzu7w74Q3YVJZXRJ3Aj8qrS5m00sDyBmq+lS4TaTzSYXaOqhnyOTxUs/I68VRtn325xyaa1yZNvXHesWbqWmpPBMUbk1NDPtnHOM1n+Zl6SW62yAj+LrT5W0ZX11PbfhNqHl6zbxbgFdcnivcW0eDWlEEyZGcgjr+dfLvgLUWj1W1O4qAMZr628NQpc2MMysNxWtV8NmYVbJO5zj+DJrSRvJumgdeQBwKk0HXZ9GuxFqO4KO7dT+NdvdwmVtzEln6mruv+DreOwhklKSyHpsxg/X1reNP3TxZ0le6LVn4x0uRR5E0YY9K6DTNfgnt0f7ciMpBA3Z/SvLp/BMs0Qktrdo4u5RSP1q3oPwn1u5t2aIhx/ArSHLfXpWdpdGc1VVYW5Op7jo/xBNkkkEsTXFtICNwJbH6mqXh6DRZo7m61ewe4sFOI4EG5WY+vr+BryNtG8aeE93mRGaHfxkk7fwr37wXf2Pivw5Hb64U02G3gAEEYwXb1PrSUW3ZlUFOcv3i2PnX4i+Dba+8RSXOg6a0cE3zLaRnhKueBfF134ebaJvs17G5PIr3LSvAkFxazzDWYrJcbcOhLY9c9M+9eF+JvA8l94vaOwvVkIBZnI6mtHHl1LrwlG84Hv8A8NdX8IeLbOWXV59upxrudZerD/ZrnrrVrW1j1S7t2b7CrssbPjLDtn/9VeceAPEFhod/eW98RNIiGNTjq4rpJ7CTWNB+w20ih2GTtHHFfLZpVbhyn2+QSlUjeW6PPtY8dXMtw8doZMf3UXJqlDqOozyK7R3RJ/ieM1heMPivB8Ld1ra2C3ur8nysc/zFYWiftIa/qWoRRXtt5YZsYZRivCjhJypuotj7h19bHrml+Ir7RruKdN4ZfYj86d8XfFWp+LFgv5Qb23iXC2wGVH4Zq/oVzHr+mPcTxoeM8cCsjSNaigZ4JI/NQnaAo5xSwuIlTnZMurRp1n7TseLeKfFFrJpv7mwew1AHO9ARX3b8DbO/k+FugvfSP9peAM2/Oa+L/FNxDJ4pkt2tVjfHRhxX094D+O+nWPhWwtbq22zQJ5ZH0/Gvtac3KCbPAx+Hc3HkXf8AQ/DLy/nqRsg8Va8tc5xUbRg10t3PkkR+Z7Gjdg8CrAUGlWEGkMrfN/d/SnbfrVj7OPU0n2Y+9AEFLCSkiEfWpPIfsKlSzOQec0nsK13qe++FFXVvBV7aycLJYth/cLnOfrzXz+VJfHcHBFe6fCmYTafBDK37pkMZx6HjP1rx/wAQaXLYaxeW7IVaKRl2t1wPu1hSn7zRyUZe84GRvPoKEkY9ake0cdjUaROOoNdbO1R0uPz/AJFNDFTTgGPUflUTEyHHfvipuS1YmQ7ulXGDAKfXvSWsACqSOtWZOAB2ropq5k2hsKFutfor/wAE3rZbT4S38nIM10z/AEwAOPwAr88Y4iOO9foZ+wNP9l+FS46SSP16fexXfR0uY1vehZH1CgGPejJ9BTYJAyZqaupO5yxdxvPoabj5s08AH1/Omk4qWOQx4lb1H0NN2oh4XmkaQckniq096kYOWH1qrkPQe6h2OR61BPaxNCxkVAi8kkVkXXiAJMAgJHr2qlf6jJeKSzkJx8orKUuhDlYkv/DdtrEgZJdrf3WYY/lWcnw81G3k8y1vZIPYPgGrqSyI0bI2cV2WmzPPbqXB/GmrNCWupk+FNam8Mzg60kl3GBjd1NYms+O783s91orTWpclVCZB2+v1rvJ7ZLmNhIoYN1BrNXR7eFSEgUZ7+lLkLRyPgL4nan4H1KW91C2m1maVOr9Q3vXW/Ef9p/8A4SLw7JpekaNdWtxcxlbi5lx+6H5c1WvtKjudxkjBLdSAOaxbnQLZixEWSBjdWFWmrXNYOzPB9f1i38IWVzqUy4Fsu72J96+KvEF1d/EXxjNKA8l7qM+5OMkJX1F+2hrEPhvRLHRbUj7Tdud3bCjv/wDXrgv2ZPArSLdeKtQtwI1Pk2qvjn3Hv+NeNVfKrnqU052PUfh54Nh+HPhqDTIUH2nG6Zlxlj6Zraku40fyy2G68Gn31ysSvK/XqWNfO/xM+LN9o2ryJZ9CcDdnp+BrCPvK538ypKx79LqKIuQ2cdaz21VJwQSRgY5r5Nk+NPiV5JCJVVT/AAnJP860dL+NmtxZ8+NWQ9wSK0UbGLq33PoLxDpVnrsRjmiVh04rxvxT8N0hVng2lff/AOtXXeGviXZa7IsYcRzMOEPPNdPmPUYvm4DdNtJuxStU1PD9E8NGyvIjLCXAOD0r3jwgkCxCONBGBxhawrrRFSQsiEDORjH+FbPhuF4XXAPNZuaZVuXY7v7DFLjKZ+tZuseENO1KJlkt1IPfj/CtrTtz/e4/3atTxAjG0Vmn2OhLmR4H4g+CNszE2qhQPTH+FcR4t+D08GnSTQMWkTruwf6V9WPF8pBFYurWccsLIUytO7QpR92x8A6rpc2nyvHKoVg2MGs8E/xflX1H8Rfhhb6p5klvCsTnnHb+VfPXiDw3d6FdPFNCdo6PjG76V0wlc86UeUw1kKvipEky+KikGx+RSgbTkda1M7ltmDjBqqeOlHnH1obmgL3J7acxtgcCtAS5GCeKxo22HNXEkNAy2W2Sdasyy7k4xis+QkDI61PG/wAuO1ADg445q4twdnH8qyw5zg1ZWX5PStExNEN5IXfnrUTcLn9aWY7zk9aHwFx2pkipMadaPtfmq0Zzmnxgbs9DQLc9B06Uz6Ywzk4xVK2kMM2OcUnhu43WxUkH2pWXbN3zUyBq502jPlXGadCcSuv5VR0W56j+VTTP5F+e4PrWVtTaPmSEEPUV9J5UgxjFW5kJCuOves/UEO3dnNXdEtHYeFbsxvGw6mvqz4X35n0+EPJ8uztXxz4fvGjjVlbpX1j8G7d77QbeWE5DDAourmVVKUT1SB/tbhc4I9K2SPkRZGZx6ZzWDJZXGj3C/aCEZv4fT61v2Nnc6jCZUTdGvYHk13Rasec432O+Gox2Hhlojahg3WUoc0mj6ne3UUTwrHAIv7oAJ+tcpceLL1bf7JJtKY2fd5x/jSaFqog1GGNidg5xnr9apW6GTvdXOs0/TJ9X1XZcykzMclm5zXX6dZwWujz2EekedeK2ftHb8KytMZ7G4M8BDOOnpWvaeNdagvgLlVjB+XbsAJFZrWWgNW1MLXNavT4ak06K0WMH5TIw5xXmOp6Nfx2+/Tome8IwFT7zV7RqSC/umn8tBJIc/KOn4dq0/D1vb6HP57WySTJ9wnnFXNbiUovc+EtSXVtB8RXFtfwzW14GDOknG3PU13Ph3x5deGbqOd53nhGQQeQBXqv7S/gCbUGttetUFxqsgBnji5BQdwAM5/GvCtN0bVnmEd/o19ZW7DaXlhIAPselfN43Dqav2PZy2s6FbTY5T9ofwtNB4hsfFFiftGlXCkuo/hPsRXHeDNPm8S6vHPFAAY24C/Nn616/a+IbbSFn8LeJLGS904EiJsgFce9eg+BPCek6OFfQtIKRk589iMgV5lbEqnQ9kkfd0V7b3n0NHw94eurfQVtFXdMy/wANZWh+EL621IxyJuOchV6ke9ejeHpJYLhkVS1wx2lccKK1NWu7XQY5Vimgl1WRPlQtkL+tfL0+bmsjrq4mGHjds8u+Ivh/SYdp2r/ae3J2Yyo965XStIUWvKBiWJzjrUHjHTtQ8BajJrOtalFqMU7biIGzsX0xzVDTvHUN/aJNBassR4AfOa/QKErUYo2w1aGIjzReh+YlNVNvQ/nTqT8DXefmlrCouevH0pVBXpSgFelPw3oPypXKiJuNLvHrQFY/w/pUmz60yrNj1yanjANRx4PbFTRqRSepUXbc9P8AhrcFNNVgR8r+lYnxQtdnimZ8HdNGsu7PUVc+HDH7Bcx91YNVr4p2/mjTrsDl4jHn6dq86LcarR5UPcxFmeebA74K0SW6/wB2rCJ82e9NY5Fek/M9hqysUpbVB2NYcfy6g8f8IOPeulkJKse4rmJTjUpcdd3Wl1OeRuI/yelN8wM+KorOwGFq3AmBubOfSuumznZaMojXdmv0N/YfgMXwasJwMrIznjv81fnJLIQ2M8e9fpn+xNZbP2eNBJAJbeRn13VrGdnZESXus92sLncMZyPatFZSVJzXPW8hg/8Ar1p2rSXMqQwIZJGOAg6mu9aI41oaKMZQVjVpZMcKgyawrvVnWbjhFOGPpXVSNqvgjzpXt1jnmiMP7wZ257j8BWJ4Y06zuNSit9Tu1jR23STN3/8Ar1k532G2Zd7qm5VMXIIySa528vHlkYZyOvWuq8StYrqFzFYfPaxNtU46++a5o6czPvC5Bpc1wVmZRuXe5jX1ODVq7kMMyR9VPNTx2y+b93DA065sfMYMCSR60EsuWTRXQijeUxksASOOPWu7JgjYR27boVGAx71wmmWYEobHzV1EEhVAPSrjqSk0zZjlXackCoHPHvWbNetHtKnHPetEneqkVsimiKRc1m3xjs7aeaX7iJvI9605OVPr1ryv9o/xsfAnw2vHtwJ9SvFNtbxA/MzN0wPSs6tuVmsX7yR8W+N7i/8A2h/j9eR26EaVp7C1kYnIXZ9459T/AJFfQqWFto2mwadZxCK1hGFVeMn1PvXLfBLwB/wrzwkq3cYfWLo+dcSjqc9ecV2E8XmHLV81VfM7H0NGFkmcn4otrq/sp4oG2Oema+e/HPgC9e6eWcAknOV5r6lkttw+YE1zuueG1uLVvLQBvrWKdtDaokzgfhJ8EdDl0mG6vbdLyaTAO/kA+1ch8ddO0TRteXSLC2itmRC7yRADA7V7N8OPEEfh6ZtPvE8sBxgk9MV80/Hq5l/4Tq+kDb1kACsx6AV0wld6nmTi0eeQalNoWoLd2z7GV+uOo96+i/AniKLXdPt54mIyOQfWvmS7BdvUdK9b/Z+kmuLa+BJKK3y//WpVklqaUbrQ+gYYFuY14wPatLSNPKMDswBWfoitKoGDxXW2UGxPWuBSTPS5blyzjWP3PtTrt9nTmpHiEa5HP1qlcSl+prZGiVhjynvmszVZ1tkbLVPd3SxKzEiuH8XanJtcREY/Gna5EjH8XeNrHTWwAty46qK8b+IHiu28QsRHbLHt6YFdJrGmSagzsASx71zd54RmkILKwLetbKyOOcJPY8ovoNsvC/L9ap5I6g/hXoeoeB7liwVGz6f5FcxqPh67tTtNuxb61SaOaUGtzA2nHI+lKzYPAzViWF4ZApGD3FQFN45rREWsNl46U9JiKbtJ60PjtVDLivuFSwnPeqAkIq1C2D1oAfM2DmlWQlKjn9qVG+SqiA77/WmO3FCPiomJPYirIGxuRnPFSxmolGOlPUlOxoEjovDk5ifbnmte5BMuc4NczpM5jnVgeT2rbuJiQpzyamRSZpadceRcKc5BrT1UlpFc8D1rnDMYGT0rduZBPYK2cH24rO5ojUtXM9oeclelUdQGF9qTR7grG4B5o1J9p46VLeoJqSJtBlKiRCeK+oP2d9ZkfSVtfNwV6CvlLSrkC5ccflXvfwEvWiuGRCQc01uTJLlPoy9vbrUG3TytK/Yselet6PcaVP4atY7Fj9qP+sBIz+leQxJkZNaGhzyadI7GRo89CtehTV0eTVfK1Y6+50O/nu1VYS0jsNig5LV6Fb/BnXbW2ju5beJAF3MGf5lH0rP+GnxI0LT7SafWLVzcROHjOM810us/E+PxTocxuNTksCv+rtLePG8ejE5J/MVUoyfwgpRa1H2nw88QXiQPaFEibq8rYFdPb/CjVbq6WW91RXyclkXH+NeN6X8SfEekYW31WZIAchHwQPzru/DXx+vbKRRqsBuoD1ZRyP1rKUZboqLhezO5vPBU9lMuZd6r6Dk1laxDPHfrD5ZQjrjgk1s3/wAYNHvtPEunB72QjIQcbT71maX400+eW3m1QeROXywZcD9aqMpWMakIcysRw+DtXuys6xJCqjkynPFR65480i38OPpeq2aPMUKkYGPr9aq/EL47aXYxSafZwzzyuu3cnAArwfXNXZ4pruRidgJweazceaL5ka/w2pRPA/ijfm28U7ZHI3sdgVeueldJ4JfxDqNjMw8QPaWaJgiVwMfTFcV8TL17KabxHeyCRDiO3tWHO4etee6DZ+JfiNK0lxeXFjpwYs5tyYVI/Cvl8XhlUd10Ot5xVhBwpvU9o1zx+dHC26+IGRycloXLZ/GuU1rxpeyypJb6jLcFhhjzmuJ8S+JtA8OxrpOnW39oXp/5eWO4D8a0vAV4byUeciPnrkVyOj7JWaPErY/EVVy1Xudh9oeXTor3zpr1ZW+cOS2PpW5o8MCWYDXRtyGP7v0q74Pe3XzrfC7CNwUDof8ACumTwmt4vnG18zdyG29RXtYaKlHQ97Ls29jRVNdD8sKOvqaQZPp+dIshPWu5nRoybcT/AHam2/Wq6Et1xU6yE9aRSiO2e5qXd9Kbz6GjP+yaaNHZIWNSKsRnOahjapIzjNO6uQlzHdfDef57oZ+8g/Ctz4h25m0CGXjCSg/ga5f4dti/mGeGTiu612zbVPDt6i5DIgfA9a8uo+SrdnmVGliEzyvG3NRqgHTH4mpJGDL70xcnqBXoRfMrnrtp6IikG0YPeuUD5unk/iJz7V1d19wHocZrlIV33MgHStoK5zTNG1iDLk9atSuRHyMU2FcBARS3C5GK6krHNpcqS/MRzmv1N/YzhEX7PnhxADgIf1fmvyzlAUMe1fq1+yVCLb4D+G1XOGgViW65Jz/OiMXzJlVLKJ6a8IPQU+znuNPu47iBtsiHIOKlA3dadgKjnHSvQbOBq5jeINXv9QuhLcXTzzb9xZzk+1ZMtzJcXJnmO4gY57VYuZtssjMe/wCVUriF2STy+uM1lEHFMmS/zu5zH6etah1S3W1XZw5HIxXKWc+2L5uhNWXYgqy9M80/MaskXZ5pJ2TGMKfSrDZjVR61BuRkyOCKbbzl5SpPTpSuxcq6G3pafMT6CteNflrK0xvmNbMK5Ucc1VPdlPSxG8O/HHQ1dhOIwM805YflPGeO9DjauO1ap6ktkLyHy3AHIPJ9q+efixjxt8Qrdpv3llpQIjQfdeTsSO9e4+I9S/svRL653YMa8Fuma8DgdmdpW5cknPua4cVU5Ukj08DQ9rJt9CwJS4Py5PHJ649Ka8R9KtW6buoqZ7fHavCvds+kdNLRGU8Q9KoXCA9RWy8ZqhcQkdBQZThY4zX9AivQ0iZWXOdynBrybx58Ljr5BZirp0kz1+te9TWhbOFrPm0U3BKlCy+matOxyOFz5Du/hPqNs+GBf6V6p8FPBN1odhIZ4zHvbn/OK9jTwpGjZkhB/GtG00pYeicehrKcm1ZlQp2dyhp2n+R0U10lvABwC2PrUEcBBwFrRtl8tc1jFWOkjm/1eaw7yQKmc4962byQxjAPFc3qpyuA1dCV0BkX8pcEZrn76AXDOGGRWzM4KsTWYx3HJzVrQTVzLj0lfl+T7vSpRo8TY3xBvqK1FJGCQPyrM1PXbbT+JZVj/wB8gVLd9jOTUBV8NQNIWaPrWdf+DdOukbMC5HcYrOb4l6Ug2tex7sev/wBeltvGVncEFLpGL9FzzVRT6nNOcZHm/j/4ZeXE9xaDPoCOK8jurN7VijLhh1FfVWp6vbTxGIyK5PpXl3jTwgl67SW6qhPY9K3TsZOPNseMllXrQylq0dU0qWydg6spHYnms1w6n0q07mLjYQD0FPWQpTVZiP8AClZSvSmTuWM7qVPu4qGNylTH5qadgIJGIFIzkdAKJahdi3erTuJkiyk9aXefaoUp+fYUyLF+CXyyhHWt0vujQ549TXOoM/hW1YSmW2wcDHpUyBIu53RA9a17KUy2ODzWJBL8u0nArR0mQeXtJrFmydmT6fOYpSM8VsamoaDOK53zfKmbHH1roo5Bd6YzEEfSpepEFZGLYSGOc4617b8BNRb+3mUtwRuHHevDoGCT8jn0r034S3xtPEVvjADDb36/nV3KlsfX9peCQEbu9aTTrMkePxrmNLib5eeSAfzrc2MycfpXpU9UeXUjdnQ6XfKoMO/r14HNaQuWC5UiuW0yM5XOcnvW1HIdnzMPpW8dbmLjymnaf6Qe4HsKVpzASA3Hp6VnRaoLd8DH60kM285Y80tUTo9zrPC2uxaFfxXN3B9siU5eLoD+FaPi7xqfGWqC5ihFpHt2hAO1cOLkStjIxSrcmBwyAZFPRk2sJr13IbgF3JYHGcVX1jU4o9Cut4XdICFOKq3Vw9y25zg5yMCsvXUM9i0YPAXOT1rCrpHQd3bU+ffi09zq19p1krEWkD7mQdD703xB45jm0OfR9ET7P5cJDOnUmtDxPJHdamyx8vjA9K5vRNKbTNW86eAGNm3MCOteBKVpNniVJcs+ddDz7QLAyuuTtf8Aiz941654Ns3sC8rKQm3INdRY6NoN1mZbVYGPfpWVfahuuntbWEGIHbuxzj+Vc9eTrTTS0IqTlWs0jY8NXNxO7yQLvfPC85rvNO/aA1S0thb32kCKeElNu08AdO9d38BfhZdXOgHVJdNkNsRlZ5FwrfTiu4bwd4NlYtqWlR3F4T88nr+leph6fu7Ho06D5E2fiijb85ApQpHQGmRcUbz6Cmz6klT2qVTt/wD11Enzdadu9hSNU7Eu8+1G8+1M3ewpfwoB6k6gDoakRqrVKvy96V7McdGdX8PbjGuRr2Yc+lesafF5qvCfuvEyEeuev414r4TuhaaxaPnOWAOfSvZ7OXdOrKfutkV5mIbjK54uJTjVUjxi5Qw3M0cnBRymPahJaueM4RbeJtQjAxhvw5rLR+a9CnLmgj1qTvFSY64YmNvZTXL6cBJcyk9q6ac/uW/3TXOaOAsstddMmepsHgCklUsOKUkKNx6+tSBSRkDiunocuzKVxGBby9fzr9Y/2b0MHwa8NxAcC3Tgf7ua/KC9jKwPX62/AqD7P8L9CUDP7lUGfTb/ADopu8iaj907hHIz/Wnk53D1PNRId3WggypIFODnqK72jjLGr+Dv7H0y3v52Ba7+5Fu5/GuIuyUnwjfK3Fa2oahMzRrczSTxwHCKx6fQVmIGvJHfbsBORxWVuoRvqmY+r3cNvdJZRqMuudxGea0LshLVIgfnGOlM+xq195jICy9DWrpsUbzu8igmncqUXYqJGy28ZYfe7VLBB+86Yp2oyHzQFHyr0Aq5pkRlbLCglJs1dMt9oBx1rZhi4z2Haq9pBtUDpWhFGFH9a1SsinuWIY8jpVSYbTgVqWqYTPrVSeMNctngKCWPYCs07Ni3R5J8Y9YaCC30tHPmTNvkA6j6e1efJGCuAOaNf1yTxZ491y4yRb27mCPA/i75zVm0UGTLV42Kn7x9RgIcsL9y5bQECrk0QWo4G2U26m2dD+dcCPSbsUnP0qvMm7rinPKx7Cq5bJxk0zKTvsCwgtjH4VOlopbdt5pka4Oc81Z3bO9S2Y2sUmt93c01owOgqxu/2jUbuc1O+w0MSE5z3p8kgiGBwPelU4PesvUborv6fiKaiyihqV8R0x+Oawr27Z+pFTX8xk71kTyGT1rfYCC6YkEA8GokhMnQ1M6FugqeVjYabLcBQzquVVhwW9x6VnJ3E9jiviR41tPBVgF3CW+cZWAckH/a5rxiPwv4r+I7/aTDIIZDwxJA21LqWg65qXiGXUtQjeZZHJ5BPH0r6c+HlxZweGUHkIjLCQEBwauKR59bXc+QfFng648MSeXcSpI/QhOornI7maxl+WRhJ6g103xGvppfEeql5GaQSnZk9BXFOZH5Yn8+a6uVJI4W+VnY+H/GE0Mn+kzOw9TXoul6xFqUW7cGH6/zrw62hnG44yK3/CeryWV0sbEuucc1LVjeMz0HxXoEV9b+aqFZPVcZ/lXlGsabJZSFSuK94hX7ZblewGeTzXBeLdJDLINrZ7HPNJaHTKN4nmKHDYNPzv7U69g+zu4xzUUbFe1Wnc5LWRMsYFSrz1pFkz6UqnHSmTcrTfLUGcVPPzULfJiqiDGLlOxp2SewFQb/AKVIj7uuKsktpKRn3rX0xuGBNYSE7c1r6a23PPWpkNMtmRkHHetLS22tmsuTHBq3YT+W2M8VnoNot33ySqR1PrWvo1zlDGcY9KybtDKEf060+zmMU+QePWhrsOPYsOoS92Hp611/ga9FjqdpMT8scwB9xXHXQJuVf9K3dDmMbI3cODUrXYqS0PtbQb1Lu3jlQ8FRyfat6Cf1zXFfDVvtPhy2YnGF59a7UW4AzzXp0loeZJ3dje0toWQEEBvQ1DLdhpsZGKz7aX7PgcZNTSwx/Ky9T3FaL3SJWkMuHcbD3qwl3hQc1m3F05k288VZdA6Lg4zTMpKxahy5yCRU7TnDEkAetUrGf5sE8e9JczlY2CgUXsSO+1CaQIDz/FWL4s1H7OoiBAyOcdau+Ho/tM07N8pHQiuZ8S2c9xqEmVOzdgMelY1HdAmnozgrvRDNfC4twZmVtxXBPNSXEF5O+JLQRoOmQRmqWs6zqPhrVpUt1aT/AGyDg1t+C7HxH4suWeSEx2+ceYwOGHtXjVcM6jujzPqzbfKP0PTpLtjCCFIGWHoa6nRfDFrHdRFkLYOSrYx/KtjTfh9beGrd5ftMl5cyHJGRtH04rX03w5dTOxBVGPTJrspUOVHTRpci1PTdK8ceIbLSoNLS9CaZGNqQoADj3qWG/S7TzMjJPO4c5rjdF07ULQTfbDl+xBzTTLKhxnp9a9CETobkj8h1+WjPGaKCpZePvHpXlHulhfl6Umfao/MZeuPpT6Cx+fanVGCT6fnTwc0FJ2JKm59DVbd9KfvPtSZXmXtLmMVzGw7EEV7bokzvEDxkgGvCrLmaM++K9505NttAeh2A/WvNxK2PKxUb2Z5r8SohH4rviBywBx2rnUFdZ8U4jH4jeTtJEHB9TXKRnrXXRfuI76KvTQ6cjymH+ya5vSW/euB901vXh8uNsH+E1ztjJ5KsRz/vV30xz0NS7m2Drx7VJZ3XmxqpOT6VRRWuOn606HNvJ6ketay6HI1c0dS5tyc9a/XX4TIYPhzoCgfL5Kvz1yVr8i7tTNbfiP1r9fvACeT4H0EYxi2T/wBBraDSkjOrtY34+KdbIRK/vzTQQvQip4+GBr0GjlRzusW2bhwe/IqG2URAA8e9X/ET+XlkRmc9MCsyGCe7ijAyrk4rG1tBpXRFdmMTfIcnvUtvMY0PFNubJLaYh5MuvXnjNJ5wREGOpxQ0WndWYCZDJh+prodLt8oGx1qlb6Xbzr+9Ge/FbNhZx2agRlsehNNJWDZGhAnIrSghwKpWoBkFbMMXKnBIqpOxixB+6Qc1xvxE8Sw+EvCWtatNIqR28DnL9/T610+ozGF8E5FfOH7cmvSWPwxttFgcNc6vOsMZHGTu6fTH61F7I1px5pI4T4W3M2peGIdRuQBNqGbojHTd069K7SHAGO1c34bhXTNGsrZBhIokVR6AVrC8J6gZ9q+YrT5ps+ww6tGxrLPsHFV7mcv1aqjXYXuDVGS6z3rNM2kXmk3d6i80ZzkCs97sL/FVH7af4Tn60+axkdLDKpzzQ8+/oaxYZ5AM5q5Azv1qVqNR5i5vHoKZv39aj2yY6UoG3rxWiVh+zHS3G2uf1a6xnmtS6O3GDWFqa7+tMlx5TNYl+pzUHkexqfA34qRQG69K0uCRWjtGP8NWbm1Mlmybcq3X1rQiTepOKui33JtArFolnGyaZDKhRoFwAcYrFufDV3BEWtHI4I5Nd9PZMnRaoI4QnK5B7VrF2OaUb7nzN4/+GuoXV5JdohDPkkY4GfSvO7rwxe20mDbkD3Nfbt3El1FiWMMPfFc7qvhLSrlM/Y1H+7WqmzJUU2fJ8unSW0BHk5Y+rVSsLGSO7EhXLZzyeK+jtV8BWMhykAA+tczqPgMRTZRVUeuR/hS9pzbmjodhvhefzYV3YGVql4jsmkDEIMNVu1sZdOdAFyoGKv3kQuIsFeP9nijmW5p7N21PCvE+nG3nzyM+9c4+ccV6r460gmIlBzXmN1F5W7C4PvVxaOKdNoajEdTinrKT1qDfv6mmJIe9aHJaxNN972qnJIcjpxVmR8rt7VRIz3qohcM+1LFIxz0/Km0kXeqbsLcux8jFXrGUqxHX8KpRjGfWprdyjmp+LYEjYkztzzTI5SJODzTXclegqBZCGznNLlNDpVPm2+BnC9KgtmKlsc49Kl0mUTLhjw3WopAYZfr61PRoXW5qSHzYxj73tWtoB3sg/wBrvWLZ8leetbekKVcdvmpQN09Ln1l8Fb0T+H9px8vHHpXpm45AYde9eW/BOAQ2Sw9SwDHPrXqt66cbeoFepTkrHlVNG2Z1wJElyucVbsbozKQ3UVJEizRbv51GUEJBHQ1o1dGLaSuSNaKzZxzSSofK461ZUjapFOCgnpV2uiXZmKkstu2T09602cSxDjJNOa1VlwQPrSQACUI3aolEl2RUst1pK+Oh9O9QaiwuAFxgZzx0NaurKltFuXBx71RjiDxqccntWEkU0krmFqehW2reX58Qbb6fxfWu403VodH0pYILddijAUDpWHHo95enENu5C9XUcVcGnTWxCHOR1ApKJnF2NPTIvtUYlkfGOzVOGWN1bbwPQms9d8e0d/Ste3tyRgqa3UdAu3uWjqqBMRc/TJqi85LZMZU+latjozXM6iJNinua7nR5NNtrPyptDe6kRiDKpGDTWmwaM/DkHNW9Ntftd4kQHDNj3qmvzda1PDrN/bFpgZ+cDjrXhz0jc9sg1C1+zXTw46HHvUNa/irjW7vaO9ZYDegP0FEHeN2XvsMXLdQKkUFjyOKjDvnHl9D8xznb9elKHeMcxKf9kSj/AAqroaTbsO59BT+SelRGWROTAVHqWFSbpjgeSdx/hdsfyzTLemjLVoCJUbvnNe82Dn7La47xrXhVqr5Usu3GP1r3LTmK2ttjtEtefi4tpWPMxnupJnG/F+Mpf6a4H+sgGa4VH616N8ZY1e00aX0Royfp/nrXm0Yzmt6DvTVjtwzUqasMvnLW7seoU/rWFpymWNuOfQVt3o/0WX/drO0ZAInPvjNdtN2KqIv29vs7U25tsnK5zU+ST2FPB3rk11R13OO+o635iVWGf3qqfav2E8HoB4P0UEcrbLgD/cr8h9KhE9/YxEZEt1GCe4y2Div158NfuvDOkKM8Wy/qMVrb3lYibXU19n+9UiDJJyeKh3/SpY2616Sehz8qB039RisvUoDbIZFy2OymtjA7Z/OoriAOpXbkUmriafQ4V9QS5uzCRscHJDda0LSLzHA606+8MSNNuiXb7ipdM0+9tH+eMSL7cGo5Soqy1Nmyh2KOKuhiD6UyMEKPl/KpzDvQds+pq+VJBux0N4I5VHUk4wK3pdat7eNYU/eSnBJHIFcSdFuZrvzTdFEHQL2rXtLTyeFzWUlqRa71LzyNeTKCOpxXyN+19rR8TfF3w94eTLmzUXmAOFwu1Sa+vbdF85T0w2a+KvFtz/wkvx38U6iQGW2MdmuB93C5/OplZRcux0Ydr2lux0oIjAC8YAX8BSi42pnPNV5GIx71AZGCdcfhXx837zufV05K2hPLebf4qqPqAHU496oXd8ImxzVe3H2g4LYHtSTRc2W5biSf7mavQ2pT7wqbS7FR97r6VdvofLT5ePc0NoxvqTRwxxxEM3IHXFS2jqen415lf/EW40bUGguY2ePd1Tg/ma6vQteivYVlR9yv90inGSOlKyO0UqVzxWbcvjvVb+01RB81Z8+pK2OSa3j72wuZF6aUORmsXUHqc3yt0NULxzL93mqasTLUzZJthyDVmKQEfKc1k3okiPTC+9Gl6iHfaSAc46UhPRHW2GWAGOK14Y8Vl6YQwWtiHJ4xSunoY7kM8Jbtms+axz/DXQqgPUUw2wPYUxW7nMvp5xjBxWfLYSquNvFdm9sP7tUprZemKC1E4S4s2PVB+FZ8+leb1j/Ku6uLNf4QarPaIO1EkmrHQlc801HRCqsdp+bqSayGsCi8rxXqN3p6z/LsA+lYN/oL5+UHH1qoxtHQrlXU8y13RluIiCvJ7A14j4v0eTTrh/lAWvp7VNOMfRSa838beHUuQzFMfStE9Dlq077Hz/tKEZBoGB3x9a2/EGjvYzMShIHrWDK2zpn8s1snc8icOVisSar59qkLl6irWJi9dgpsROTS59qSNT+NEhJF+LlST1p8bFX45pkfCZ608cNmojoUkazDMOR1qkoG7B6VehIMeDVOVT5nNVqwZq6RcFSoO3H0rR1HMcmSKxrM+W6461tXJ863U9W7+1KRD1WhNp8pfrjitu2lMRz3zmue059rY7V01gqyZ3CpjozSL0SPqH4QakPs0BwQSgr0aG9M0vzHknmvFPBGqDSbKyDHBKj5geK9Q0i/GoBJo2yhHB9a7IPU5KsdzrIpNku0dParDxmU88isqF2EnOea2reQKBnkn1rrjKxw7BGpVcVLt455qysG8AgEfSpDakc8kV0pJoZV+b1P51WkhIbd3rX+ykdz+lVpYWHam4ia7mHqEjyIq8c881ctLdpG6fKKg1hAirgc7scelbukAPGuBya53EV7nXaEtzpmjNI1vGEdsAEHNYxt1ub85GAasXV9Jfw29lbkoqnJLE10Fl4Ku1UGMfaG9IxWcrIlb2Oek0mOS4+VCSvqQK1TpyQLufABXIya9J8NfDQzs0uq2zRRxAkjOCfr61Vf4Yax4qEzQ2zWULBgskp49uKhVFfcrlbfoQ/DjwYPF9jLJBeJbeT95iM1mXdjf6Ndz2kE3mRo5+ZE4Jq98N7y5+HmqX1ncjzUIMTKvTdXpeh+CdD1DTIbu9Ie5nHmMWbnmock5NhtofzwBCOB16Y610nw+sDqPiK2wvyK5JPXAFe0/EH9iXxZ4M8CJr1pdJrN1DF5l5p8MZEkf/XP+/XAfB+wH2n7SAwEgZUU9QR1Brxa01GDZ68pe60upxXiN3k1ydFhkeSR/lRPmY/gKtXvgnxNZx2zvoN+PtSgxjySc19n/BP4AaB4fvn8S6zIl/qU582KFsFUX6Yr3S81LT5Dby/Y4dsIHlqAMJ9KKTvBHsYbCc0E5M8U+EP7NnghfB+mS6xo3n6tPGrXD3Lksrdxz2ruZv2XPhvHced/YMRU9iflrsbm8Sa489WU+ZyAP8K6V7hBoschbJAyK6FE7p4eFNXPMbz4E/DQxeQ3he1z/eKjP8qw/En7I/w68TaaPsVh9glRchoJNh/Hiu01O+853YOQ1Qw660Fqy7zjGOetNXMHRhUWh8r+Pv2QtR0eU3mgXK3MMWd6Octx9AKw4Y3tYUikU+bEBGU7g+9fXmk6sbgS7vmL5zk9a8i+L3gcW9xDfaVavJ5qfvQgyFPvxWNWN43PMzDDaXjqfP8A8WUMvh7TGI6TlT9DXmCN61618U4DH4VUOMPHc8juK8kAK9AajDq0LHJg3yxsyO/JW1l/3aoaPkRsMd81d1U7rWX/AHaqaSP3Q9TXXHc0rPUvqSeoGasRoCMUkafKDinxgiuuOxy7bmhoII1zTe2LuL5j0zvr9c/DwDeH9PkRWMRhCq394D0r8u/gL4Gn+JnxV0HSY1eO2hlW6uZR8wRQcgdOCa/Wq8ht9M0G2hiAWK3QBVx0Nc/tl7RRFNaGTLIkQBLgA8ANxmpInJJrlPHQkmfS8SsFyGIzzn/CupT5etetTrQqaRORJllG39ach3UyP+Knx8da6UMfgHtSAAduaXPJpUBc4HPfOOKUnYTdhRIkfOAB368/SpwefpXnGu+NlfxPZ6faHeucO1ejyL5bMAaItPYmM1LYcc5zu/WmEknINO3+w/KmAFutKSuU2LNdfZbG5uGICxRbifQ18TeFbhtR8TeKb0rtNxfMRu64AxX2J4vm8jw5fqD80qbOPT/GvkHw5F9l1/VYQckTFzn1NcWIbjTZvhFzTZ0r/wAXt0qlezfZ0/xqy8n36x9cnLR5r5Gb3Z9TFWSOb1HVw9zhWP3sVq6LP5zrk5rg9cuxYTCSR8AnNdT4H1NNSVZFztpLa5pLSNz0izQIuQTmrM7iQY6D2qlbS/u/8askhu9XFXRzRlc5nXvCllrLFp4iSTnIrIg0aTw6CkbM0Y6Z6128mazdUj3xHA69T3pctjXmfU5a81tolIMnI6YrJ/4SQBwu/movEVvIhcqpP1rzXWrq9ilZkXp2Jropzj1OqEU0evafrH2s4DPn6V0enDz+W4Hv3r5jfxhr+jnfE5kb/aHH8677wV8ZJpQkWoWxjOfvDIA/WtrqWxhJNOx67f26Sq/QD2rjbhHs7r5SBzWk/iS2kQss67W6Vzq6mNTud0R3D1zT5bq4RWmp6RoVzvVTnjvXTWxBXPeuM8MZKgN26V1tsQErBP3iLGmjCl3Cqqz470nn+/6Vr1Go3LEsgFZM0g9anmlPrWbO1Uo3N1FIY9xjvmqpmz3NRSyFe9QA+5qlE0tYd5oDbSaqXLB1waRnIbIP4mq8sx98VdtBMq3USN94CuG8S2aSLJkcCun1O88p8bl+lcdrt/8AMwDdfWs9jOR5F4xtQ4bC9a861W18p8Dke9em+Jzu3815xrDZdua1hqeRiFZmOOeoowf7pprt6VPtz3NdCdjgIVQnjP5VMkHy5xSpGverSkAYB4pN3KRGinG2nE4oUken50jfL0pFI0YJPkps5JKnjJqO1+Zdp6UsjZA4HFUnYTLdmcsD6VuRYltHOeTXO2Le9b+mN5kZDdD2okZoZaHy24rprF3IUjoa5kZSfFdfpUatCmelSt0zeCufX/wq8LadrPw40+4ntI3lJC+YeuK7KHwba6GkUVnHstyoZRnOKxfgTi5+GMcaHJTBGO/1r1A2TXeh28mMuq810w1Z59SXvNHOQaUrgetPezkjnjjEZOTW/ZaY3loeQT2rqNM0ZUMckq7iOxFdSRyNo5i106QHiM4B5q6tkQcbK7K/02OEZQrlh0Has77J833a66d7amT8jmri0KrnbVSeDC5xXT3MJK4xWXcQlRgLWhVzidYiZimV5zk4rW0uErCh703XIzGudvK9K0NGt3ltYW2Y39BnpWEk9yVoW/DgAvx5wG0dR2r3HwXr9pa3Nm9snmbm2src4HtXiBiktC37sr9TXT+FPF8mmIqyQLKQdwf+LP51k0nFlczi1Y+rdQtBfWboigOy8ZrLl8SQWsyWkltcfaNvAWI7T+NZHw2+Ilr4zstmPIvIRiSJu/0rota1+30GASzrNIh/55R7vzry7WdjvSUlc8r8ZeCtQhd7+KLzRISWVByCa5C28D+JXj3RWt7HGxyq7zwPzr3m+1i4m043Gn2bXZI+4Twa4m4+Jmr7l36atu+0Zj8zoa2jzPYxfKtz84PGH7RsvhTxDdRrbzanbxERTCNspj6jp+lfPnh+5tzq+oXlvCttBc3ElwsKjAiU9h7VzHhjxbfReE9T02Ymf7XKHE0uS4+hz0q5osx2/eO4tj6j0r5/EO0ErnS5p/I+zPDMiXnhyxHmhiy4YE9RUWo+bakgs2zGfmzXl3hLxmLewiiMjbkX3roNU+J1qmjXJnTlEOCepPvWarqEdD36U26aOj0fXXhfa87Mu7HTmvQrfxPBqmkeTEw81RjZ0NfC1z8UNfe4eSG52IOcYP8AjXqPw0+MDahe7L+JopI/4sn5vpzRDGatt7GM6+jTZ7hrOqR2rN5kvlqf4jWNY+JLbXXMNpcbynXAyTXnXiXxJLrt5IVO2H0Gawn1e98G2sl1Zhd7NjDgkfzrl/tN+18jCnilflR9F+GbQvI2Rge9azaiLd2gMKyGUYKuM1518NfHct7pfn6hH5JYZwAf5Zrd0/xGsmtLdyjNuvTjrXswn7X3uh3ucpRaPnj9p3RRo6agFj2wmXeM+vpXzfvOO1fZH7WFhDrHgS71CJ/LKvgIO6+pr403e1dCSvoeTGPJNkGpyEW0g7EYqTQYGntgVGSKh1T/AFWOxrpvAdqtzYuxzkYxzRKfIrnTTpKvU5Ah05mhJYAelVmZYQxPDLzntz0rsn07bCSoOD1q18Jvh/P8R/iNp2mrEwtYXFxdf7KDoM4496iGI5ots1xeFVFqJ9ZfsK/Cg+C/CreI7+2b+1dVPmKzAZjiH3QOOtfRHiHWpJ9YhsE+5kF+uf8ACqfhSOHRNPjRE2xRgYXsAO30rE028fUNYu74scKcLjpXm1Kt7yRwKCbSZp6tcm81y1j42KQMCuvcZbHSvP7WfztUjYnJDV3u7ewPcmvVymUmnzGGIgo2sWY265qReOn61CODgVMOetfSrdnFuOU52jua4j4s+NV8IacLdJAL+7PyoP4R+ddzZrvnTPvXyr8WdTm1L4k3ZlmZvLACqei/SsK0uVGVR2Vzf+H7Saj4usvMO8mTcc+tfSj8yN9cV85/BtDJ4ys+M7TX0Wx+dvXdSoS5kyYRsFIhpaiLmPGK6XobdDF8YylrDy/4P1r5Phie18c64WQhFYKCP89a+sPFUZNvj9K+X/Fbiw8UXIJwSwyT3IrzsTrB2OnCtRnqSSnGfeue1m8BLKD+tbkkm4Vg3Wn+fIXJbJ/Kvkm+bRH08X1R5f4ys7nVJlEakbem2t34f3y6MywXD+Xn1rsE0IM+7yyfy/wrK1zwjJLBJKqFZEXIIxz9acd1E3SjUaiz0XT5Y5I12yqzEfw1Z34/iz9BXz/Y+Ib3SpSjXDhlODuNdTp3jm8GN8gz9P8A69d3s7bHX9SlFXiequ/+1/hWXdXIYlc1haf40hvTtfbG3pWnvjlG4ODmolA4pUpxeqGTWMdyx3qMe1czqHhe0md8wflXXEhFwAce9VJHBfnvWDpiSaPOtR8HQsMCPb/ukf4Vyl14HuBMREMgnOGr2Se2D/wio101C27BB+taRXInY1U0tzynT/C2ruwVg2we9dxoOg/2dEvmHcf9rFdDBaLF0T9afJGDg4HFbRnpYznNPYtaLJ5LbR0rpUlwg5rlbNQjqF6n3rokk+Qc9Kyb1MkXPNpPP+v5VT8/3P5VXNwR/n/69XEtOxdmu+O35VQnux82DjFQTz4/irMaVj34reJrF3Lclzk4qo0pA7frUL3Hy9fmqk9yfWrOi1y282WbPAFZ09183t60ktyTF1GTWddzGGPrigOW5na3eENkkZ+lcHrd8wZiCp+tbuv6kCeq1wes6gF3YYVPUwq6I5rxHf8Amb8tXB305lc+9bmt3LAvgnH0rl5HYvz1rSJ4NWXMxgHmdanX5+tQRVNG1Xe5zpEg46UmRTS2Owp3TqtMZIh3A5xinS/dpkXJK+vanyLmgCe2l2dKczbjzVeMEdKfvO6i1xMsWa4O3tW5pT7fl7ViQ/eyOtatmwifiraugRcujifcOldbozh7UYPO3Oa42eQyd66Xw5KXtnB64wKyd00jan2Pt79mBHb4ehGJfIz83Jr27QEee2MYHygde4rxb9kh/tvgoKeDtY/L7dK958FsGglwo+9g5r1KUFY8Wu2qjsW7XTBEgzlmByM1vG3imgjIU7+57U1IQT6fWrkSAJ1rrjCKOa7KU0HGMVSeEqTgCtlkBzVdrYMTkfrWokzGltgp6VnT2it610U0HtWdLbk9uKAbOF8U23lQMcYNdB8K5dOXTWnvkeXy87Qp44/Csjx5m3sXAGWPTFdd4X0u20/wXpmJYpZpEDSKvqexqJ7EXbNp4tL8SaRMba2EcufvA/MP96ufPh06dAsmM/7J61ZtNd0/RoljWZxJI/zrjjFdUtuupWP2iCNpPTjNcuyNFIb4G1S206OA2NoUv1bc7E43Guil+O7W+px299pjrZq215k5+avM9RW6sbtJCJbduygYrtPBE8LOzSaauoSHpuySTUyhGSuUpuLPadK8S6XqOlpfW9xGtpj77EJj6iuC1TUrTVr6W5s7Rry3Y/LMnRvpxXm3i3Rr+y1Y3F4j2lpO+fscb4Uj6V6F4f8AFNla6YkUfh9gikgFW4PvXI48r0Oic1JI/CC2It7fywAExtxntW3ocpaeFc9W6VzLXRZcEfpW54Xl33sZyCAc8V8tXV1cTi5N2OyvfEbaI7lB5jbeAc4rmLPxxqGs3slvcg7Gz0zn+dXdaIL7+1YdpJbW92jBQG6E+9c8afNDQ9WlUlKi4djrdB0hbvfvjDD3re0rQPsd2kq5UL0XtWz4E0WSa2ExjPzN26YrrJdDKJuMW1vc183WryjJxZ5M3O9rnOCRoZOD+fen6ncjUIlifhQcnFXrjR5CT8rcdflrO1Gznt7CaQxmPbyM9QKmhUjKotLlYaE3VVzsdA1KGK1jgRwAowMdfxroLC5ADDeNorwnRvEiaROJbuVvLUZPvXbN4wt7uw862ZirjIJ5zX3FB8kVdn2VRU6FNSk9w+OOuLrXhy9tYSGWKM7gc18qbffivftSla90y/UnloWbHqa8EK7SQexNdNKrzykn0PApVlWqSstinqn3K7f4a2mdHL/NwwHvXEan9z29a6Hwr4im0a1WNQHRuTkGrrxcoaHpYWoqdbmO+IkBzt2p719Tfsu+AI9B0k6pJCXutSAkdmxwg+6BxmvnP4cXNl468R2WkDKSz5yMjO0dcf5NfePhbTYtLso4o4wixoqKPQL0ryeeUFyndj68aktC3rt4bDSHUYyenFUtCiNvoDPjHmHOe+KzvFd6088duuD6nnNdFHa+Ro8EYGAE5Fc852Vjw4O8jF02UrqK8+9elRZ2KV9M5rzGFPJvCw/hq2Pi0bLU3tZtOk8uM4L85r6bK1daGWK2PS/3gwccYqRXdf61w1l8d/D9xdrZtFNHIzYBxgV30ZjmiR4zlHQOvc7TX0V+p5SaYtmdk4x6Ma+QPHLNN8RNTY/7PWvr21bMhPcIx4+mf518g+JH8/xzqbfQcVy19Y6GdX4T0n4FRl/FkT4yYxn2r3wNuJJ7nNeHfs/p5mtTSEfcQn2r2pGqsMrRZvC3Ut8etQSc0vmnHakAMnUV0SLdnsZXiViLN29ATXxX+0Lqk2jajYXImCebchWZuhHevtbxQjJpMxPZT+tfnb+2ndy2ut6NZrKTHtaUKeme34V59WSWjLpJp3PYbKdbmxikU48xQxz61IsWeori/g/rp8R+FbSRnzIiANjp+VehQop618s48smfT05KUVYns4g3YVHqVvmNhjAxjjvVmD5OgFF2N64PSp2dzaMuXU8c8V6EGMjIpDg5HSuHS7vdPZhcwsoTo2OPxr1/xZYyCTeFwO+ay7P7NcwSJcwJIP8AbGa9eFpRTPq8PNeyTZ5/Z60wO8Hn1roYviLeW0aIEEir0Jzn+dQ634TVXzaEr7DGK5O+02+sxu+znb7Cm4pnQ+SqtUeoWPxDS5AMyCAfT/69bsGrQXp3RSBx7V4PbX8iMA2QR/CRip7DxFLp0u6OY4/umsKkNrHn18FBq6Pe4p1k6Zp/m7e4rzjw74/huysMreW/r0rqzqQlGVYEeorJQZ89Ui4uzNwzoevWoHnUetc9LrWzdzUf9srI2A5ptWM+Wx1NvcYZTwD71pi5YR/erlbG7WRASefatVbrKdRisB8rNI3wHUj9aqS3xbrgfhWcZSvQ1DLMwXPPFaxKjEuzzk/x1RlvArbQ1U5rxsdf0rPmlycgnNdETVKxqm6DHO6qr3GO9Zv2nL4zRNcgfxVdzpiTS3uOhFZOtXrNHxtps0uf4qytRuiVbpxU31Lsc5rNwzAEk81wuu3RTdgn611es3flqx+UY9q871y9MjMM59qLNs82vNGFql0WYjiskZY5qe5cyNntTYVz2rVaHhy1YsNsxGSOPWrBjWNeOvvUiNsTA6VWmZnOe9C0IIi+OlIjluoFQufen25xVXEi9bqC2e9TutQ2/FWn57Ux7karjoM1DlvSrQOeoqPYPf8ACqiJktq2KvLI2/rWfCdhAHSrqMN9WCNEfMma3fDsxjGM4FYaD5Md/StXRf8AWbTxWcldpmsHZn3N+xpMR4ddT0AevoTwc+BMvo3FfM37GFzINFukZvutIBx+VfS3hNfLllI65zivWoNNHiV9ajZ19uhl68H2q4EIGMH8qbagIpYdan2fWuvY57EfSmc+lP59KXB9DSTuIgkTdVV09q0HWq/lcZ70wPP/ABzAZDGGX5c4OKwrK+mh1GKGNyIAoyueM/nXc+JIFePLDq/ftXJz2UdtKjruyxzkY4qJuwRW9yS4UzShs8gdTiug8H+KNS0PUo9sjS246xOMrS6Foq+IpyiS+Qyrkk8DNPTTzZeao4YEgmsEruxTV9jtfiHr9tNplpeyPFDcSdIuAw+tcJa+Ir7TJY7i3maPHUhuD9K6HwZ4QTxsZHu7ee4hi+5EpwJPqSOKu6l4K/4R+aVLvT5XiX5kjTBwv+NZzdvdKsa2rePPCtzpC3N59qmv0XIiI3ZPtWnpvxa8LXtlG17G8Nyg2Mmzpj8K8f1H7LZwb8hUydqFTx+tYkviO1kcmIKqdAMCtoUlJakc9mfkqjlvvAfrV/Tr1rBg2Rn6VRWMr0FIxbtXw7V9Gd3MkdnDfJfWXPLVyF2zW9+OD98fLuq1pUzxtt3nFd74L+GsXjuwvpEbyLy3AcHPyk+/rWtCKTaextSdm7H0l8I9A+0+GbSdIzIGQEsBxXtGn/CKxvLeOa4n2h+i7Oa+dfhV8aU8G6dpVtctD9jkURbmf+KvpXQPHVq2ml7mVkULuEmeM+1fm2dzeGq+tzojTjK7Zo3nwQ8NiG3kUsAPvb1PzfSsPxj+zp4Y8aaPdadbXMlnPKu3zU6j6HH9K57TfihdeINYaASFLfdhSc5C+3Neq6TdxG2VhcB367+c/wA6+VWY4ihNSizrpwp30Pgr4t/sgfET4fWbXlhcHxHYqeEiH70j37H8q5nw001tpUVvcwtbXUYw8Egw341+mSa0ZiyfeRhjY3IrxD46fA+w1/Rb3WdHt0ttYT5y6KMsfcYr73LeIqeLtSmrMzxNOVVcqPlB2BiMY6OjR+5NeGTofMmwmQrkHnoa+vfgX4RW9+ItvJr9k/2CyifzVn+4xH3SfWqXx5+DOn+HNSutfsbOFdGvJCVjjX/V5/QV9nh5PmdjXLcDOrU9kt2fIGpqx4wD9DVm0BjjXHGK9E1TwBa3keYiYz0rMs/h1qGo3iWdltklb7hYV7EG1qfRV8ixVD3tLHsH7C/gCXxH4q1PxRcLts9Nb7LEG53ORk/kvTHevt9h9kt+nNeT/CLQrH4G/C7StObbLelPOudnRnPXPt2+ldNpHjmPXYcb1EndVrzK1GUm59DyHgq7g6lizFD9t1EZHJbaceldhdsI4Nv8OMVz2gwh7wP6Lk1s6pITx2rybOc7HlwV5XMPO68bjjOK818VazNb+ILkGZdu7pjg16XboTKSepauU1/4PT+IryaeO7CGZvujjH6V9flVoyu9jlxcnsR+B7W31q6E+1Dvb93MMHP0r3DTpmsIoonJIUBfm6jHavKtF8MQ/D9NEsV/0w2z75MnmQ+59K9G1LXraS0EhYRys2Qi9K92S7HmRTjqzo0kMbMRyPLPJ/3K+O9WlZvF+qHt522vsPBNh53fyGb26Y/lXxtdS7/EeqMf+fk81y1NhzknFnt37PMe2e+lxzsP0FewpgdK8r/Z/i8vS72XHY8/WvTxuJXJAUjOO4p0mlHU1i9CwqZGS2ADjO3NakMSRoTj868e8SfFmJfHWn+EtGmjlvyfMuz2iX654/WvYEuoLrKQzLIw6qpziqnNO3KaRZyHirVI7vTLpIVYFVOc1+bf7ZN2bv4hW8e7KxQbAPSv0Q8TeI9M0ptT0/esty6naqDOPrX5s/tZSSr8SZhJGyZj3/NXnVXdpM6qS11LH7Ovis6fqkmnyMTHJ8yL2z6V9O2TGXr36e9fBOgavNoGowXcMu1kfOfavtrwBr6eJNCs7yEgCRQTgcA9/pXkV4Wdz16E0nynVxgHNJOKkjAOafIma5N0ekonO38C3oYMOK4nVtP+yzuE4X2Ndzcwyb2GCMdq5/UkYkll/GtIV3T0PQo4h0/dexzJuPKHzjNKdTtpEZZVBHoanvbNW6An61l3ejzMuVA5r0o1YzWp7VKonqYep21nfmUsg3How4rir7SWtnZlbcg9DzXbTabKMY3D+tZc+nuN+UrRcreh0OcWrXOHZ54XDcg+tamjeOLzTnaOYtIo7sea1JNJ3dYzWddeEHc5Vdv+7UySTPExNNWujYHje1nJAnCk+tQ/8JJ+93RyAr7Vxc3w31FmZ/tKYHtWlpfhW9s12zHf9K46jSZ4sYybdz1fwfrJvwQX/wC+a7QSMo215v8ADqzktt3mLXoaSEjLVha5te2g5pT34/Cq00/7s9OOlMmlzjHSqc05wRxitIxaBKxXmum3Y4+nNVDKA2Cc0sh3DcapzFidw6V1JaFrXYctyxOTiobi5PzEHgU1QVqNhwWNGx0xVglmLDJPNYmo3G1XGetaM0uxB2rm9XugqsSwqE9WKc0kzm/Et1tGB0rz3U58ktnrXT+ItR8xnG6uJv5Q7YNaxPnq1S70IR8zbsVOibajgYY5NWU292FWco08DFQTsIV560t3conesyW7ZzkmglsViW9B+NSwVCh35zipbcluooMzRgJq2w3VFAuFzjmpcimi0NlbbRH+89vpUU8lOtJC45rWISF3lHGKuJ1U96oN9+tCNT8tNuwkads29iT+laul5hmyayLXjFbOlHcxz2qGyk7H13+x7qOyxvAuRiQDB96+qvDRMWoOh6t09K+Lv2RNUEGp3tvK5Cu6kYr7UsUMOpwMOS+CQfSvTw65keTWjaVzuo12xr71Y2j/ACaqwPvjHTirW72Fd9tDC4AA9BTvKHvTV+brUmfp+dJRZDZC6+1RFdqdOKtHnrxUDsQuP0p2Juch40LLp5ZOGBzXGpqaw3KSSAuvp2ruPFMYmsXTHyjv3rynVBJCoKbn9No71nPQ0idppviVTdy+XC0GRt+U44q3HqTSMVYkk5PXvXN2NjLLAn7rDFc81pQ2NxuiUht/c1jvsJto6fw18SdY8DyyG1giuIZeXRwcfhg8V61o/jy88SeG9R1K+tI7a2CYAUZOfxJryJbeKVxmMNj1rN1bV9U0t0tbRna0kPzwDOPwFS4KTuJttWPQYfhZ4X8a+H7i/fU5LSM7sqjAMnpnOa8usfhncQW4SOVLhQf9Yw5Ndt4O+Euoa1YTahNr9vp9vcOWFo7kEY/vDNVNR1ifSLt7WGZp406OhGD9KiMmm0i+T3UfjZtXnio47b8advJ24qQEr0r406GrkKjyjkV1+gePZvCXh+9gtCwu7khAVPT1FcfIctg9BXdad4Ng1X4X2+twwySX8F+yzRR8gw/3sdc++fwpqvGlqzppI40a9KujfY5SSyHejY5HvXtPhX4uaxeeD7aznuQzINrdcke5zzXAfFHwlDanTdQ0omS2eHE8S/eR/wDPrmuc8PRzpNCigrGzglSe1cmYYOhiYXmtdzWUuVM9jsviJdwSDynaN16EHFdj4O/aL1PTLyCzmAmBOGck8D2Oa8o13w1cafYPdKp8rAJbkbfrXF6dcPJd7i2FDdzgfnXzLyjD1YuVrChN2uj9BtB+Itjqcdu8eoRCSUAiNWG73716VZ6sJ4mDnzBJwwNfG/7N3gZ7/UJ9dvJneC1P7m2HIbNfS412DRtFvri4lCtHHlFPGT6Y9K+KrYFUMYoUGemqloXe5a+IEGnwpY29tFFbSync5QYz9a8F/aJutb0uxs9Igee70ecLIx25AI6AcV3Pg2a98a6wt3eF/JQ9+wr2i8s7DxPp8unzW8YRovLRioyPoSOtfeUsyeD5KVR6s78rxKoYhVJrQ/PISmTaTnaw4+tWrC9axuFkjG2Re9dB8S/AVz4E1+e3VXuLVckygY2/0rj3mJO4ce5r7jDYmNaCaZ+4YavRxVJSSPYvDPjOTXYltp5d0iqFUnOcfia6nRC9jcI0ZzltpJ9K8D0C4lS7i8uXY2cE177o11bs0cCTpJKq5bFd0rTg0eHmFGnClKMFoe2+GFBtGkPRhgGrF9OZHAzVTQJkTRIfmpGlL8k8188o8s3c/FqkXTqtCJILf5j36VDe+NbeMlIlEQUHdM5wExVi1gN5sQjG485615R+0ZLbaebHwzaF/OvY3kldeG2e3ofwr6vLKbcV3PKxD52kdpa6suqtHcRzi4hPKy5yMe1WnnYtGASC7cVyfw806Tw/4L0yzbcpCL985Y46ZNdRoWnXOp39tOyhIYjkLjBP19a7cZi6WGg3JlYfDOs2j2qWTytCdieFtCD+NfF1xxq2pEZ/4+GJJFfXct03/CO36k/diwDXx7FM0t9qbkDcLiUD04bH8q86niYV6fOjmxFHkfIj6X+BkXl+FZ2x99gKofHv4sWvwx8OSwwzLLqsylIYx97P51U0PxrZ/Df4aC7nZHkYB0U5+Y+w618X/FDxtd+L9Zu9Z1S5P7sExRnkRD1x61o6qjHlQ4b2R6j+yB4N1X4pfEbxP4iv7kxLakRTzZyWdl3MF9gvAH6mvqrxB4Lggt9mg3ckN2f9YTMST+teP/sIW48JfD5ZruNom1t2vInlON4IwB06Yr2W68PvoEepajdaoixhcoquPm+lVTvLVmstGkYfhrT7GC7866CSXDN+8nmGSxr4x/bthjm8caXeRwCKKRGjBx98Dp+NfUemeEfEPiC7truHUY4rGWTo55xXk37fPgHHhTTdSgmimaxdV65DDv0rKo1zI3pprc+GGJyehz7V9GfsteJmuYJtLllyYslM9SDXzxcp5fQds10Pwn8Tv4U8XW1zvJikwkmBx9frXHVjzHbB8rTPvSM5+6Rz2q0F39ax9NvPtEUUgYbZACTitBJR615jVtD2YSurj7m1DfMq9awdU00P0U10SXIIxmkuYUk9DUWKcjzvUNNdezVQZZFDBlGBXe3torfw5rn7+yxn5cU4to3jWexyN2kcf8PPoazLiKOXOU/Kt6/s3kHI5qgdPK9Qa7IzaVzVV3ExWtEbqP1p32Lf1StV7Mj1qykHtVc7auOda6MZdK3EkoeakOjgJkLj3zW2dsfSoZZsrjAxXJUu2jG6WpFplqtspYKBmtJpdsfWsxrsqMAiori8CLgNxThvqKKuWjN8zZPA7VSlnz0qo1+WDsQM+vNQLOSOtdsdjRpEzzHGOKhV/wB3t701+1IEJfLEfSlF31BaCRkydMflVe6/dKwzxUskgh3YIFZOqXYwfm61otTXm0K1/dYQ89K4jxBfnBG4Yrd1K9HlnDda4PxBdLu4bj61KjqclaouUwdZusknd1rnbmcs/WrOqXpBwCKymck5zzW1j52bbd0SpdMg4zSm/c9v0qrj2p+W9aBLzBnZ+pzSBQvbP1oUbs57U7y/c0C3JIvu1dtVx1qjF3rRt/k+tUkFi/ExCUu/2/SlQgpmhwI0yTzTBFKRs1ZtV2LkDms7zDI2K14R8lUnYGQlMvitGBs49qpbvmq3b0m7jiu5oodnTNamky4c54zWEG3dQK0LOYo6Y60htdj3r9mG92eMhGzYDEEY68V+gNq4m1O37DYoFfnB8Arr7H43sijZLnnvX6LeF3M97bSMcFohwPWvXwzSVjycXdWO5sj8uD0q9n0qnbLsU4+9VpTuHPWu25xxHK23pwKkDZ7Cq4cs2KmT5qYxWbbjHeq8hyuec1M5PHHSoXHydTQSkYerput3HWsyz05L/TmxGg2Plmxz+FamryeTDIM/MenFWdB06W98Ok2kLSMzfPtrGq7ItEY0iJtPE67I9g4TPLfSslcwuzBCzD3rtfCmn2yb0vLfzcLldxIw1SxeFLLUbe4YTxWrx9ATgVyJ9i7X3PPYLvy5OW5/u96mtNbe41RJIbDzYIh1Kk7j71N4ntdC028itbPUhd6j/wAtlA+VfpxxUtt4hs9A0uWOY/vAcjb3+vrVJu42tNCCbwP4h8Xq9xp1tJDCWIOHOPyzWrafCXVtPt0huYGkkAzu9qqaJrepSW/m6dq0tkmeYUbj+RrSTV9flXc2rXrE98j/AAqWru5UZWVmfioOMe1SeZ8uaSSLy329R6g1BJlFwOg618k4aHZFXAtkliNoU45r61/ZehttA0GeHWI40jeIy4lX5cHpkGvlXw1ZDVtasLeT7kko3YPOPY17x8WdSn0vShHYHy43CxsV6oo6d+K8fHUpVFGETZWiYkyHxN468UXuhgS6LbXW7ym5UqOuB/Kma/punX3iPdpS+XCyocYHynviud8CeIV8I22qWyxhjebSc/w/Tnv+NX7DVTZ3VtcMdqu2OO9O02+TokZzdzsPinbajF4AtrOxt2nub6cQDyx973+tWfg/+yTcavNBe+LtQOn2yjcNNRgH3f7RINeg/C2/i1TT7m+1CJRBauDbhhuw/rXSDxBeapqtqsEEkdsT892vR68epmcsMvZxje250RiuVHYeF/hfpHgaV4dNmlmjkAYQ54RR6j1rHmt4vFO+WSZktkG0hRkMKi1eG6hmt4o55FnuHCb9x6f0rtLnwJbaD4YNlZo0s0Y3MWYk5PWvFr5nQinVUPe0szeMHdJk2mjTtG0uNLWVB8nzkDBB96Z4b8TpfyHafkDZAOen5182/FnxJ4itNasrPQ0uJ5ZVKSxRIS3sevFeleC9Wu7W0to7q0ktbsJyjjArxMdGpUisS5XcvwOlSjHQ9X8XaFp3jDTbmwuYYw86k+aV5J+tfEXj3w5N4V8R3emNl2hbCtuHK/1r62bxRJJcpFIwjI5FcN8Z/hsvii0/tbToC1zs3S8ggH8s172R5hKFRU6rtex9dk2ZSoT5G9HY+ZRdPaKWU4fOenStHwt4pudI1FLkymbIwc5P9ayNUzDNLGR86EjH0qjDIY5OCTX6nGq09HdH6KnGprLZn238M/FEfiTQIXikXA64rr1IK57185fs8615EEkTybVY4xmvoOO6Gwc/e6V5+Jdnc/Ic6wyoYptbM6Hw0sc92S8iqIxk7q8B8Y30N/8AH69N6wuvsluUW3xu27uoNeh6rcTrOY4Jni4xlDj9a5jTfhxYW2u3GrmJpdSnILzyOSa6qWbUsJSd9zzqWUPEPnbsjqNISW4VTIMKBgKOgrtNDTayYFY+l2R2qNnFdjo9hiQfJwK/PsZmNfFytfqe+6EMLT5YLYvXuY/DuqMeB5fBr5AsnBa9kbjNxIcexavsbxRGLTwlqThiWaPB+WvizU5xaC5RT1kYnHp1r7rAqVPCpM+Dx7Tk5R3MP4j+Nbq4SK3efNvDwkfOPxGea8c1WK88SzWGk2alrzU7pLdFHJYt/Strxlqn2rUBHG+Qp4Nd5+yX4SuPHHxXfUY4i1t4fj83zDgqJT91fqK9GMudqxz4dXV2fe8fwasT4N0PSIJzZy2VsqxGM7QPY8Vymt/A/wARLATNqS31sgwqlzxXrGgeK7LWo4oJHW2vFUKY2OAR7f8A663by3FxavG6kIf4lzivVjTaWprzpS1PnlvBet2VmqxxkRD5VEcmMe/1rxT9qvQtWg+HV894sgiiBbn+GvsTVdKEEYhWQqVOcOK8g/az09Ivgpr0t/KjsbZnQ+uOmaxqxSszpi7s/LO6AZuPulazVle3ZWVsFSGB960nbKR/7K8Csu4BPX9K5n0Z0dD69+A3xAXxP4eW2klDXdogSQHqQPTnrXqiXoB4yO3PSvg/4deLL3wnr0EkEhRWOHU52t9ea+tfDniyHWbJJ0mC5HKjnmvNxEGndHdQn0Z6FHdqR96rMd4X+8RXIR6oGxhquw32OjVyRd2de7OhkYP/APXqlcosg7D6cVVGpbTwfzqCXUgR94VrY0SsVZ7ZRyBWZdQhegrTNwD1YVRupldsVVNO7TLl0MmVAO1RBivSrNy6j61RYlu9bbBuR+Y5qKWUr3p0kvl9KqzumetJK7NNUhsxx3rNuHJ71YnuUA61nySZHWny66BzMleUAY7GmpP82M1nyXJztBqNrwRv97n0rpirbmiTsa8l0Pm56e1RSX6hc5ArHfUMZ5X9f8az7q+yuN2KVONlZkbGpf6mBn5hzWDql/8AUVm6hqf+1j61k6jqeerGrs+hnOdloR6lfEocseK4zV7/AHu2WGat6xqXBVWB/CuUvLnzSTk5rQ8mtUbViG6bzjnqahz7Uv402mjh9QoopVGevFDDcI8ipAc9KBxSL83WkCHxd60bfld3Ss+JetaFucLirGW4ySCO3pRdsRHtXkUyNj+fanTn5PagClGu5+eDWnExVOKo2m5myavgfLxxQBErnf2q/G2Pas1D8/ar0bY6UDRZjOenSroOxkNUrPk4P5VcuONmKaVxs9H+D2o/ZvGOmNnP70KT2r9K/BtwJIbCbP3+3avyw8DXj2evWMqnf5c6vz+tfpz8ObsXmjaUwyAqhgT6mvUoaHl4nWx6xGcOfarCH5c1TjlXJPc1YR+3au7c892Q8D5sipI3PPvUIOev6VOq7expoaFeWopZFSPrSE568VTuJSBgHimM5PxxqZsgnTLHBBzXXfCP4q6V4b0ieG/tZRubIcDK15x8QZhJImTznNUNI1lLLS5oTCrmQ7Vzycf41jVSaswW57dY+KdG14ySRXiwmPkq3VvpWJ4wuIZBH9kcjPUA15xpcamKMpw/Yit2G4eOTM5JWuWyS0NEY19pkouvNt4Skr8tkfeH41NqmlSzKqyqRj1rrvAepR+LdRv4ZbOWTyU+ST0qK+0W8lbfIjtGOhANNFJ2KzfBbxNb6NFqen3lrAjYby2kO5lPp710dt4rl0eBLS/0S/uLmMYMkKHaR7cVP4bW6mMFlPPcGNcbInlYYA9s17rDY3scSKjQIoHTZWdSXKlchXnsfz8/Evwmfhx431Xw8ZHvIbeXFtcSgoZl9emCfwArmLgYJ7dxmv1S/bU+DHhXxr4OGoT6db2WrKd0N5EoVs+h46e1fnLrHwY8X2MSS/2NLPEDy0XPFfOVI8up63xJWOR0Iy284mjUbo8bQT1x613eteOZ9SitoLiEKJB85JOfw5rV+FvwovPFN9d2Dn7HPCu4pIuDn8azvjX8OrvwPY2E8jCaMPtDoMA/X1rmajJ69ByWhgfYx/aMKAnazKM9wK7Lxbptla2Wm/Y5/MbqyHBauL0nWYZfs8jfe43Z6V0WuQETQXSOWUdieBW0UnpY45ytoel+GvFUHhq2+x3D7beVeCOBn3rp/hb4kudc8Tf2ck4fToh5q57fhXFad4EuPHf2NYX+zwDkv7+1a15pEvwaZNUjlM9wV5PQY9K+AzVUVWlRh8TR0UJNayPfNTSO48baLEyFI1BfaOMkdvcV2Ta15buG4LgjJ968I8J/GfRfEeo6be30v9nTRqVdJegNdd8SPiDo+g+C77Xft6mKKPfGoOSx/ugetfC1MLiXVhR5XroepGUZK9zU8L6Xpth4x1O+gImubgBXZ85QDtz0FafxGsP+Eg8PTQ2P+j6nGMpOuACff1FeSfA/xZP4r0KXWpgRJLMVbnv/AJ969RkvvtBKvJsUDORwaUoVqWJ9k1ezsaWTVzzT4Q+C/FPjZri51C7FtcQ/8ux6t+fWvatNs20a3MN6PMVo8SDPUVzekaHqWjoL2zuB5M33gh6VtrFeanDli21OGLjrX2lXBx9nGtGPvE06nJNS7HyN8bPDo0TxfeywWsq2buX3qOP5V56IwrnBx7mvurxT4LPiLQL4PbwzuUIQMMtmvjqD4W+L9V1xtOs9Gn80NgyOuEAr63Lq9SVNRqRtY/RMvzWlUhy1HaxrfD7VH050Kvgbuc19PabfNfQWpBCkjPI4r5w8Q/DrxF8N5UGoWRezYg/bI1Ozn2r3H4Z6lHeS2InbESD5j3r1MTD2sVynj53XpV+WpBp/0jsG0aZ51mJG30zW3aWXO4x/rXXW0vg+4GGutgHY4/wqY3HguJMrfyN9Iv8A61fOVMuxFR2toc1LHUqcFdlTRdPWZgAoPsBmuwh0tNNhE0rBM9ARyfwrm7XxxYaY/l6PprFum+X/AOtiue+K3xJHhbRnubmfdqknMYUcp9BmvRweSqD9pWW2x4mOzLnfuGD8e/ifHomnyaXZyiS6mG1lUf6sfnxXyH4v146fYyESZnOchhx+ldB4r12XUL+bULiVnlbqew/OvHPFepnULp23gD0FfROSsoLY+TlN1pmFeXkrM8gBkdvlXIzk1+iP7H3wvb4YfCuE38P/ABNNUIvJmHBBP4dB2Br5U/ZO+D03xS8eW+oXdsRoOlNukOBtmf06cj/Oa/RZQkREccYSONQgC+ld2Gpa3Ou3IrHM6voLs3nwlo5x0ZTgim6R471nw+VS733sI6+Z1rpnQN7fSqF3pkVyGDR7ga9bR6GTSeps2Xj3wxrir9pV7WbuHPFfJP8AwUZ+JOmxeFtP8NaXdiW5vnHmKDzHGPvH2Br2/WtBOlLJcOylEBOMYIr4Iezb9oL436vOHLWFszb3POyFegHpu/WvPr6qyOmkmjwqdgkgUcqowcVn3B/u1s+MUtbfxJfR2TBraJ2VX/vDtisQHfnNcXRHWlcZDK0c4bPINdD4b8eXvhu8Lw3DmHOdn8Nc1cgI/wAtVgxXv+VQ1dWK+HU+ofCfxPtdcjUtJ5Lr1Q//AK67W08UQuoKSE18f6TeSwSrIkmxh3Fdfovji/tJB1mB6pk5/nXLKhFao7YV1b3j6cTXmf8AjJ/Cpv7TV+5rx/S/GJuVByUJ7HNbUXiVWGfNArBRs7M9OnaSuj0pdRBqsb1SzEk1xCeI1H/LSopPEgXO1/0raNrs1cDsJ79WXcTWedTC1yMviIEY8zis6bXtnVq05bkpHZ3eoBmxk49Ky5NWBbbk7a5OfxEWOS4zWfLrnOcijlJctGdjcaiM8NVR9V+bGTmuObW2/vmoW1o5zu/SmosqM0kdadRXOSTVG5vtzZD81zEur7v4zVN9Wx/EK0sVCqlc6OfUwvRvzrPn1Yt/HXO3Grk9zWbLq2f4qaRz1aqZsXWrGTqcfSsO91Zm/iFUZb1j1Y/jVCSQtVI8qdVvQS8uGlPWs8/NUryMaj24HWmcru9WNz7UlFJk+lBDF/A04Db0pNnuadQCF/Clj4+tMBzUiD5d1NMZLEgOauR8VVi71MjsPSjcC4jbRk/nUUkgIxk4pJDhQM8VWMzGmgLtlV1yFTJ4qnZgr161LdttGO1MBkfXPerUFU4zhc/rVuMigaL1qNhyOtaLxny93pWRaT7W61vls2TOevp2oBkei3bQXOVYoc54r9If2eddGteEtJbzleUxgEeh755r8z7OTy5+DzX2P+x74kaJmtZLj5UkJjB9DXXSk1ZHJUp88X3R9xQS71yTWnHyuawrGQyqpB4K5rajl3JXsRVkeYo3Vx6uQ2BU/mfSqyfMeaXPsPyqiLWJWbb0xWXeSEDirzznHas26Yt1pMTPOfHKtLfKueB1rS+HPgVvF7SFZliK87GOabqtkdZ1Yxxq5Y9VWuj8P6PP4UCyxSPAwbBIbrWE3dWKsXNX8FzeFHjhm+cY+U5HNYVxdS3u6NIiGXjgZ5r0zXLdNcgSWW7CtEnHmNncfevPrd7jTbiO4gjGA+cMCQawsWi94eurjw8XKBoXlHzArtyKv3Xi+4t0O6VWjXopHH41H4v1SbVPJkkVIWCYAi4H41xd5FLIWbdw3QdqQ3sdn4Z8cWM/imzvtTn8iJDhhj5a9zPxe8NpgfbW5Gfu1802fg7UZbRLtrRvspOTKetU5fDEkLlRIfU9ev50pwU9WOlJ07vuaX7XksmnfCv+0whkhs5N8yL1FfNUPxNl0nwqLkILyCSPcQ2a+3/iR4RXxv8AD/XtFdRuubdgpIHL9uvavzr8GXEWoeEb57kYhgiliZX7FGxXzlZXij0YNcp5ld/Gq6u/GLahpcJtZC3lGNcfN+A71P8AGXxBqWveG7WHVLcwpKQ0SkYYevWvM/Dd22geIY9aMf2i2jn3bf4T9R3ro/iT44uvG+p21zIogtkUqsQzjn2zXK6PvXFKS2OE0LQL7WNTt7DTUM13cSeUqZ/ir1vxX4E8S+BILbT9e0x4VdQ0d1Gd8R9F+tcj8LLuPwr8UtI1TU0aLT4H80yFsL+dfaPxW8XaD4z8LaZLG8V5YyyrLE68qAPftTdRQcYrrcqMIvVnKeA7ZdK8MacvlGFmjztbqa5j44azpenaQq6kTJvX5FA617nr6aVq3hC0vLCSCNoIc4iIO76ivhX4teJtR8R+K7r7Qrxx252xxHoK+Fll1atj/a1LWN5JSjY2PCnh6LUwstxKBaDJwODXsWmfBV/iboa28N4sNoWz5u7JU/3h2z+FfNttqGoWOn+bGXEJJHQ7ea+qv2X/ABXp+o/DkNDdbNRt3PnRlsED2q8xw1Wgvb03fl2Mqejsd7ovgXSvhb4Tt9EsCWW3Ul5mI3yMfXt+lcFrWtmWO5MdwyhBgep+lbHxI8dw6Dpkk97dCbdyIz97FfPXhz4k26+JbmbVGK2TAlI+qg+n0rwstwdfE1JYmW7dzulU0sfSvw78cSR/D1vtqmG5Rid0pwrAfU9fpWP8MPjEvivxTrOmfayp0+DznQD5WHtXzp8Y/irF4pgtNM0OeZLeJi00q8bvYe3tWZ8NzdaRfyy2k5ie4hEbDsw/n+tffSglR1OW9z6l8OfELUdO16FrgtLDeyERx8lQv512XiTxFqX9q2syKsem/dkUDBdvf1FeMabY6nog0+W9O8x4ZRjJUe1egrqdxrM0FooJMfUA9T71nRr86si4tp6l39oHxrDH4LhtZ1D3GoSAQJjhVHUn3rk/g8st/HcyOPkjbCntWr8QfCc/jq9tEQ+WbbIQgZwT6VveBfDo8I2K6aW8yZT85bhv5Yr3MNJymlexTn7nIbCWjNn9BitCxsHkGO/uBRHcwrciJ2Az19a7HTbeytrJrqW4URIu5iCPu19KppRMpRe5mX17ZeEtGm1PUWCxpnEb4BY/1r5c8WeL7rxjqMt/cSMisflRhwo+hrV+MfxJm+IWufYLAOuiWZI2qflkb0PtXnE13LcMIlR3mJ8sRj72favOxFbbU4nCc5WMfxVqkux0QEttzwCwX61wGl6ReeMPENjpdhEzz3kwiQ+g75r7A8E+H9HsbONbzTIp2dfnMy5NQfDrwPp1h8WBqFhZhIAxKR8YQn04rkpe/M6/qrppSZ9E/B74e2Xwm8FWOmWcCrPsHnFcZY+5xXYLgZ7VG7kSgjnacc9OKkXDHg7h9K+jhBRic83fYM+xpvPpS7OcEruqQkAdRz0rRdTPZHkv7Vfi0eCfhHrF6j7bl4iIm6c7sfy/rXx14Jtk+Dv7LWqeIcbNY8RHyLefvjOFI75A/Wvff2/Vn1bwp4c0W3k8ptQ1KG0O3tu3MfxyB+FeC/trajbaDY+EPBGnMwTT7ZZXiU4HC4X8f61yYhLkTXU6YLQ+XbiMtxycHNRxk8+lal5GIrRsoQ781nWkLTMVA9687odUXYhuB5g3VTYbavbjllI/ixUUsR3YAqWN6k2ljfLGmRl2wK9Fm0Oy8Nxyf6TDdygAlwflFeaIJbdlYYAByM8kV1PgC80+fxTYprjMbAShp8nqvofaktyJO1jodDnYxsxVgDyC3pV+4ndE4Nd98TL3w5fX8B8PpHDbLHhljriJ4g6dK4q3uyPocI7w1M9tQnj6SGon1iWPo36VJKAtZ0nPbNZxbZvNtWJZdQm7P+lV21WZwcsOKcyhe1VfJya6Isxle6sNlv5W6tUMt7IR96pHh9qgaMnpzVXM5vSxE147fx1G13If4jUvkn0NNKY7D8quLJV0iFppT/EagaVz3qeX930/WqBk3dTV3RD8xksz/wB41U2EdWP41LNJg8VXfc/WmmjmnBy0QkswHI5+tV2YnrxVhYcjmhogvQU7ohUGioYy3WmuuzpVxvl6CqsxpmU4OJWJ29KkpCuetLQcwUUUUAAUt1qwEAGCDiol4p5cjpiqQEkfHWpEbfnIFRgFelOj4607dgJZHJIqHBLbAOPSpSN3fFSQR/NnvSuBcT5BnvUMx8zrUsjDbgfnUIcKOhpgCHAweKmhkJOO1UWmz3q3B/rBQJ36Fy3ysnA69K6Q5GmttHbNYUCZcH1610UcROnSd/lxRsNeZg27BZciveP2cNfGkeILcyMdr8HFeAQyETAGvTPhhqIsb+3YsDsfIPtVqVmiV1P1M8J6guo6RBKjZxwa6m3OVrzb9nwPr2gkI29QobCjvXr1po7hMDr7170JJxR4jvFtFKNTml2n0rZGlFf4T+VRSaY6/d5+oqnJIxvcxXirPnzn2roJLEjqD+VZWo2uyNuMfWle6GmcZp8ktlqcswOGPRjV2eO8ulLtO7A8gA1NeeHrkaS2oiNhaoeXwea3dNtYTpltNuDfLltwzg1zyLuYulecksMd3M0kf95jwPpWvPIqiRI4xJHuyXz0/Cq00CO+QNqdlJrsfDC6Bd6dKJNzakE4VmGM/lWbdi9jzvUNttgj5tw5AP3fp6VJPFFHYO7KCT0q/rvh77dPmCXAVsKqDmq2oQCztEicgyA4K0+zE9VY6T4f3t5rUR017krAgJCSkHNWrzQ0W5ceUp5rgsS2RJhdoiAQCpwRTI9R1GcF2vnyT61L1YSTSR7nbsJJduQVYYIavzh+O+lR/D+48eaasa27PdTSxxg7cI5zwP5V9/Sa2LSVSNv4g18x/tpfBmz+IuraR4is7v8As6ZoTHeMpHz46EjHWvCmrxZ309tT86dSvSumw26hQg5OO9R6Cg1V47cHliApPWtfxPoX9nz3lsjeaIJmh3nqcepxXMW1ydJkRi2zDD5lrGd2tAadz7C+F/wk8Ew2lld67YDU7h2BKyuShHptHFO+NfgS+8MaNDc+ErQXHhiIMW06IHfF/u8/zrjP+Fq6D4P8P27pro1CVEAVQOSff1r0v4e/tAW/jrw+2nHS2juLmML5p5Vwa8+UJR959DpjscH8Brm4k1+S0uDI2nMFKIxOBn7w+lcj+2Amh6J4y086QFW5ltyZ40GAh7HHr9a9jk+HOpaTIz2MqQBS0mCcD6fSvj/4ianqXjTxvqsrq1xcvOUUIMj5fas6Uk5Oc1sNhaeJnXQbnTriH/W8xMueD+NX/CV5qGm2sU+kzSQeXn7QYsjP+9Xoi/C3Tj8Np724BTVEgLK4wDkdsY6V514T1w6XomqWCxo014VG4g8Y9PSud1IV6coGTfKR+O/FWo63dI888pXbt2A8E1y5nfZye5I4rpvFOmRnQPtKriZJAG5521yjt5m1F+8e1aYaEadPligpuU3oRwXDeaHJG71Nd14RumfUbNELZ3qeO/8A9asWy8G3LQedKfKB/h7/AMq14PDmreH3hvQgKbgV29SPeqq3cXFHoTw84xUpKx9UW+sx21hLJMEdiiqu/k+2K6DSvE2heGdDN7eELdKCSx4Ptj0ryjwBqb+M7vSxNDItuu0ysOmV6V6f8b/DthdfDzUri3tkjkgACNGOTivNwcZxlaWxhc5fTPiRqXiXU3Hh63luZUmBCIOEU+p9a9M8MadqMFwbzXiImI+6xPJrzv8AZN1a1t/COsM4X7abwDyyAJNtdJ8QfHbz3luhs2s4YzlpZWxu/pXqTj7KpzITtudV4ktRb3AnjyA659qypby4kgeHzXEJ6p2x6Ve0vXk8Y2UUcMflsBwwYEGtqw8GGQv9ouo7cAZFddKvJxPWo1YuKTRy+nfYdMsPsx0+3YHriMZqta+HNIW8F6lrH5w+7x90+oq9qdi1qWUEjHp1rCiuZbSXLEsO2ea1T5tz1I0adr2NqeIRKSoHTFT/AA0Qf8JfCMYbOST6VTWb7bHlefpXW/C3REj1fzpZdr7OFrei0pHFjJRVPlR6b4h1608PWk11cygBST5fQr9Sa8h179oWG3eW2s1luLrj93Cu/H4ipvEPgbUPiV4jlsf7Se00VM+bKn8f+6SK7zwV8MdF8HpIYbeO5cqFDyqCSBXsLmlsfMqKitTzTw/451/xHdAWlhdNMTgowIAr3bThMluiz4EhXJA4G6pbRYLFWWC3jiDHnYuM0SzLHGzPkDqDXTBcl2zJ2ex85ftVWsmseOPAtqIt8Saos7jsAsb4J/4F1/D1r5E/bAsdQl+Klxf3iObSeMJA5/iVa+3/AIw6haX9xdzl4/Ot0JjLMA2eeh/E1+eHxV8dX/xD8Qr9pdltrVmSJAcjB7n3/KuGrX9pFR7XOyCsjM8PeHNT+IerHTtJg3XKQGTaecqvXPvXORK9nLJGw2yxyFGU9vmx/KvpP9hmGzb4i6rHOiG4a0Cxk9ffFeLfGTRB4b+K/iywQ5VbxmGeMBvm449a5DRHBzNm6P1zVxI/NOR1qk2RKwHSteyt/LXLYzjNGnUpdzc8JaEmpyDz4mK5wyqcH+VTeKPAM2mF5rNJGhPbH/1q+gvgx8I4dX8OWmqS2kixSjdvUjJ/SvW1+DGgazbtFcbwvpj/AOtVqF1czm1c+I/BaSrG8cpO3rvzmuu8v5PWut+KXw6tvh14qFnZqBA0e/DHJz/hXMjOzmvKrX5tT6DCP3LnP3CkDPaqcybe1bVzFubAH4VnXEW3tUQaO+3MjMkNCfN1pZUIpigrWyZkleVh7fN1qGONT2qXApn3e9O4SprmIyijtVW5CjpVma6B4AH5Vky7pOpp37F+w5ivPKX6VVSMnrV1ICe1Sraegpqdjqp4BS3M1rYHsfzoaED1rSMLDqtRTwEc4xT5y5YVR3WxmeWUPNRPIKfcPg4z8uKporTSY7etbRPFqpc9okoAc8g1WmWtJI8LkiqV5+7PArRHLXVlqU6KKQHNM8oMilpuT6U4ZJ4FAD6kjSkWLPUVOg9qaAcdwGcD8qQDHSpioAyevrUCsx61QmPB4qzFx1quqZqxnZ0qAtYbM209arTSFumDS3D4bANV8imhj0PzY5rSU7Cp71nIuX6nNabjYqmqEzXtxuAYferorFS9nKnfbnFYOnESxZ/Wui0Y7lcdzxUvYEcbL+7mbtiuv8H3BSYdOetcrqcQiuXHatrwpcFZl5q1blRat1PvL9kn4marZ2sdqkwLDCEsCePXg9a+v7LXdVMhDGPJUEcHH86/N34AeJJNI8UQwK42yj7rDv7V+hXhrWV1CztXPyu6jNdlKbSPKxNO0ro6Ntc1D/Y/75/+vR/b+of88U/KghX7Z9qAqHtXQptnG1Yjm127frGv/fNZt3eySpgooJ9BWpIR6f4VlT8PnFPnElc4DVfHupGyfSPNxZhvu45P+fpV7RdelS08rzAUHbvXL+Kj5OqS4AG4bj9faneHrjllbGfTPNVcuKsep+G7m3u7xFud2wnBxj/Cuh8QeE4baFzYXQi3jKqV5P5V5/Y3QiCsr4IORivSNE+MUxlC39glwVOzMadR781LbS0B3uYWg+H/ABFDIjNZSSHd8rkYzWT4x8O6lHqbTTJsYnJ4OF+tfRuheLNM1y1Wa3njAH8DkAiuL+JWsWzMIDa/u2XL3Xr9KwVWTdmbtRSPna8uJ/te1Qx/vITnFSm3ZcApuOOq9DWpJq2jaR9rVInvbmT7rS8KPpxWNBcTXKeYI+p5+bvWxk/MpfEf9oXwd4O003txrMEgP+rjj5Z/1rzG7+M1n8Sf3UDGK2wSHZTtOfSvh/T7I+K4otxMxj6eblsfrXsPws1MpcxaXPIsZi+VV74r5atVsrRPTglaxojwtYaz4m1K1uoUCvI3yZHU968Q+M3gY+B/EgsIiZYpEEqYPUn2r6D8RXun+FfFyarJKwinjVDEuOWHTaK8s8U6jb6546uNe1FjLFEQIVc9vpU4acpy94pxR4zF4P1a41ux0mW3aK5u2Hlqw7d6+8vCvgPQ/CuhadJBKsLWsQDYx859+K8Y8B6vpvxH8W3smoILa9tkxZyKQAM+uf6U2bxxfxePLXRZZGkjLBZDnIx+BrPEylUko9iz6L8cwTeNfhvr6aDI1rqqW7mI56/L3r4k+Gvi/TPDd48t9Ftu13QyF1+ZZN2CTmvs2xvf+EX/ALQmuphb2htmw8pAVxs4Ar89NXv21K8vbz5Uea5klYKPlyTngfWiNNTpckuom7HpniX4qT3qSW1tLsgOVxjnmuHsL4Q3YYsSpOea56KRpJBnJGc9KveUQ45Ncqw0aUeWJm2rG14k1OW4tFiDEK+DismxTfqNqOxIFa/iaFGsrKWLOCmG+tYlrKYri1cn7sqn8a7acFayHQmoVFPser27mKeONo8OvJU9as+IxcTWYlgy0Uancg6AV3mueHrXVra0uoF8lzCDleBz68VyfjIS+H9FuDjgoUDHpmsqlN8ykt0fdTrYfGYZN7otfs7ePGm8UxaDPIsEUgLJI2Rk+mc9K9r8T6891qp0pmD2afPMuCefQ+34V8h+EbO4jnF3AWSSIEh04K13+geP7q0F6k+67ubwcTSnOz8q5pwvPmifGuPNU5T1L4fzR2XiWe+sovskDybjtGFJ9a9jutT8IeMNNjs9WCk9ewYV85eHtZa1t1Tf8nUg10mjWs+uziSGUoSeDx0rjxGLaqcp6M8M6cT1PT7O18M6gP7HDra54GctXdSX4kiVidoK964qRE0mxtk3bpE5dz13VoxX8OtCM2ku4RnLDPGa66DuZxtpZD9XwxJzkmsVrEXEip0J6ntWxdoZehzUi+Hbu90+ea3IDJXoXsj3udQpGlF4UXSbJfLn85mXdyoPNYXw8udV13xRfKha2tEUR+f296wtKj1m2uJEupZFbGNuSQBXZLJF4P8AD891aq4nlBy+MEk06VTlldnzlZOSuzvpPFWk+E2jsSwbOcqh+Y5rpLG9XULRJo5NyN0xXzVZefeLNf3Mp84tjLdAK9a+EmtCW3ksp5CWAypNezhsRzS1OOVNKJ6E+PU/nXC/EXxmmlHy4n8xSPmZc5B9a7C6vIkVjGwcj0NeYXHhh9Q11JLiYCzEm90I61viK6b5UZRh1POfir8P9R8V+AtY1mKWa3aK1doFXgu3YEdx+VfBegWralfwW8SqZZXKdyd3oa/Yu+tbXVdDubNI1EMkRRFXtivyx8eeE5fhr8bbqwePZHHfrPDg43I1Y+z91M0jK7sM0TUr/wCCPxG02+kjdWjOyQKcBwev4/jWX8d9YtvE3xCvtYsyoS9VHBT+9jB/SvtfW/g3o3xr+HaxyQrb6msIdLpfv5HYnHT2r4S+Kfw68SfC/WW0/W7NwisVjuBwrDtg1i1YtNNnEMCsxyOtadvdlk2jGaoTfPLkg+nFWLIEFmZCUBwW9Kl7XNOh+kf7Kmq6frnw00tFljZIo9jRk5+f6V7LZaPpsjKfIU/TI/rX56/Abwh49XRG1fw/9ohtQMxsrHDfh3r3TRtZ+KekwTXGp26xxxAkbGb9ea6acrQZhOPNY5P9qyK2j+I0VrDN5kyQ5lUcYU9K8hmjwnvUtz4kvfG3ibU9R1GQzXck/lg44VVbAx6e9OudwXbjivErzUpH0+Ep8kLMyZFy2cc1n3S5+tasnA54aqNwoK7sVzRdj0LWRjzxHviqr/J0q/cIR0rPlHr0raDIhSnN+6isbgioJnb1zTyf7opEgeft+VaM92hl6teRXk3MqnH1pwsXb7y1qJZAgAjpUoQL2qL2aPapYCPQzRZkdFqWO0CNjH61oBR3BqrM2G4zUt3Z2PDxgrsqagwtuoFULskpuPSpdVuS57flWdc3A+y9a1gnc+bxleNnFIw7mU+Yx7Z4Her9naFV5Ug1X0mJbrUoVkGIy/O2u3ttHXVr8Q23ylmwhI4ruR8LJuLczlZY2C8Disi/JIr6K1z9n+XQvBUutXmpxkJGZFVVwD6cmvne7TzHIxkbsVSOedb2sdehTz7GhQW60/7O/oatR2w/2vzpnEV1jJqWOEL61OsWDTd+zpQAD5emKFYLSeYPWoifSgCxJJvXb2pqY78VEAV71KBt6VSEycEL2pJcHoahdgOmBQjlvSlYZE5JOe9N2+5zUsgxTMHbnvTQmOj65rWkQeWrAZNZC/LW0vzW2aZJb0SbMe1jXT+H3wzZ64zXE6e7RPwa7DReZC3tik9i0jE11M3L1No2YZVI6+9O1pN07r2PT1osImiKk1UdVZBex698OLx7XxLpUrOVPmYz6+lfqT8IvDyar4N0+4klYOwxkAFRX5PaC8wk0q4iXPlTI+BnPFfon8KPH/ibTdHsra0YeQwB2sCTg/jW9N3Rz10mkz3r+ymivhb5PPtUt/prWSFmDY/2q5DX/FOsWTQ3UaLJP3XHy1PZ+Oda1vSXa+QQlfu7Qf8AGulHmHUnSWNuJO23PTiubuVCOScYHSszS/iJrVyyWbW4WMDBkCnP860J3ZlZ8AnHQdKYHlvi+yM+tFk4JXHPrWpo/hW3h0kykuLr/e4/LFJcWVzqesqsUZb5sZFdlPZCwdYyo3e1W2ByUkUlmnOTWtoU/kyBmPHvTtbg2xRtgAE4w1VbQC2lRpWIi7nFTcTO8j0+CQJ9nYoH6YNW/ElxcWflWN/MHtYx/CRk/Q1wGt66I3Is7l2A4B3dKw5J7+9kBvLhpsddxzmteVMLnqdz4W8H62sEFrCQ5+9NLkbfrjFQXmk+EdGuGtH1W3LJ3U8V55rcaQQwNBfySNJ/rIg5wv5dKzY7JWUFFG2p5RNpH5n+F9ftdNlERIjaT0P3fqK6S8/0eWO/tSyzq33kOc/X1ru/jN+znp9qF1XQLlI1cZMQwV/LGa898HXn/COoU1BBIUOTuHH6181Cgqy5meylY7Xwbplx8RLl7u+uysdov+rPUGqdh8NrzXvF2q202YtMBJjuh/X1rDtfEyWtxI+ky/Z/NOWjB4P4V2f/AAntzNaRRafCUuGQiQAZOfatY01HYGfOhk1W11+4tNPeVb2GVoQID8zbWwOh54rT+Hep68PGsIhhe7vlYkwXDEuG9+a7rw7plt4L12616chp2BZYZB3JzkD6+9d14a0bSZNQsfGtralbuVyzpxyP51pKEbXS1BlP4l674o+Iulpp97C1hKkePKBIzxjHXpXzhMhjuXtnG1gRkGvrPxJZR3Ep1tpSJn4EKt2+n/168A+L+kQaX4tjmtY8efEJmU/w/TFYtrn5Ykcy2OP0228yYrg1rXVk1uC+OR0zVdnWwvV75GTmuqkgF7pjSqhbjIw1clS7ZyTu2kjn57jzbBYmP3egrEmbYEwcYYYq5LvDYJyCcZ9Ko3yGNYz+Jq4aPU0pK0rM+l9B1dptDtDIxIWAcjpx681a+Jfwd8Z+KPA9vqelWkVzalvNMe/5yPQVxU2qLpnw/sJk+aafZEEHXlsZ+tfoLoWnJB8NrC1MeCkOc8fl06VruzoptwTjc/PTwLanStF1A3lq8ciKdyPwRWL4B0ibxLcXjxlYorZN0jMCNx9vavrD4keCtPNys8aLEly3zhRgO3ftXhfi/wATaX4XM1jptlFBKrbZjGuCy+9cVSPJe3U1g+WVz0Pwz8GYbjRf7T1LWY7O3cbgq43Y+vSuz0nw1YrKkemXPmRKuAwwSfrivke9+Jmtz2LaUl6fsIbcFAOfp16V0vgD4van4VSDyw96c7SsnIx+deRPCc753uelLESrv2aPovW9S+xK+n3Em67c7l+Wp/AFwmmaXOhID78/WvL7fxrP4v8AES6hcL5B27di8jH412ugyvNM0SfN5hB2jrXo4am7WZ1+x9nFOXQ9Asp/tPep7rxFceH7J/KxIp6oc5NUILSfS3WO4jaOTGdh61T1y4ZbSWQcttyM13zS5bo63adK5qSTTHTr/UQm0JD5pJPC15r4U8c6n4isJI9TlBRGLJtBBb61a/4TRtf0ubSFt5LcudsjjjIqno+mrZGXICIikAep9/WuZLmOLDYVVZPm6EWpRahqDO1rcmNR91VOB+Neg/Da5vXt2iV/Lvo1+XjG4/1rz8zrptoZ5GxEOeuBit3TvEltdeFJ9V0678meKXYrqOCPauugnCWnUeOw6pxud7p2j+K7I+c0ksyS/wAAFQ+JtY1HRNZhM8oa3WPLpuyd34V5dB8SfGWq6l9jsdR8vAzlwc/z/pWbp3jzV9J1edfEEzaiJAeQoOwj+VehOhdc19T5yNZOVj6Z+F3xB0/xJoiskzApKyEOOcV8t/t2eEn0/WdJ8R2ygsjmN+e5/wAO1TfD7xZeJ40msrM+TaOWcZXv6fSvS/jj4cb4mfD6/tidt1DEWXnqR3NaKq1aJfKua7Nz9lzxZD4w8LCW2mCKqbJE6lGHVTVP9sjwbb+MPhBqFz9jVrqzi8+OUfeGO2fT2r5p/Y3+I8nwx+Il1pGqeZb2epnYHmyqJOnXB7k96+3/ABZq2m6hpU9tdbZbJsBwfulTVTkpJhaz0PyJhtrm6RpLezmnCjnyQXAP1Ar239nX4L3niDXbfXfE1ktj4YhLM/207fNPYY9K+0fBuqfDvR/tWieG9G0+OSHDTIkIJOfrzXjn7Y/iGy0zwRpcdmzWctxceVFaQfIMe4HNcak3oaXPWfC3xv8Ahd4NsTY6df2a20R2C3RtwRvqK63U/iV4Y1jwFq13YalZz5t2xHHIrMD9K82/Y6+GHh3xf8JYLq6to7iWbmSVgTkjr3q78VP2e/CnhrQ9UvLO1+zsISQsbFQfwFdPwwaNKXLOpGLZ8ceEH/0y8fn552bHfrmuhuoBXPeGJPL1xozwjMwrsrq04z83X1r5+ekmfZ1KSotROVuov3lZ80bbcdq3r+1EZznmsS+uFhHJ+akjro4aVeSSMy5/dd/zrMnBkbjpVi5mNz9002GPDbu9WnY+zoYGFGCstSCKy9QatRW7Sf6pP1qXdXp/gT4YX2s6fFeIBHE4BBfnNdFNKZz43E0sDT9pNHl5iliXcyFPc/5/zzULtjsPyr13xT4JuNBtGl1C2EUbHbFL0WQhWJ+vI/zmvIpD8zD0oqR5ScvzKljItwWxG0hA4x+VQTE7cdqkds9f0qOaQ1z9T0q0ly7HM3sjAsD1FU7iXNrVjVjslz61mySH7PtzzXXTWp+bY2t+8aJNJ+SXeOxzW5Y662nTCVOHBznmsKxIij9KRzx1NdaZ49k6Vmd14h+MHiTxH4cGh3V4XsOMqB8xA7E56Vwpi3En1OajaYjpilWT1NWeVbluTBAe1LkJ7Uxpl9aryXG/pQZbkjzZqo7+9DHe2OaRoSR0oCw1XYipYs96Fjx2NShcfwmgLDSxHp+VOL49KjL46UySct6flTQhSxbpT4j1qugz1qeL7tUA+QE0uflxUzqKr7j6GgTErc09TLbkdqxNp9K19CkJVkJ+lAIbHHseut0VxsUZGTXMyLiXB4FaukXDJKBxipeqKRparZEXIxu+b1okjWO1H970reu4vtkccijPrWTcw7p44yOSe1VT3CS0uelaJYSWHhPTMx7bu7mhhi9fnfAP5c/Wv0p+HHh+Ky8KaVJJbhJxCNxPUV8I/BjT5/G/jTSUe2C2GlR/aGZsEF0+6tfd1v4yEFvFF5YKRx4Ax2/Ou2nB2VjzK0m9Dsvs8U/3o8/hUi2kSR7FQKvoK42Px6AM/Z+Ktr8QUb/lgfz/APr10ckjlvpqdH9hhjVisWN3XFVL3EdpK+D+NYknj4MuFts+1YmvePLj+zmRbfk/X/GnyPqK6Ov8KxItwZFxvX5hxUt9L5127sMk1xXhrWpbcRknBIwc5/xro453c+YzAqelKwHQaDpdj4i1H7PeTC3UDcvIGT757Vjat4Ze6ur21S/SJbfuQMt9K34vDxZbK5dDbxs3zSOP4ag8R6DHYaw1yuoJeRyfwjgj60mrDTPOf7BdTIIyW46kjr+VQavp93ptvGJhh5FyvORXqXh7xT4YMbWd7YGS4zncKwfEdgmua2RZ27RWw4RWbgVSYM8zh0e4M7bZC7N1XdzXRDSWZQfnXjpzXq3gHwj4ZksZzqjKl4rZ2yEDC+o96hu9e0LTLh7a02NAhwpVRipcruwrXPykuvjYb3w/FpghmN7GMMXNcpNq8OpA7mAdzhqxdG163v7gNPDHBJJ0dQQP1NUdWhOk6g4WQOpbjbXg052Wh66nFtoNXsrjTpYpbZmGOjJnp71vaL4ru7aS3uQ4MsZ6EcH6jvWr4f1zT7HQdRa5gF1O6YjV+QtcLZTSbinQnoCOa0uxvyPSNQZvG4W8mBt8jGxRjivQri/ax8JQGxjiEEOFMSk5/nXlWn+M7YQw2tzB5LBNgdTgZ9ao3mpX+nXbyLJIbIgcE/Jke1buaikZu57YmqaDq/hua4F95d4q48hyOv0r568Qyy6rr2+4cscAZ9B6VSOrXFxq5KzMFc5YirNzie+3d65nbm5jmlPllqZ8Ph678Ua3b6fZLvnkJ+U54Fe36J4S0XwpbtaatqEdy+3BCnvXlWi+MYfB0s98qF7sqRG57E1w9x4nvrrW/tktw73DNy7EnFTGC5dTpVmtEdN4leB/EF6LRQtosm1F9RWNqsW6JT3FaFyAZfM6+Yck1DdputmIxxWDtfQx59UmemfCMx+KJLDTbkgSxTRSoG6Hac4NfpFAu3wzFCvA8raD3xX5jfBdHXxp4VZD/rr0RP7qfT0r9PtOAm06GI9MYPriuiC7m7tuj5g/aB8US+G7nwfKzf6KlzL5qk4ZwFyB6V8tfEHxVD4m8U6hd2kf2eKQ4VWWvqz9pvw1b6v4U+1SMIv7LujKGJGACMYOe2K+MbiUXDSSqfkZsggckVhWVmXtG4tlavI5YgYrY0+1MVyvJ25zVXSrnzPlAFaUT4fr061xa2dz08A4ud2el+C7Xa6ZG0+uK+hPgF4Sm8QeMzPKM2VqgZtuOvocjpXzroesw2UG5nXaqhixBxj86+3P2dNLGjeATfyIwmvcY3dAvb3rrox5VzHo4+quW0Sp8VbRUvpL5V2rnHHSvL9XmD6dL7rzXrXxYO3w5PIcfIcmvANW8SWsOmSEzBvlqXpHUwwU24NSK+ikSwPKQDkYBxWT4q1lbGOGANiWWThM4J9hW94X0i51XQrN7deJDtX/AG29qxb3wtZeBvFDX3jCY3Tpg2tr2Leh9R9DWtFJ6W3PS+uU8NBytqcl4nu71Xm068V7QLb+aqHg4rO+GviOQeGr7Sjg7Z/MUqP5e1bvxN1ZfFfjOOaJcedAqCNBngdOK5HTLd/D2qMpjeMSjIDKcH6Cu+nh7SufLYvGzxF5M6G01mWw1B5VxuHAJzU8N22osJSpdmJ567qr6ZpUurzyyLGwRR+8JX7n1rpvhrrmlaiLqJ4gk1m/API/+vXRVlbQ8ujaWpe07SfsE0F4iGKXBHC4NeleHI7p9CLXpOZkKEHuP8a8m8deO706nDaaRpskzKfnldTt2+3Suwk8eromkR3mpkJawgtKqnBGa4pyXK7bndpfVnPfGzQfBlt4a0i3n1G2stX06+F1G0JAkOWww6cj/Oa9N0vULfxrodjZ2LsTcwKSzfex/eHPArw/w34GsvjZ4lutWsrB7uOM7kD5KAZzjHp+Nedat8WPE/wv+Nqm+WS1j05lt2tCpUNB3Yc4/Gs03ZXNXF2veyOp/aMg1n9nf4maZqmiTgRXcWHTGFkK/ezzXhPxH+I+t/FDVvt2r3JHlcxQKDsjPqATX0T+254v0fx1oHhXUrC6imZnJYIQzID1zXyQkjJkg8nvWqdyoRuz9FP2Btdey+FsVrJcARB3wGwTXov7Rvia00rwffiW7UuYWG0YyfpXxx8E/iRP4I8E29pbKZGYlupByfxqz478b6r4w06eW/lGzkKnOPyzVSlaOp7mFyqq6kK0krXPNbK4NrqEM+cHec+leoXLh7JXQggjtXk8v76E46g5GK9B8MaktzoEbMwOxcHPXNeHU1dz7jMcJyyhJdTL1+6+zq24jIriLuZ7qbAPy1peIb83Mrg7uuKyoqmJ9Bg8N7CKS6jlAHSpwgPUVEi5FPmkI6Vdmeu7CZz0r6L/AGffi54Ss7b7H4t1EWEdup8kBPlnx9c185qM9ailiLRnLA5BHKjj6VvSkovU8TMstjjqXI2fUX7SP7TXhH4ieDdP8NeHdIK/ZHV/7QK8sQCMe4OTkV8uydc+tLCCFA4wvQY4pJeaKlRN6HJluVQwKaiyu3y1DIQafdsIF3dqzherK2FbisFFt3OvE4iNN8sjK12Hc+R0rDdeldTfp56etc5NEEUcYNehTWh+c5pC0+ZEccpWLikMue9QNIYwAOlR729RW6VjwZ1m4pEjv70i3OKgcmnDDdRj6VSON3ZMFZ+pqRIqIWA6015yfSmMmCjOT1pHmUdOfrVYyse9N3Fun60AWN57rUfmUjuU6AUnligVxxYt6fnUbZbtTlJPUCn0CY1RjpUsa4pqIT/9ap4xmmhEh+ZaYYgO5qXb7Gmv8nSqAjq1o7iKcc/ebBqrS2rmOQY65zU7gb93EN+8fnUlm2xsA4FKW82DjkVFAux6QHeaDJ5kBRjn371c0Xwtf+LNdtdM0qHzr+ZhtXrgf3m6cVz/AIfvCJcEivrL9lLQINN1OfWJIxLdSlUVm5Cr6D/9dVBO45T5IHsvwr+Eg+H/AIftrfyV+0bA0zA8sfevQYdLYpyDjGK27aPzlJyVDDOfep4k2jBFe1ShZaniSnztmQmjfJt2fjT/AOygn8FdAqBelRzYx0roSRk9TEksI0XOwZrG1O3SbCjlvQV0GoP5VuzZxWJZ2lw1zBIyHYx4Z+hWoloZpE0+mPbwxMThT0xWjp6MYpPMuWXyh/EfvfWrt7am4iPy4C/dBrnby2nkXYgYtuwfesToR2tv8Yb2zurcXcEV7agbPJwQPrjPWtDUfGdjdaXOiaWVnl6MXGF+nFeeLo0sEn+kxNHLjIDcHNdH4V0O61a+OWU2cY+Z9uMH2o0E1qrElh4ckeI36SIoPuN9elfDbTNOvYvKuJUa7J+WPOSK8yvrS78+QR2lxbQD7nm/xfTFTeCtQutDu3uYV/0n/aBx/Opl8LsS1dlb4qzzWmvHT7N5VCk7lj43D3OK52CHUEjAMO0HkBuuK9SefT5lurnVUElzICyMRls1x10uoyy7kiOwj5fk7VdO3LqKz6H4/XkKfwHj0FUpbgEKsjEyDkEmnxzEtjNVbq2MkgZD8xGa+VptR0O+l7x0Xh/UMTLG6jbIMDjpXYDwBG+sW6C4yJlJBjx1/KvPtOErA/K29eh9K6Pw/wCLrrSJIZFfMkecbgTn613U5pbnZLsdpP8ACW61e9hW2EcKgEEs3GfX61x3jG6uNFkl0i4GTC2dwP8AM1r6p8Y9VtLXy1IEjksWRcMCfSuN8SeI4/EoST7OROv3pGblqyqzvsYOSItAhaEtcSoTE3CvjjNT6m/kP5intmo7nVt2h2+nxBQ6vlif4voaWKP7ZHhuhGBiueLucc1zSRxuu3bzSRAHCg54qp5n7zPcc1qeJbFYYg68bGwtYczZINdFro9CFrHYWN2ZrQbjkirqDfbsD1PFYOikywnB6VoR35SNPNjeFTuEbSAqrkejVzum+YxcPeuj1b9nywF74q0bJKm0vBL25x61+kPhk/aoV5r86v2dZPs/im1lwWVpceg/Ov0D8L6iIIgCwA7V1RVkayskeP8Axq0Eaz4a8XaXcu0bGEsvzDqPSvgyQfZrZIz/AA5UjvxX6OfFR7LU/ENxBE+UuLchwuK/PDx9o174Z129sbuBoCZSYi4xvU9Oe596iorlpXSIdKdRJkHAqwbxklfrgdKwtHWSS5CElSDgjNdFDbqNwkBUt61zqGuo4txfumz4R0zXPGmraTZ2yOlrcXkUJkUcYDYbFfqKI00TRLPT4gqrFEirjsRXxl+xbplx4n127M9stvpWitkzH5hJITkgHuRX15rV4zOpyN3BroaShZGylKb945f4wylfhxr86gkw27SgfxHC54r4p+Hd3J4/gsLaNmWW5woU9d39a+0/HM7T/D/xEZcYFq+c/wC70r5J/ZR8B3mq6M2v5aIWoxbITw7KuT/kVi6blHQpTcW0j6K+Euli2hSzmG37ECFBByD6ntXKeIfhdJ8cfi3e3NzqH2DRdJhVPIUBmlk/oK6z4X393caRqN5cApctMQ3YBfYV5v8AG3xxf/B3VLTXPCcvmSaorW9zHglGkRc5/wAmuuhDlWpEpOS1PMPFtxJ4B+Id3bqFuHsHwhZSN6+47Gui1L4i6Amv6dNBHHqMuMPIRxH9P8mvAte8War4g1fUdV1W487UL+TzZ2XgE+g9B/nNO0EyahqC7InnjjYGbapKr65NegpRtruZOK5bH1F4FY+JrTWHAXT1uFJ+Yfw9se9JoXgC28L58iUTPcNlpiM8/hXnHi740aelzp+l6EADOUWSVAQAPY5/xrt/G9zqfhCLTmgma6s5YQ7SAcI3p14FTUnCx56pOEm3sVPiP4wi8GXi2kwDysuAVFW/DXgMeOtIj1fxdeDSPDcZJFpKNrSjsGB6j6YrzvxBqqeLfEEdwsBu1tPm2kZEh9DWnqOpeJPHGpQWd0zoHAWKEqVTA9q83njzXZ9nl2UvFRU5yUYnuui/HbwL8LreS10myEisuBHEuD+lfKf7TviKX4oa7/wk8VibKFI/J245K/7Ve6+CPB9j4Ri+1eLIbffK2yPzQCcfnXmHxhv7N9Xn06xiiW1C53rnn9cVzvEuUrRR7sMBhZN0qUbtdeh8yPcSSxJE0rNGB91jnFQsdzYqfWbc2l88YGP6VBEPNda6o7XZ8vOn7Ory9T6N+EPw5bxf4cN8bxLWK1JB3DO6qHj25SyjNnFIsqqxG7tiuE8MeM9Y0DT5LPT7xreKUEYXqD6j3q7qweQxIzFsAklj1rCvOysj6vLaNedWPPK8Sta3GM5rW068fT9Plj35Rjk561hEMnUVOjvLCV5xXntaWZ+guMa9oMqT3LTT57ZzwKfHu7/XipEssL3qG5ultHWMozSNwAgJbPoB3rSEL6IKtT2F5VHZIn5Xp1p20mut/wCECltvD41Ge5jjmbgWZ+WUH6GufMeDg1q48q1NMLiKWJ/hsqrFt7GmlTtwav8A2cBc5NVZnEXHU1hoehUap6Mqk+R96olk8w4AO2p1jkuT935au/YVVcYx9KWh5Dq800kc7qu6W2OB+ArkVmkWTuPTmvQvsJmfYFz/AHsVkeJPDTWUYuRw3dGxXTBpHy2cQk0pQ6GT9oynWsS9mBfirL3DRjacVlTn5/euyB8JisRKejIpMnGKZz/dqUru60uPf9a0PJK5UtSrlO1PX5utSmLHSgCPf7imtz3oaJx2/SnbT6UmAlNX5utHP92lAK9KETuOky3apKiQn0qWmFhqrt6VKjbuwH4Uyli70CJV+Wli4+lIBkUits+tNFMm83PpSyc4qBfm61Ox3deBQySMnFCDY24daY7bOlPoQG9pc/mRbWPPoKlcFJeBhaydLkKPyea2Zm3rkdad7FMv6VMYpFOcE19bfs6a2ZrDdbEsEIDYB+UD05r48tZCrivdP2ZPHH/CPeM7azmZmtboYKEcfhWkNHciorxsfoN4H1ganYK743oOVroy6joa8p0e8k8P6krI262cjAbsPau4udYjs4fMaQFPavXhUVkeJblbOh+0deaZNLmsTTNdh1Qbomyo61e+0bnxnit/MzKGsyN5QT1OKW1vJj5ETAmNBiMelaGl6L/a915ryhI0bkZ+augt9Jjvb6OOAxe28gZ+tZSdykrlO1u4nRYyOe+OtUptMvI71bhIdtq5yrkjFbtzotv4aaWW7u4pEbqsXUfSrF1p0UulwzxalG1mfuxSMAazNdDmtbvpLyZpHUeYq8nGCaz9N1i+tITHBcPEh5IXoafcM15fYbMMIO0uD1FWpdMikmb7IWEHrIRmldEl/R/HFy2oxJqkz3kEf3UYDI/Suhtda0W51nzLhk0wHoh5z9K8/ltHicsoy46EVoWVraiCSbUIfOuFH7tW7Unqge50fizUtNuptmm3iFwMeYRxXY6FpPnaRatLfQzSbAGdcYJrwW6tbia5MNvBNctKcKsSEnHvjpVg/D7WFOYtRubFG5EHmsu38KSWgXsfkTExZ+etP1nzYYGkjAOw4PfiqtvMSzGt+3iW4h2kbhjB96+V21OuP7t3IdA1UywMZY9jn+6MVauLcSzp8wVD95u1UoZYkeNM4KnBFL4p1RRdKsCeXC3T2reLvsegq0ZKzM/VrW5uZ8W8TTRgZ3jnj0q5o2i3ep+Xb21q8lznBQcEf71ewfBay0bVPCN3c3DY1S3ucfNjlT93A9PWuf8AD8k2heKb3VWKeRJJtCgckVtJJxOdwimc9baY2kWepWV7ZSSX4UeWFQnH0q+nhHVdH02yvNQs3t4rr7ofg16NqXxp0axvjMmk+ZKYwrPIoJJrlPGPxO1D4j3un2lvaMsaONiJnqfWso2ijOcE1oeSeMLd4L+e3Y8Kelc7LEQI8/KS23Br2Txb8GdcFpd6qWilaMbmiVsnb7D1rkvBvgrUPE1y1wmnTPp9sC09yyFUT6ZqXVik2+g4K0dTMSym0XS2eZGTzlBRsYFfqj8OvgD4I8afBnwtZaxottcILKEn5OdxXJ5+tfn34/0p9W0/TktbZEitgAyjjd9a+zPg9+0X/wAJr4WWw0RHs10y3jSYleQVGBt/Clh60a0eaI+ZPVGd4t/Y2svh9q9jq3hLUDbW8M3mzWch3Lj2yM/rXf2N6kaj95g9653UNcvNUmLXF3LLnsW4rIF7JDKRvPPrXQ5qJvy3Q7xfZtp2rCYPvWQbsjnb9K87+O3geP4geDpJ4beOLVbPBik7tjsfUV6h5iXcgaXEmBgBqdqmljUbW4EY2ssRcAdPpVRkplWskj5q+F/wag07T4L3U7cXM8w5TOUQ/TqPzrptc/Z/bx5f21pocq6ZJ953xwq+p4613Xww1W08RaHetb/M0FwYWRhg/U1634Qso9M810j+Z+7HrRy6ma0Zd+FPw+0v4SeGV0nS14yZZZT953PUk1pXNw11cYByFGTU81wxiwWyPSsyCUtPdvn5UGAaVSyidNNdWUvFcbah4R1OzT5pLmExgeoPB/Gsv4Z+DbXwl4S0fw9bgDyYwJFyODjB6D0rT1G8Wx0552Bbac4PIzVLwJq4u5ryeQfOxG0+/tVU7OOpM7J3GWSpo+r65p5IKqvnD+v4V8b/ABd+J6+KPD9ppfkNBHZalcSGVjjeMYP4/lX1B8SPEB0DWri9ZTI1xayRoo6sduRXgPgD4VWdz8OfFXjnxRC13cXHmw6Zp3cylsZx13Ee+B71r6E7ngV9cJLHlTsxx8tdNH8SIfD/AIGl0PS7QRX15lbm5I7Hup7H864S7jmsY5IJ4njuI2KvA3DxkdVPvWWGnkwFVufl5OcfjiolJiepv6PJuvY2Y7ghBHtjpXq+ufFrVfEuh2+kSErDGoV3GckfXNeTeHLe5vbsR29pJJIOAoBP9K37XTNUaQhdKvpETri2asZyurM6sHQVWtGM9jqNA1640O5R43yTyQRXR+LviFfateW0trL9lkiH30GGP1rza4vZrB8XNlc26HktNCw2/U1M1zJM+UKv/DjqSa4JUru6Z+jUMLRb9mpaLsdnq/i6+1zT7eG7uZJXQ5ySSRXPalePMzvIWbsS1UY71kOGDKe4HNZ2u6iyoUGAzfdq6UEtz3Y06GFpydKxxnimX7TqcjoOM44qG2QpIoA5x0rTNos2GYcZzn1pmm2TXM+7bgA4+Wuvm0Pz32axGK2NnRYjLPECuQfvV02sjyL5h22Z5qvoUUdriSUbMMFPzAkfpzVjxKUGpjGdhUYI7jv9K5at9GfW4PE0Y1VSjuitDbq3JBx9amCBU+UYpbfCrtH51MIyBjtXOlc+lot025IrGQImR96vTP2WdQ0HTfihNf8AiSzXUBBbbrNJcFUf1wa80CljgDmtbSQ+mf6RC5jfGA6DkfSuqjJQep5+a0J46j7KDs2fVPxT+GXhn4g2MviazvY9OuI8yMEIUY/2lr5Cmk3SylOhbA+laUmuaxKktsdSn+zy53pu6j0qiIQMccdzVVpp6oxyfK6uXx/eyvsJI5ROOlU48vPuI4PStF4N6gHpU8VosZUHnI6ZGTXF8R9Fi53hfZD7eFI4dxx9Kk0fQ9S8T3hisLWQxq2DOy5jH41o2enxR4kusw2+OSeMn2rqdV+M80PhqLQNFsEsLNOXnQYZ/wAapRtueOnU0VLdnIapa2/hpmgkAmuf4scha4jXLlrwu0jFx2rTv55LuZnZzI7feLHk1k6oRDbtuog/esVWoQVOXtN7anA6k+blsEYDVRk+Yg1PcvvnckAjOahYFu2K9WOiPxvEPnm35saAe4o2n2qQ8dKTn/IqzktYj2Kh4qVWxUDSOeoH5UpBPU4oAsSzL2qsx2mk+Y9jQYt3WgLDtnuadSZx14pc+xoCwKuKQEn0/Olyf7tMU564oAfn2NLF3pAue9Oj4zQSyRckdKRxgZqdBnrQ8WEoLabIEwGxn8KeJCTioijIcgU9Tg5oI2Gy9qdn2psgJHvS00DZZt28s7hW1bnKVgRuVbHati3lPl8UnqJFtEOcmui8Lam+j6vaXcbfNE25fTPv7Vzg+cZz81Wra5ZF4OWPrT6F9D9JfA2sx+LPDdhKMLIyDdxx/wDWq14x11NC0KeK6Zv3fIJ7j3ryL9mrxeNV0q3TcN0ahXQDt+dexfFaG1vvCF05QO+3GW5rup3cUzzJU/3mvUpfBfxBJq9nJJvBBJHy5xXq0D4fNfN/7NniO2gt5bGQkyoxyW6V9GwSqYUY8564r0U7KzOWpHllZGlpOVfo3XOaivHb7TJKrHnv0q2mo22m2O90Z5P9msdNQjuLngcN96s2QtCx4etm1BmE0jZ/2jn+ddFY6bZ3FyYr7clsOhjPP+Fc5ESLkmAlIyce9d14f8O3c+ky3MEBnijGXdefyFQ3ZFFGfwyNRt5EsJNmw5Acg5+uKqxWT2kAgc/MOh61ei328jlHfLLjbnjNYmu6k2l23mDKyZx1qF3Ap6peJaToqnkdaNc1ayZreO1kaW4CfvCR39q55Gnk/fzA5PcjimyM9xqB8rDZ5YrzxVXsNK533hjxYPBE4vkaKSaQbZUYZz+FZGufFOfW9Slu/wCzni3/AMC9BWRa+C7++hm1Bp9sAHG48k1mvYzW7bBHuHXNDSeoRVz8hLeUqcE8V02mPhM5NclFJtet+0uiox8v5V8zNXWh1zV1cztRZ4NVcf8ALMnIP/163tFkttXtTBLGzT4JGMVS1OJWRH796t+GBJY373yRiRY1O5WFXTdlYqKShruafg/xP/wiRvizF98LRqGHAPr9R2rC0XxmYr3F3I0qZzg81lazNJOZfKQ8uWYKc9fSsCZZYZAHjZP9l/vVtaxajdHppt7zx1rpi0m2YQqhDSevvn1r134Y/wBj+FPhpqWqX6wpqkchI3ffGPSuE+G/xC0Dwlo0JlyJyCHWMYLH3rzrxV4iutWv5vJmdbaVyRGv3T+FctpNtdAt2PW1+N1/Y6lLeMqz20vDwOMrj0xmtqP9oCXxjoz6Tp2lQaRZKhUiI7WI9c968LnjMmiySDAIGOOuK2vh/aSR2Pn/AMO7byBXJiqSjRlbdim1yO56RbgTxhCPl9jXrH7NbW2g6b4htS3764lEgYrwR7+1eO2OoJChLH5h2q/8O/iJF4Z8beVeTbbG4QR7sfcNcGWpwm4rY5sP8TPptLpt/wDDUd3NufcTzUESklXDAowBDdjVXU5zDHuFezinbVHqwsnZmxp90XPO38q27CVndHUnPPHYj3rlNImEkQdefpXUaD8zIDV4WfNEqdraFfS/D0Hhu5kW1g8v7S5kfAxub8K7zTx5QAA4FRyaetxGGUZI6c9KWKU13IwjqXZ5Pk45qlakpYXUvdpNvtTr6fyYSRye26opj9m0W0HeR9ze30rKbTaR1JpIxPHN+tjoLPLII4icF36fhU/hy2TTvDdvOq/NMxc5HbtivJv2pdZng0zwzods7C41O9WL5fQ9dv8Aia9o1C2Gm6XYWQziC3XOeu7vWkVZnPUZ5l8Ztct9CXw/ezw/aXa8WJYwM72IwFPrXnt/4mb4V6tr9zrt5HfT28TPZ6QgwqTynJOM+vvxXTfFDxJC/jzSdNezlv57SxmvEt4hktN/CQeQPyrxXXPgf8R/G2oSarqsSQtK+/8AfTAtmup1ORadRpWSPH/D/h7Xfix43Wws4mutZ1GZp5XzkAt1Y+lfWvgX9mzwT4AtVXVbMa/rXHmSO/7vd3CgADH+c1a+CHw5tfg7p19cyGO78Qah8slyB9xfQegrl/i38ZIPCEMlpaT+fqTghQoxsJ9a4m0wR6XquueCvhxbNO9tY2dug6JEu8n8c15te/ta6ZDfGDTdNDr/AHyo5r5g8U+JdU8SzCa/vGmcnO0/dX6Csq1uGjkjIIz3qGrpm1F/vY6n3n8K/wBofwt8SriXQ/Enh20iJAQB4xtkHt71wnxZ/ZxFn440z/hEYg+i6hJtmiUjFqfXp92vn/wzBfPcfarLzCbYBg654NfZPwa+I1r4nsYoLqQQ3dumCrnqPaiME0e9KM8E1XpSvfdHF6r4V8NfDW11RLvTobsW0WDPJyWPt2r5I1S4bULwuEZFc4UN2FetfG7xo/iLxnfWNnduNMtpzHLID/rT/WvMddvIlnkkAUKowox1+lS422OKljanvRb+IybstAFi/i74ra0G1WELkdTmsTT0a8d5XHJ6VtxOyY5xWUnbQ+1yrD296a3Pbfh78VPAvhTW1ufEehSauYoALW0toVdRKPX1FeYeJbj7TrFzdwxpbRzyNLHDGMLGp6DBrl3w7jocNu5UHFbl+/mJGTySoyfXFS5XSRrQy6FDGe2T11HQMGPXinvdEdCaqW7lBgHihpss2eRntWWtz6pVG7yNKzHmShmBFW7m8jDeWrcemK5DVfEY0+Bthy49awIfE120+4ycfSm6TktDy5ZtQpVVFnoobOSKmRDIMDtway7DVUuolKYwfau68J+FJtV08XjTRxRMWAzwcL97vWapu9j26mMp+zVRMyYtMknKhVILdK93+G3wCvJvC9z4nl0a41nT7YbriYIFji452ZOWwfTPFeSapq9npdzFb2xFzIPvP/CPp6V7l8C/jrqtl4Fg8D6jrjN4eSRisbhVfBbJ3OBk+nWuunGKumfIZxjsVKj+6WjPEviEsTah9nRTBErErGRgACuJvYTC3A57MpOf516b8c9b0rV/GhGkTpJbIhzLEPlJrzidllm+Y8e1YzWtke1ldZ/VouS1ZDb2u/cSP0rkPF0/ljYh4Nd7eMLe3YrxXk3iW/NxcsPlOPrSpU25XZ42b4+MKcoJ6sxSnmZJHWmk7etWIQUG5uvrVaRt3avSeux+YczbbYjc9aTb70rAr0puT6ChA3cYVx0FCofSpo4am8or0GaYiv5fsal8r5c459amEOex/OlcbBjtQNOxnsu3pQFJ7/rTpDl8cYpq5PUCgG7kbFh2FPWMjpTinoKnVM9qASuQqC3WnrGT90ZNWxaEIDg5PatPStIedGYKKnmR0UqLqPlSMkKR0xVzy/MXC8GppLTy5CDnFSQwndmle5HLKE+RlCSzYR7tvFZ8uVbDD8K7qy05b21IGRjrjFYGs6O1uckNn2pxabsdNWg1BSMwx7kzUPOParUTGM7XU/jUcsbIeBxVPTQ86S0GJyxrVsGBGKxyWWTBGKv2UpTrQTEvrMUbJAqVXET5zxVOYEx5HWnxTb1w3PvTW5rpbU92/Zb8StZeMYbeW42wzcqv+1X2B8TbpbHwnes4JXacY/3civzr8G6i+hazZ3auUMcgY+mPpX3R4419dY+FLXZbO+EZwOMgYrqi9Gkc00uZHA/AmF7qOZ4nYS5yStfUXg2a5u7JRcBkI9q+Xf2e777BczIwJJx96vqrwzdm9UJGnzn7qAZLV3qabOGvZSud3eaGraciqzPnknIzWHqGmw6WHZSxPbeRXVaRHBZ2KxX900B3YZ5Ow9q5LxbcLcSBYX3oOjii5hFXKNvcyFwA2BuwcV6F4d8VXvhZ0W1lY+bjcM5B/CvMrWN0BJ6k5/GvVvC3i7wymiwfarENq1sAfMb+Nv61MtVYJKxqaZpqz6tHyWLHODwP1Fc5480iO8vZIRkspziIj/CtS7nvfFUh/s1hDMzYAU1t2Hh+30bTpo9RzLqjfc35+b8aNkkzPma2OO8HeDl1u4ihnQiINtYDHA9uK6jx/wCFdM8KavaLZ6aIYpUx5mM5P4VNpV5/wjWoJOYjJHnJK9K624+LPhK8VF1BGVk5Akizj6VhUb0saQfPdSOWs00+4iRIkQ2atlw3C4/2hXIa3c2smpTG3tFWHOFFehX3iHwb4ghuHsro2EyL822PaXqvY/DfQbi1jkfVvLZhkruX/Co5n1NqajFs/n1Riz8Amtm2z/CDTdK0YXRUmTZ67hW1Y6Wok2ltwHVh0rwZPXQ9j6tN2RnXMm6Pk8D869D+HvgyLxZ4ZvmGpR2V3GQqqxxuX1x615lrqPZSMmCPTFWdC1C5sJV271HHIyK3ppNXOeVNxlys+gbDwZ4PsodCjhlhkmtXX7YX/jXvn1rzj4+eB2tfE1zqFjb5sGxs8lDtwa5ltUlnuCxlYBvvcnn617p8PfHI8RWyaRqlskkCoB5rrkn6mtpTjFe8XZI+TJBNBOEcYfdkZFadtHI7bdnzHgKCM179Zfs1af4r1nXdviSCGSEboY4o8kH3/wAitTxD+zhovhDwa97NrpkvoVM2/YNrewGM/rWLnG9jNo8GQtHbTwn7rpiuk8GX6pp72xIBR8n1xXP4+2XG2M44xUbzHw/qu8ktER82K4qq9onFnJUV1ynZXEpO4qa4q4keWZix3N711sMqyruVgyN0rl7xozdybSODjiuLBtxnyvoYUWoS5WfVH7PnjdvGXg0W11Juv9NIik/28d+Tya6jxZrUVgqRMS0sh4Reor5o+A/jGPwf4on+0PiGdG6DGT2ruk8Szarqj3sr7mL8DHyqPYVvjq6gtDqq11BXPWfC9/M1wyNnYegFek6BKQ4Oa8b8L6150kRAHHXFer6Dc+Y/PfpV5fV54M7aT56d2eg2ty/kGq1vKWzz0Gau6Iv2mJQehqhqEIsLqSLoQePTFezfQmK1sGqyB4woOSzAU/Wp8JaRKfuJzWTJdGe8gj42qQT60t/dtPqTDC7c9Ky3kjV6HkvxAt5vF37S/gLTCuLfT7Zr5+OOBnn15/Svb9dlM9w5BzzivJvC27Wv2mNXutwMWm6Oke33Zt2D/TpxXq0iF2Mj9znNdtlFGU2jNtdDsrW7k1FrdGv5QAZnALAen0rM13U0QOGUkehPFamuagtpE2CePSvKPHnimLR7Ka4lkwq/dB4JrmlK4J3MX4i+OU8PWsjGQtO3Qf418ja9qVxr/iC4ubqTe7Pkt6fSux8YeJJ9evppGlOOynpXn2oSeTM7Z5zmosK6ehBc3JMnaooX5znmoHlJenLhOmaXkJyaasfQnw6v9M034dXOZle+uWKbB/AP6VgzanNpR821uXgkxjdGcVwHhHU5og8fm4ViTW3qt6WAQHJPSutckYan1dGcHh/fKdzO9zMwz99izY/iPvWPc6fPqE5XosZ+Xb1re0+JTKN3Dd810um6UtxLOIkEgUc7Bk1zwXO7xPB54e0bS2OUsdLn+ymSOBmjj/1jAfd+tVZ59i8ct2716adatvC3gjULJLYXF7ePt3t/AP6V5ld2sjshhUSE9QD39KwqU5Xufc4DNIOHs5b9CGKQl1z/APrrcu2aOGNtvG31p2keE7m7l+ZfKVerZwK9As/Aja2sECuEXHzOB0+lY8r6nZWzKlSknJnmcU7yFht5HXBzikvZ2toCcEnHevb9e+H9nBp8WmaVZxRTDiS8lcAfia4fxD4Dg02wuxPqEc8safdgGRn3qlG7Inm9J0dNzw66uHupmBbPsahU+hpl7ugunH8IpBIx4IH5V0xWlj4apUlOo5Nmrp2qTWZ+Rw2OzdK6m1+J17HF5ABjixjCkjj864qFcdqbdRFTuGcVPJZnT9brKKV9ju4ddSQk+dknqT1q0+u+XnF2ef7pxXmQuJI+jYpfOk7uT9aOROVz1I55PlVOUdD0e28QW8UfE/HXFQ3Hi+3BdYyXPbFef72xjdgVLBnAAOP60vZK7L/t2qlyQWh1N14pubiIqdoB9Af8a5iXNzKXJ/E1Yy5j+Y1E7ADA4qlHlPnJylWlzVHqRzKSuORTfKC9qkaUDoagklZ60Rg1YCN/QYp8cG/qDSw/Sr6bV9KYlG5FFbE9sVIIAv8A9epVnC/dxmo5GLd6TFKNhAqnrVe4XPQU9JDj5TTnR26ChEWuYzht/QVYSIelWnsuc0NCzdqZSXcIoVParcVju4xUUEDkdK27S32lPSk9jaKsxiWbSOgCcV1Wm2SW1qRtIPvUWmWDk5ZK2ZkEAwFP41yylrofW4HDci9rLY4LWbc29y4I/Cq6hn+vpWnrqFpXbqazLBzJPs6DOOetbLY8SuoTrto6Tw9Z3DIxEbMvbFXbrTDMrGSPJHrXZ+HtJez0+E+Xgsuat3WiHym3JzUW6n3+EyynWwvvbs8U1TS9jfIvPvVGW1Zo+Rz712Xiawa2n4Xr0NYyqpGGXA9jVp3SbPgcwwbw1V07HL3EIV8nikQFOlad9YHeSoyPU1RcMnUCteh4lraFyM+ZBg9arByjYpFmZG4OaJkBG4daaFc07O4MoIO0Zxyo5r3rw18SZrvwB/Ys7s5HG4jmvnW2lMTYzn612fha/bKpk4LdKtOzJdmz6T+A1vLqHiFYI2AZwp57V9g/D+xv9J1DZjEqcK+MqDXyL+z1az2+qPcNlWKjZyARivtH4XpqF+kfyeeGcEtJ1H0Pau+G1zycTvYn8b2t1psDTXswnkb5vMUcZrk4LyKRRGrbieiA8177488XeGvDFta6fqWjrfzTrgbCCFPvXLaj4Y0W/so7i10/7LNt3Axg4z71ojODsjzpFbZwMVoaNDDKUE77W3feOARWhNpTEhY03sWxsXrVaTw/PbSnzlMTE5VWBBNM0spI9A8HaY9vqtrJbMzkNk5+6R+ler6z4q8OTzCzvnR7hcHaVPyk+9eEeE7+LQp2W6kkjXGFZWOY/wAzXrx1Lw5qmn2siPDOpIJdyN7fWoqLmsYczTtEd4wjWO0H2bTsQFcmZga8cuPB+o61NM0ETsqjONpNe5X2pnxBE1vHIILRhgtjNYXii51HwzpL29iEScDiVBy1RH3TSO54tdeE9QsGaSS3dWQYYJklTVq2tLzyhm4mx2+leieF/H4sLGa2u7SOe7d+ZZH+Q1o6i8c06v8A2PDDuQHZnp+tE33RtGzbP5731G5gkKGRlZTjFaOka/PFuDyF1b1qp4rj8rU3cABJRu/Gs6CYqOuR7ivBppShc9VVpWTOz0W5i1O/QTfvP96tjxLd2tlanbAI3HTYMGuW8Kp5t/Hg81u64/mzhJRjaueKqLS0OlxvDnZzsd45iZ8kAdMCtax+IN3pdgbezzGWOfNycj6HNU3t4k3pn5fSsu40jylODlW6AVrJJqxiqUnqmaOh/ETV/D13PcWV5LHNOMSOSST+tJr/AMRde8QRoL3UpJF5+XtXLPG0Z5JxRMSiJjrQ4pu6MHozo9IvhBOp3Z9zVPX757q6nO7AU8Y9KzrKU4AzxSSyEu+eeMUlTV7swcbyudh4M1lLqyNu7ZlU4XPdfesfT5jJfXCs2fmPWqXheQwapEUUtvBAUdfajTSY9bIkDLuchgR9361z+yUZNo5+T32ztPDejzSP5xX5QeHPpXdaeZvNjjTJfHygVZ1KO2s4kitvmhCgD/IrpPAemRTWlxcuSzqeFOOK+frSdaq10Q4w9rLlZq+CvMjnYMTmvYvDdyzPHljxXlegW226ZlH4V6Z4cfa6AHn0r1sHFQTR78qahFcp6TpesfZQASABUGtax9sujJgg4xxWfaxGXr+lS6tD9nVS3GevtXqnnx+ISwk3XhYn7oz9KcjFpmkY8Lkk+1U7OUxRPJ3xgDtVTU9SXTdGuJXfD7CF+tRC3MW9zC+CVtJf+LvGmt4x586W0bAfeWNeSfx/SvUr90t48EECvNPhFf8A9k2gg2ja2WbOeWLbiT/npWz4y8Ux2EbNJKEROpIrSpPqzKSuZfibXFUSs8iqqfer5b+Kvjn/AISTV3jgcx2cDY46P/jXXfEzx3FdW0q21wy7v4scV4fPI1xLjdlM5xXMpqREmkRPIzHLMSe+ea5u+kZpXyc10LMF6Vzd/wDLcPitY67ER1dyuEw2RSsCPugYqRfm61JFCHbHatbXHe70NTw7DI8sSKDk+ldjqdklsqZJLnrjFZnheBbKB5nGT29q2rC0l1+8WIHbzg5qW27RR6MW+VRvuWNG8LTa1bMUl8hiMjNW5odT8CQmeCZZgx2sAOMV1dnGNNKwruTaMAis3xxj+wHBy7FuM17SwXsYX7n08MBSpYe73ZT8MxWnxF2wG7FoycyeYQtd14Y8NaBfaZIII4WaByfOZgRXz7a6RcvOrLdm1WTjKkhsVvrZXNncCx07UZWhcnnON2fWvLmjwI0Vz2udpd6rbWmo+W7CGL0NbHhrV2mvZ4ba/jgjjTdkZyT7V5Dq/wBtF3twX/2weK6Cz8H6rpdul1bMt8GXJEBJMY96xcLOzOmeGb3mdtZXNsNfh/tfUZ7ixMmWiV+XFSfEvTdA0G5abR4Jo7aQZYyNkvXJy6a1xpsM4vozfMdq2qZL1Ym8Oa54uDQ3eoLBPCOLKb735dafI0CoRaWux5P4qWOe8M0MIjDngKe1YaLkcfexXu9j8HrceHdR1LV5ijxDbBHGRgt75H9RXk1/4auomkeOCbyUbDMy9Px70LQ5KkoqfIjLiyq5xU5jWSLGKURGMYPT2p8SlVx3pszk7GNdxmOTGPl9aZuFXtTXKZFZnPrxQjnbZYjw3SrUKbetV7KPfjPer0mI6ZpCQyZwBhelU2YmhmNKIyvQH8RSZpcaDt7inontT0t896vLbqFx/F6VIblWMY7VJ5rN0xTiM1NHCidTmqQaIjVcrk0I+Ac0TXChcA1ntOX6nimRKWhqQRqKui5iRefvViRXL4+Wp7aN5WyaV0EYO1y0ZNw4FQnI7GrSQGPtSmPPpTDlbYsAGOauQTkMB19qo+YVojl2nPepep0xiz0LSNWgWLaQd1VtV1YsccVy1ndvG2ARj6U67vXZ+uaz5EdSr10uVPQdqDGYkk81p+BbOO61uIzRh1Byc1nWsf2wZ+79Otdn4VtIdPzIWJc9AcYpt2OrB0FKpz1D2zR9Fgn0guAMgYAxWLqcHlMwyG+grFh+Jv8AZkYjQGRT2HIrF1Dxxd375t4CAf73NZp66n32Hx0KGjMv4gxxRuCMb+4bpXHGwaaHeq4rqL/TrnWZTJMCc9qtf2d5dvs8vBqJSsebjaEsdUdSOx5sZMsykdOlU7m13JkCtjxHYtYXG4LyfWs7zgUwa3hJOJ8PicOqMnGxiPlHweKlVmPFWpLcTNlaBa7a1PGtZleGL5+PzrpPCkN9LfRx2tpc3MhbhI4mP64xWNbQkyjjivtn9kTxnY2GiJaXWnwNMr/JMyg5Hua1jZkSuejfs4fCq9sPDy3us25trgDzHD8AfSvr/wAGwaZfeEmWxXbdoAGYHBrxaLxSLo/Z8LHE3UqMDHp9Kl0zWZtP3NFdOkbdga9CK00PKrXcrnbQ+GYNWv0jurtpJM53yMCfzruo7i7srVvsUCTQgYLsuSPpjpXkFhrBkuhO7qrL/DurqY/F91DZkWrMImbB3Hg1a0RnsbOjROlzPcCAyeQN7Y6g+9Lqusf8JDG0zxBJh9wgdKoabqF3BaPKrNEs4+fYPlP1zU3222tgjNJlT14oFd9DDXTpb93SWXY0nUydKydRt7LQ7qMxahLc3K/eC5wPwFbesa5aXbOkUT+Y/wB1+1a2kX/h7S9I+aL7ZqTrksVBAb24/rVIXqcppvjvVoIJLe1uJIhIcfN95fp6VetvFWqXc6wz3LTLjgs2fyFP0S40vRr+W/1GyS7jJyIugrQ8UeK/B8zw3ekafLb3LDDAIdv5VMl2LjuZc5bVcRRfKynJJFdbafD7xXfW0U9vMWhdcodx6Vm6LLa6nqCyL5dqgTe+TtP0zSXHx51azlNvZRxvaw/u0fZ94Dv1qanwopn4c6/B51ukhycDB9q5+OU7sMDj1rr7BBqMGH6njiuX1K0NhdvC2QyNt/CvnKTSfKejGTWh0vgp2TU1JAwqkk4q14h1JprlyuQV46VH4AiM0s0jDJCnb6VT192W7dM8HrSWtSx7Eny0PUypbyWQnDHJp+nXMksZDMTj1ot7dTA77hx0o0TBmkH99c8+tdC953PNU3FsZqSZG4DmqU6hoVI61oXZyZFPfrWdJIYgoFbbCbTG2TGp3++fcZqG3wnQ5FbPhvw7deKdREFsAgJ4Z+mKznJRV2ZyaWrM7RdQbTNVt7nZv8lweR1ArufHGjxQ3lrqtiVezu13FhyoPv7Vq3/wOMekiS01Jbi9HDQAcVRt9J1G20p9Mu4GCp8wGeR9PauN4inLZmE6kLXRrz6ysVhbOXIBxx3NeveCYlg8OwzKdxl5yeufavmnXrmaHyrd2I8kZK9z/jXu/wAJNXfUPBcKOMmI7QfUe/NcfsFFc/c1wulmzvfD2Xmb+ld9oYMdwpHX0rh/DChbls8fWu+05At0vzptXggcmtqMo3sexUmnodlYMIvWqmt35kdVIACjPy5pySlBlfyrL1qcJNHg/eXmvT2TbOJaSLU8ggtlGeT+tcV421I3BiskbLFvmAroNVvgRGAR8tcNCpvtZe6lPyKSVOOOKyhrIq+tzqVvbTwxoxuZ5gsapneRjmvGviD47l8ThirNHBnG0ZHy/nR8TPGkmo332GKUC2jGWVR3rzjVtaEEBXIORjmuavJuXKjjnK8tDL8R6q1wFjVjtHRcVjebjpkVGZWlOXOaidsdABWkIWVhy1SEeU1g3r7nJ/i9K2DzXPzsfNZq6YaFQVlqShglX9OAknUHoe1ZQyRwa2NMTEyH0605OyuUlZ3OmRmXYo49jXofgSxRLJ5iuZSeCa4GwTzZAWGPpXp2gL9l06Ieq55r0cuo+0qKUtkfQ5ZhnVl7SeyNiWxDKXIO761yXjHWLO0kisrl8ckkn9K666uRb26nPBryPxNIuv8AiOUSy/u41CkL7V9Fi5ckFbqdH1yac6M/kd34c8OaBrujz3Ed4ks6jCwggYH0xVO38BzG1a/M4EXYKAcVwGn6a8U0vkzyWxHUr3/KtTT/ABfrOlJLAivJaDjdIMgfTmvlpuTRyxo7y5je8P6PZa5qZ0+7nFmjHBkJwQv417tZeHfDHg/R3t9G1GGaR49rEuGc/XpXzh4e1CwmvjNqTMGcfIsWdzHdjAGMmtzT9B1HURJqGmRTyWivjzSeg6YIqJzlzXNaWCVdSaqWaPYYPAXhfwpJp+uy3MJnU+YY2xj6YPal1rRfC873fi+fVIotUddypGwAJ+mK8lsoj4m1SKw1S+lVgdojJBrptS+FDaT4o0/S2iu76W9jE0NtboGcruwS2Cwx+FaNytc55UKNN8lSpr5Ev/Cf2moaXHaS2ywKv8fXP17VwXjfxXNqUX9mWiCCxHJCAbpPxrtvFPwuk8O6ZNepvbnCQHkk+9cxZ6CYykt4jI3GxCMYH5VnBObsVVVCD5qV5Hl2taJqFnFbSy2E8MM3KNIh2kf72P8AODVIIYjtYfN061+kvg34f/CjUf2XL/WfE2qR6l41ure48q1km/eW8quwjRUHIyByST1yMV+eOr6d9hnaMEuQBycZB70prldjzHU9o27WOcvUyuO1YzxsG24rbun8t2DdBVCZApzjmoJcbq4tofKUE1DdXG7oTSO/GO1Qsd3sKTBKxJFk9etSmTb1xTokwuR1qrckrjHeiw27FgXmOgFSpeFjljz7Vlbz6CpYpCtFhxkanmY9fyqI3bP1IH0qm1wR0wPzqPzz7UbDlqXgpfrUlvZmc4A/Cq9qzTba6GxUQjONx/2qiTvseng8N7aavsQwaS6dhVh7YRdOKsSXYRc5waybm9eT0/Wsot3PXxEKFGLjFalprpRTPNPqPyqkjea3PAp5bY2CPwra54Vr2J5SGPJxSggDjiozGzDgGpFspGXOCfpUSmkd9LDuWyFW6+finKzyPnYSKu2ekNK/IP511Flpsaj/AFYwelZOoe9hcnq1tW7IyNKspSFbbsU+tb8MM0m1BkD24NXEhCrt2ggVpadbh3B28UlLmPqsPklKKvLUj07w411AZNuAtd/4Z8KW0+npO0alucirXhewiuNKuFxtbttqroF/LpdwLeUkJuIIParRM8JTu1FbEU2lLHPIyR5UdqxrqEMhYL0rtr2VLUy5IKv09awntFFsR1NTKN0d9GKUVZbHlviqw8yNm2cjviuAugYpsAce1ex+IrMFNu0815h4gtvs0+NuVHUmppq2jPhM9w0o2qRW5h7yooldnPtTJnAxSrLtHPNdqPhakXF2ZatLkFlBz7+te8fA3xfHokgWVdyP0I//AF14PZ2YlYHnA6V6V4UurTSYky58w+uMD6UXsYtXPsLw94qSN4lurlUif7rP1r0iznjvo0WO4BQ91GT/ADr4hl8c5VE+0tIV6L2q7ofxr8ReGnV4L8yxD+BwSP51vTrOO5jOkpI/QvVLfw9JZwf2ejJcr98dAam0C8t4QI54laLOSK+RvBv7TtxqGrRpeqylsbmI+UZ/GvoHQ9f/ALYso5UOxJvutjiuqNTmOOVFwR6Vcaq8MJhVf3T8qGB4rKk1GUuwcnHasmbVbq6SJ9n7pF2+YoPI/WrUl7BOkMRyknfca1RmorciutQNuDGkZdm6AnpU1rqAjiYEjzB3rY02Lw62mzI1+k+oL92Nf8/1rmL61+zxg5+Z+laJEK0nZGuttHqMsUEsqxq38ZNUrvRbmSWSGx3XJj7pmq2mxfZ3DZfb7nOK3tJ8WDw/55gbmf5CzDJA9R707tbEveyOG3Xc1ubaWSVIi2CgOMitWztH8n9y6xpk/K/UGnXsYeVdpyScmgW0QHz53Hk1nK8hW7n5B+GLzZKFbLHHb1p/xBsTHNFeIv8ArRyKfd2MdhdJNbswRjuOT39uK3tQiXXPDroV/fj5gR1zXyzfLVjJHpylyTF+EunNq14tvGvzPwRWF4stXs9avY3GCkhTB9BXc/AZ4rDxpZZZQjDncehrnfizFJH4w1P92QrTlwR0rKnNvEtHp1ZuVFJHE3TmPG3oO1NtWdJQwOMVNc25I5HFRoSi4HSvUjZI5bJ6lq4xuJJ61nXqZ6VbnkBGKryndTbJUSvbnDY7V6R4Y1CDw7JHLJ8uUGa4C0sWeXOMLWnezNMV5ztwAK56sfaLlMasOdWPoDSdUSWMuksbjGdoPFeoaB4e8PeNraGa1/dXka4kjbkE/TFfGFvfXNocw3MkXGMK1dX4Q+KWp+GruOUXLk5ySuefrXk/UORuUWcDwem+p2H7QfgoWPiM3FpD5UeCJFXov6VP8Gr94tJuYDwquCDjmtbUfGVr49Hns4JmjIkU8nPqPesbwrpz+HpriInzFZhg554rt517PkkdOGm0uSXQ9EN/ci3drcMQPvMv8NSeFtavrTWrci4Yq0mxhnIxXT/C2zS60ppJo1dX+8p+6ai1Xwd9h1Rb21OIN+5o88D36V51KjJVOaJ02andHqt5qCJAgB/eOQAvasXxBcsl7GmDwmTVPSr7+07xbknEcQHTpmsrxPqv+mvJuOFXaOeK9mrUap6m99Se41DzpHUEnt9K5LxzrS+H9DKqVMsmf89aLnUnstNactl2HG4cZryLxVdarrAb7TI0nt2rBVVFLuZylrY5+/1lppmcuWdzkmsHULuS4bG7NTXlsbKRlYkuOlZ68nI6+9axSlLmZLtElU7KikyMU9n29KhZs/hW1rXZmrsX8DWG1pNNdmKKMsS2OK3NuO9Taaotrnzuh60uc1RjSaRcWJX7RGVU1e0fdI25R8q9K0PEV89+ACR+FV7VfsNqB1J9apWmtRtJ6m3pl0PtCoNud2OnavSLW4IhRVbGOK8m0Il71WJ68ivSNNnMsseOnevqMvi4w1PtMouoKLNvxDc/Z9O3sdir3NecXLWcU8M5m4kbD47fSu9+IMDP4emTOQ3T1rx2adyqRk52nIFdGNlzRR5mOpqOIkz1XVPDvh2+sbRNAna6vZese/r+lXYfC7aVHa2mpssPmncckAk15JYXtzpUkVxbTvHIn3WU9K7rXtTXxFpK3uoapLJfKQFh2/KK8Pll0RxRjBtc0j3f4W+I/Dngrx2+s6n4etdeNtphjsLKJQSk2/72Ocms7wH4S8QrpGoa/qXkaNbXc8sq6ezhSoaTICj0B6e3rXjdtb3Ph42d/p1+007A/vkzjrnvXWJov/CXaRFe3HiCeXUIOFsgxCx856df1otJaNG0sNCynTqaM9A0nwtoWgWUt7eFFvmff5jEcfTFRP8AErTdJ1D+2rS8E2qLGbcOybiEJzjBziuF+Hmg+LfiX4iTw5oulS61fMSrmR9qRgdyfWt+2+H0/hTUL/8AtmOOfUrGbyXtUAI3D72f6VS5krCowwyk5Td2inafFCXULgJfQ3Nzczy/ubS3QzM59ABR4o8O+KfFUovU0KXRYcbYobjKysR1OMcfSvpL9l3x14A8C+L31zxLok0uqm1T+z47e3V9r/xsQcc+h/SvoP8AaF+IvhLx74D+w6LYwPqtxJHNLMIxviA68gZP4Vyyi0yPrEaVXmitD8pL+61bRLmSJZ3hkBJdiSMHn/H9K568QTq80oZeS4J5wDX2L4a/ZHb4mXOoeI9c1BNG0q0JcRMVLzH0PNeOeOvh/wCHtA1mSa3j8yytLjEqlztce3rWNnezPVljcLWpW5LSPnLUopJ3DJEzRHkvGAQfpWVcNX0v8VfH3hfW9Hb+z9Ct7NFXaoESKwH4DrXzReqDuxRax8+7XdikzE9QRSK5Y4pjyFOgFERy/PWgTdjVyAlZty+7rVlpigx2qjKaCG7jMinxnNR59qki4oEnYRgx7Gk2v6fpVkIDnrTfL/3qTKuupe0qMb1FbbHy09Kw9MfbIuTW5cKXiYrzXPLc+nwT9x8i1MrULllGFNQKxYZ6fWoLtyTg9au6bG0jcjC+1M5GpVq1myxBGcAYrQsrB5myV5qSCyGUHzV0OnxJCmcY+tS5WPRjhlGVjPh087sbeKtvbLGFAXIPrV63XMnT8KdPA3HHFYSbZ9Hg6Cc1FEFgP3mVFbFrG0hA2nJ61FptntOSK6DTYVEm4jgURV9z7GEeSNolP7LJEW3LitvRrNpVVQvzGptSWJwhUYA/WtnwpCGvEyv59K0WhvOr7Oi2zS0WGfT7Mls8nBArE1WUm6dwxDZzXZatMtpYMdvRc815/c3PnAg961g7nDgbV5uT2NNtQM0CqTkjuetaWm2/2xRyx/GuZhfa2GrptAulQqCeDVy0PQrwVKk7IzPEul+XFuKV5r4u0bzYpHRTuXp0r2bXf36spGa4W/tfNLqw4NYx1Z4VSnDE03GaPBL1Gh3DBzuxRYqXfDV0HirR/sszEKSM5rKtLXy2zjmupO6PyLG0HRquDLdu5iXC1Kl8/Pzc+tQItNkz+NUrM86yNSK9YchgDU/9rPtwhAPpWNEGI71etIgJPmptEO3Q0tM1q5kmXyt7RnHzKMjj3FfaX7MHiS/8ReGUsbtS0kLYSRlI3L7nP+FfOngP4j2Xh2x+xy6TDJj/AJbNGN359K+kvgT8QdH1lRb2bx2t0RgwgYzW1Pc56yvE+kdP8U3Gm6XHbCKG4RO7R8n61nnTlvYmlY7Xb+EYwPpWdZ3LTDBIPapYpZEm2hjtruirs897GhZ+GtL03Tnuk3G/7HII/LFUhctesobA/Sr/AJTzQqCTg9QKoTxiyY+q1re+hirq7Naxjt2iaORtrnrzWS9olvdTBmLqD8uMYqSyRr20E+PlJ60WlpcMsheFwP7+Dg0AtdWSWkcccitJwp96tT2FtO+8TDBHrWYrtc3v2ZQCQM1DcRtFKVXt1+tS3YSTe5+QOnaqJx5chBArrdDkEBA6jGCDzXmkQeI8ZJ966LQdYdX8tiW3dPWvmK0NLo9WcL6o7b4f2fl+LV2M2N3brW94/wBNhvnmLYExYgkHBrG8JGbTdR+2PGSR8y7hxmpNZlvNauJJIY2JkOcKOK8yEl7bnuer7vsFd6nHaxp0VvZykSqZQOFI5rBSDdbNLnO04PpXUeL/AA9qOgpBJeAqZicEHNT+HvC41K0jR8oirlyOv8q9P20eW55ykjiWZgeUwPrmmkluCDk9MV6PqvhKxgi32qsG+ox/Ks3RPBUup3YZ1Mccf3iOtUq0eW5Hto9DnjKIocd/aoU4XJOasa3ZtY6q8OPlXoW61Sml2x1pHVXQRd9RHkApIy0g+UnHqaqyscHnpUyFoosZrS7RevQ2dDvprQgxvtIOeK9V8F6oPEltJuYNcwjBU9MV49akhMjrXY/CrUDpuuhmzsK7T7iuOrDmV0YxV5n1d8N2Fp4cjVlIYHmrmsaiqWrqPvMMDrXPaHqkdtp5Tft+XP0rL1zxHBHPAHnHDbjg96xpVEo3NlNNNne6e6aPpyxg8gbmJHf/AArg/Fmq+VGQX+aRs/hXPeIPihJe36fZ28q3QYY45P61Q1XXYNXuYTEWKqnOaMRU9rC0ROatdG3fagbiwijcBUU5yOv864rxBr8Easinc/vUXjXX2t5WtInwx6kda89u7x5nO9gTWdPDSbUmTDV3Yy+vWupyzYLH0z/jUIYHrUedpyetMLE16bVrCktSR296FbHSmEbu/NO69apLmKjdEhfHSm2cgefaxz/KojzznFSWkXlTb8Y9u1KSSVkU3pqat5pxhhV2z83Ssi5lPQHIFaM95cai6xRxPJL/AAoh3Y/KrvibwTqfhW3s59RtzCtyu5Qf4R6GvRwtByV7HpYehKpByttYZ4I02fWNYt7OBN00hxjvivXdf8LDwxd2dsrmRyuXyf4vbitT4DeD4dC8Mpr99D/pl7kQq2PlHbtnNT+M5zeeIoNoBKDd9frX1lCmlCx9lgKahDmaOY8evt0xAQcGvJ3jiudQ8pSAvvXqXxFnLRQwKeT1rhLDwtNPqizECOP1zipxGHlPl5UfFZjiY/WJNsp6faxf2tbwSq5iLhWI5IHtxXo1v8PrK+v44yTHaqQQoNGl6VbWkyvHCNxIOWrtdLzvRu/vXThsE1rNHw+YZtKCcaZS8Xx6ZoljpsCQJGmSvy9dvrVWC50vwvppnt7J5764YAyMeCKzfjOzrNYsiM6DIwBmtzR/hBfXnwmi8ba34misLOWQC30nyjvZQ2OWz1I6dK87GQjzabH02VVI1MNB1nbc9L+F3xxt/gfoM93pXlf2hcKzHZguN3WvMPDXxB1a41fWtW1GzNz/AGhM07Rgn5Afcmrlp4U0abR2nWJhcqmED87j9KufDLwbMPENvBq5ey0yVl83cPvD8a8mMY6tn0cfqNKLnHVnE3nj/UbzW4b7YtskXypEHDhQP+A8Z713On/tDajoUA2aWJ7tciPzpCIx9Tmvqr4k/Bf4UQeG7OTwNZRSOoLXt2dxEi+p561zXg79lvwf/wAK11Lxj5kD3cDylluZQx+VsBUQ9/XrXDNJ6o6aeLwFeKVWG2x4Dp3xvv79pJvEl55cEpJW3i+RAfYdfzNZ/wASPEsfj/w35+geG7mx0yDMs1/dfIsw/wBk/wAX6V22jaP4K0nxOG1zRlv7ONmYxZ4yPu5r1X9rXS/h3Y+DNL07wRqVy89+xa4dZmELx7c8r2P0qqiSpqXU8+tWw8KilSjsfnB4nupHlKeYRgcACuXnfrk9a6HxjKE1GaJPuqflPrXMTtXGtTjnVVR86VrleQZxToeWz3pp+epUjApmbdySQ7ulVZKtHLdqqyK1AiPn0pynb61LtPpTPLPvQSy0oB6Gm/UGoYpCKe0hHQCkzWKuixbHYQQeRXQ2U32iHA5NctG+K19PuinINYyiz3MBWVJtSKd3Dm6wBWzpUapHyDVTyfNn3EfiK0YoxGOM4+tZSZ6+Eox5pTNG3f5xWxZlpDg8ewrCshJNLjGRXSWkJi5I+as20e9RwvtpXRetYljbPerJVZGUY4qpHk1oQRLvyScVN7n1GGwkaS5yeGAwpuA4qW2kKADOKlnmRYNqjn0qmNzMF9KFuepQhfWR0FiwuVVD19utdfpFmLIJIP8AGuN0Uf6Qgz3xXXancNaWIIOTXRLY8nMb80Yrb/hi7rV5HNaGMtzjFchDamRgNvWo5bqa6HmZG38f8a17JlEG4jkUoLcdFPDwaiZF3blH/wAauWolt9rplkHXNR3xMrKTx9K3dKjD2ZDrkGm5W3Oydduj74f2gt4D0z3zXP3UWbhk706djbyuoyNvTHSoLmc/NITz61MFy+8zKjSS944rxXZBlZmXg9u9cW0Sp0HNelvNDeyhJiNp+9urzXXmRNQdIPnVTgN1Nb03dH5VxBTUK/MutytGdz4A5HUVMbbeo2de9dz4D+G0Xi2yaZL5YpweImwKg174da14fuHM1ozQK20SrwpFap2Z8jexyqWEqR7vKfb6lePzqbT9K1HUxLLa2E88MYy8iISD+ldTDqlxb6eljOMWy/eB4/pXt3wZ+OPgzwzo76ZcWNvG7LzK3c/lVeZJ84QmQQncpiYHlW/h+oxmvTv2drO7vfG9u0BdXi+8yHAP1rZ+KkPgzUbk3ei3sL3rNukjSQBc+3y17v8Asq+FNLsvC76qbXzGm5WU4wfpxXRRV3cwqytE9f0K1mZdxVioXOMc5q9JNg5X0zT7fWTErhYxsYY6c/zqO2H2ndsGRnr1GK74q1zzW7m3p9wskOSRxWbq7oZX+cE7sYzVubSprK3wd+84IUdf5Vm6haRrbxxqspuycurjgfQY4o6kpe6zWtikVpDAiYAHJ3c10raqsGhJaPEgwOGxyfrUvg7wtD4gslhKlLgnaqgjGKu+LPC8WhXhsmmMqLhS+MZPfioluKGqOBt2jhmnmEe5iMLVV8SsWOQT2zXVa3o9lYQwPaybiy5ck9DjkVybyxl2G7bg4xik9TojGx+Qms6AqDzIWJf+6Tn+lZFn5lteKcZ2tu+YZ5rrGhy3JJHrmqNzYjdkL+VeIuWScWdcZp6M7Ky8aWd6kcZQQybORjFdLoWoRrLjCLnocV4ZdGW1lGOhOST1rofDXiqaKaOOYFyP4mBzXnVsFFLmiVNXjZM7/wCK8QuNOsiFJMbnAB6Vjx350u3AjI3EY+atbU79dUsljkXAzuHrmuR1qYrMAD0qMPTbjyy6HDd7WNm0vDMnznNa2h6vHGxViNp71x2n3hMefl96lFwYvunFdEqFk0Hs00afxJ0SL7JDqFuVkJ+8EPT6DtXmNxK/QLkfXmvTIpRNbGOT54/7jcisfU/C9vfNuth5TehPy1rR91crN6d0rM4cZyMgbT1q3dFdnyH8K1v+EL1OW2leO3LCH72DXPuJI1wykMDiujc6E9TTtj+7962PDl01req4Iz7isSxcvFg9K0tFG/Uo0FTbR3Ji/ebPbZdVnuNDDwv8wGDjrXIanqjrC3nTFi3dquaVqDW1tLG5IXsK4rxhfHzI1Dfw5rycPTbk09jOKduU0X1cSQgBwXbrxWjaeI49MBLYkc8LgcV5zb3jpc/e4FTyvNPK7gkKehFejGgkylSjHqdLd6qb24eV23FuprMdt7ZzTNOgMydSKY5MMm3qK6bW0NL3JiwUcUwYYcA1HuZzwOD0rvPhV8OD46nne5uDZ2dv8rSLjLN/s5Bq4R53ZGtOm6klFI4f5hwyMq/TJpX8w/cjZvoCa+h9M+Enhyw+VoWvfeRv8K27Twvo9g2INOhUfTNerDLK09T6Knk1Zq7dkz5y0zwnrer7Ps+lTtv6Mw2ivRPDvwF1G6RJNUuU0+L0GN38v6V7YLoZGFVV9FAH9Ka8yzK/GF7YNepQyvX3z2MJkcIzvV1Mfw54J0HwqAbK2WSf/nrINzD9K5j4jWreOvH2naLAoeCHb5zA5C5+8PSuxW/ZTlWwV6U74faGltc3d9Mpae4cnc3vXvQw9OkrJH1TwlKlDljEvauFsjDZwDZDCgVU9Mf1rjb+1mGuPdScwjoa6nUZvtN/M+f4sDFUPEbrFpIYAA8Z45q2lskefXShTskedeMQtzeA9xUEIRFQ7c/WotZn867xuz81ME2DtHavTp0koo/B81rOWIlys3LcjKEcn3rotKYtjnpXL2GTtrqtGiwuTWjjZHwmJk3LU5vx94mWfWxpwsHmeEZBOOfrWppHxNim006fr9tI6WzfuoEyQBnIGDkcGodY8NHWfFF1cQz/AGd0XGQMlj71Tg8K3cCI5DS3m7lSvFfD4v3qjVz9eyidCOFpxqRua+pfG+1uJEaLQ5LSJPuRkZJ9PrUN18eNXv7uGU6YkNogAVQCrP8AiTzXqXgT4Z6Z4506W+8RQokkDKqoi7QWHriuM+MFpLZmOxS3gWxgztdI8MPxrw5U3KVkz6SOIy9SUXAuWf7Ueo2vh24s7awxLONpZzgKPwNa2n/FrT7HRoomupJVkZmkRc7ASckkZ9a5f4JfAc+N7G617VpFXS4idkJbmT65qp44+Hmj6Ve2Z09zbQyTqkyhycDufY1g7xdmaVKWXVGnTbuuhY8a+PtMvJIYtFtJr2QEPdSopZR7A15143+JF7qbSf6VIkECGJIAMADGPzxX1n8QrvwH4E+D+/w4kIuDGo2JFndIeme5/MV8Q/Erwv4j8M6XY6xq2g6jpul6oWa2vbqEqkvsvTHGWxzwKUpOUdTzqleg04KOx57qEzXE7Ox+cnnNZ861Ozl2JJ5qGXtWK2OB2exVAz1q0qqtRAbKeQR3/SmRaw9Tu60ki+gpEBp7Lu60Bchoz7GlKMP4aPL9zQJIrKGXsamKbuoNOER9/wA6iLMOoFBtH3dxitjvWnp0gdsHpWUy46VZsJPKbOeKmRrCdpI6W3TAxip/LZ2wBxUNjN5q56n2rRgXJyBXLI+xwMubQ3dCtflztFa80e1/lFUNFkCJzWpAPtD+tccua59bhvd1WxNFafu8svPtSFymAOhrXljWO03Dr6VheZubA6VULnu4SbnFp7FoMZOtPVgpz3qOM4z/AFpoiY+tapanqwSj6G5o9xsuEzjbnPSul1i5+0Wm1TkfrXIWCNvTGa27q6ZoFiBHPtzRN2sjysdS5pwS/rYpwz5TZ0FbaQOlsvvWN9iaE+YRj27VcttV+TYcEfjVUpXWhFT3tIMWWbJw1bthepFb4Dc1iC2N5JvQZX2qO7hnsipHI/2q2bTaRTjTlFU5bmmbLz2lcA89Kw9QTbAyY5rpNIu0MJDnluorE1CEee5HSps7NHRThJScVsec64slmX5JNcfGhkuRg4y3NejeILL7QrMB+dcFZ20kl8EC5YNgBfWrpuysfmfEtFxcW/P9D1LU/A2r/Daw07UmnzFdkbHiOAp/2q6bQfHWoeLFttNu1X7OTgy4O7H1JxXafD6EfEPQo/DeuRlLkJtUTHAz2I9/euUttHf4Z+OW0bWYgbZztjuBwAPr0rsjC+5+dcx7/pH7K/gzxDoS3VzEr4HOxjz+NYJ/Y18GXVwrxxz5Y58pWJr0f4PeJZvBd7BoCsNS0/UcJDJMeIy3Q54FfQD+AD4Bmi1KSdLkyoG8tOQp9hnpXZGnfQ451nFnyBp/7GXha2ud7aZcFMZMZdyM/nmvcvBngqLSNPh0ixgW2tkXakY4IH+Nepaf4Q1jVPDx1exVTcSuSkEoPI/Oug8KeG4mmFpehY79vvFei/SrUeXQ5qlRzR4/feELyIGKP5iP4gRx9a3LbwQdF0pQ1wJ3I3FweM/4V6fq3huCIXAgMj+WcNLjr+lc5daPLLZNHEnyr1POBW10YRasZOlyXNo8N3cWZnCEYSRTtYVo3NvFreoTX0lvGOcYRcKKzV1+8vAtlLMXt4vlAHYfWvUNI8APq3h5Tb3UcTSDq4zzScklcu92l3OR+Ht7/ZGqu3lLL1YDuABTvENxb6sXnnRpLjdlWB4rbm+H50Ql5brN0pAxF93n61iX9l5eVABHTiiNpMPhk0cNrhI+bBxjBUc4rjXt8ux9Tmu81y2xG/U49K4ma2eSQnHtSkrHXFn5e+FPCGqeMnkj0633eX992PAro5PgprSMFklhiJ9ea9S+G2kf8I34ftLd02XUyBpjnvWzdPgsWzkd80sNgOePMz7PB5RCpBSkeFav8CNSmUZuIlIqCx+B0ttkPfx+YvQ4r2maUzbicnHqTWVPLt3816UcthJanqU8ooc1mcQPh/a24VZZ2kK9MEf4Vy3jPwjPAvn2oM6D7w6mvTpTkY6e9RTKrKQARnr711f2XR5LJanZWyfDypuMVqeCWFwY9ySAK69UPVfrVuSU/jXc+LvBoume6sotk6/fXj5/wrhpUaMEMuGxnBr5fE4SdGTvsfB4nBzw0uR7FuC4IbGamll+zjPU+9ZkVwVYHIqWWTenWvJsnI83l1On07UgYDgEA9QD1rjPEnh9nlaSLAVjk81o6VeFf3ZYmr1+BIuccUP3G7Cfus4mKPydoq94ZBl16EdycYqldIftL54WtbwUgHiKJ26A5NbJ6XNL6XO/1iyFomBkGvO/FTg3XBzjivTvEUqeUOu415P4nzFdHd36VyUIO7ZMGjHyPMrpPtEP2KEIPm71zaAk52sT7GtS0Q8Z6Cu+/QuSdrmvaSeRDuPAqiZDJLuHIqG5u9x2ADHYAUsMhUY/KnuOmna5r+HdLl13VrezgGXmbH0WvpfRdGg8NW8NlZrtiRfnx1Y+5rzj4G+HFGnTatInzqdqMTwP8/WvTYXOSe4Oc+9fS5bh1rKSPtsow0dZzXYuDJk+8c0+M5bPWqiuxOSalh5GM19QrH2fKuhO0hLY4xUN1cmGM4wB9KYXIfrVLUJRINqn8K1jHW51U4q5aso/tLEEY+ldI93HpltsB+YjAzWRo9sY1MrkBB1zWJLrR1S8l2YIBwvWrklcuu1bc1YgZJnI5GazPF8x/s9kz6fpWzbIYkJk4GM1yHiy9EkUg3VEbOSsfNYytFUZWeyODklMtwxPUNiniUh1zVPzR5hOevJ+tT2i7nGcn617CV0rH894rmnVnLzOp03qtdJpjMEXJxmuYtX2FcV1Vp0QKOtRU0gz5+dJzqK5yuqfEmLSXnisbfzr9W5aT7o+n/66oaV8T9d0Vmm1C3S5klOVZsgAe3NHibwfLcXNxeW0JeNTlsAcV0fwj8ARfEu5uzeyBI7NMCNf4q/PMXGPNKV9T9eyiVKjCPtFpYufDv486jpzzW97sWObHzDIJP4nFWvH/wAStI1TRprW3B1DU7kkQxQKWz7luw9qzPEXgXS9Htr6K4i2TJlYmTjLehz2r6o/Zl+Afg3SvAdqkVhDqPje8RnmurhTx83CryABjt6964IQlJXuehiJYaD9vGN0fPHwy+I48J+HZLLUjNAqMSsRBUYrE+JvxK0vxNNaWXh+xfzIGLTT9d5bp07e1ek/F7SrS38SNpt5aRie4l+zM6Lnyl3YLjFe1/ED4K/CjwX4X0j/AIV3axSyxQstxeMC8kp9TnjI7YArCtDkav1NcPisPSl7Vw3PhjXvihrNvb2VlMimITpI4eM5bb2POMe1dP8Atoftj6z+0hHoWg3GjWGi6BpDieO3tWZt85XaSfYDIAGK4n4yTvNr3kNEYzHkdMA59a8e1Z8zOuSCG4wSCP1rlkcleFKtL2sI2uVQc9qbICaIjipioaoOZdioylelP3fSiX5femZP92gHqW4Ys1bwvtVCKbFO81v8ikxRj3J5drdqqZPt+VSSOduajoRVrEqlDTZYFPaokBqzJn2plWuZrr7UQghuhxUzgUsSYYk8CkxpPmRq6dMYl65+tb2nuHrmrQ72weK6DSvlkUH7vr3rlmfWZfPkldm7bztGuOa29IugpyTmsnyFbbgnmrNmhQ+1c0z9EwajKCub15fM42qBt+lQ28JZulSQRibAHU1oxafJHG0mw8dqhNI9Ci4Uly9TPf8AddKvWcPnLkD8aqzRkn5f1q9Yq0YwBW0Xqd9R2p3LWnQlZAMdKuiDfe7SPwFS6JBuOTjPvU9wBb328jI9TUya5rs86rWcpWDWX8uFVAqhb6e8qbgM1qasFuIt6cj2pdFu18plfGfpVUtFY5oq0Xbcdph+yy+WcEejUms3AL+WAMiqVzdlLnehGKSRmvpOPzrVx1TOiNOXOqstkQwTSR7iMcUySU3GPX0qXaI2cciiIAoxA6Vq5XR6ampPmRi6rDuU4HBrjrO1/s7XIpZEwvmBjXfvCJDtIrKv7BZbnfgnoO1Zp2aPn82wCxlLzPp7UtGgmt9A1HTj5MxRWd1wCy+gq18W/h8PGXhWC6WPZcIFw4xnI6Vw/wAIdcm1Kwhs7hmcWrAKSegr6LvbPd4KiDJnLg59q9qKXImfg+PpSwmJ9kzwb4U6q9/bXHhXUHYa1aLugkLYdh659R9BX0z4E8dQR+HodK1NL3UNVi+821myvbJrwm80PTdI8c6BqqALePMsEjsRyD6Y/rX2Z4U8a6D4e8RmCGGC5EkSqREgJBrog9LniYjdWOc8O614rur23tlMsOm7iF3Z+X6V1c9jcaa8l7HeEy+x+YV2zywyJERALeOQ8DGMVQu/DEtzf/Z4Z1Z3+7IPu033Ofn6HO6R4subNJ4rmJplkOTk81f0m7M7yqsY8uT+Hnj6Vtan8Pn0+ES71lCjJ8sY5/HNcTdeK7fw9evE2JJh0iQ81N01oVbsWNXs7DTxMkSLydxkI5ruvBWupL4ehtYcxuh5kLcV5lpvii2tNWifV7X7RZzHnIOUHvXWXUuj6V5v2DUIrm0nj3oIXDFfrilJaJMdrmxrfiS0tyLQ3a3Ku335Duxj3Ncrq2rWK8qRLn+7iuZTTr1tssv+pckqfpU/2REGWy31pXUTRIztYu4riNsK3PqBXJ2HxCsdIt/ssunJM6E5fHX9a6a6VN+D0ryjXdPVNSlCZVTyBWfPc6Io+bL67U3TyIAOQFx0qk9wZOp61E8vLA9jmqplbjnnvX2dOko04qJ+3qjGCSiSgle9ZV+hHSrUt0WTNZt5deZ9fatoxsZctp3IZjio15XP602SQv1pglOMZrpjy7nQpJsZJ8xyOG7GuK8a6BmI3MCkbT86jGMe3FdoxB68VRnkEzOrgMvTB71wYugq0NTyMdhvbwfc8U37SwAOauQPuSuj1TwHcSB5bMGXHVSRmuVQyW0rRSIQV6g18LiKDpOzW5+f1qEqT5ZImtpPJus1tuRIMDmubuW2tkd60rK63rk4PvivOnHQ4ZRMq9jEbvkYpdHvfsF0spAJHTI/pS6gRI5/h+hqlGjcHaxz2KkHNbRjzQsgsmrs6hNbn1NiNpO3qVHT8KpT2H/CQXa/KUC8ZDA4r6D+AXw9sbHwfBreoW0d7dX5ZkMuCEXscdjWZ8RvhZ/wj81xq2j2hezk+cwRfeQ+g9q2+rSjDmSO6WAqqkqijozxpvD1qg+WMlvc1karZm1+6No9K6SW58ibEoC84+Y4NYnia9judQZbZGeFV+83rWWq3PPpqXM0zHhiMnIA3d8mux8J/DTVvEjl1jNta9p3OA30FWfhx4TfVrmG8uYWWzU7gT/GfavchKPKSMIEVPu7OMV7ODwXt/eeyPo8vy36y+Z7GZ4Q09vCukDS8iQK+9mPr/hXQ2oEpIHC1nhBIRxg+1aK7oY1+XANfVRpqklFH2lOisOlCI+eMA4FRQykNyaQvlsk1GR81dMTuUwubgiTt+VU4/3s4zzmm3LuzZAp1lwQ7cBepNdUTvots0PFd8unaOlsj7Z5Pm+Xsvt6GqngjTTLbtcyJjnK+4rMS1uPFOtNJgrCp27x90Cu5too7WBIYxtjXjjv9avc+Hz/ADVUE6VN6jtUQPasqcELxXkfiS7YRPuyzZxXrF3JwBnpxXnfxG00vCtxbJg5zIF7fSqp07SPz2hnsnCdGr1PNmuWV+SPTpWnpkzSMCQMH2rDnbZLxyTxj3rWsJBBGtehBatHzNdcq9TqrKTzZEOea1fEuvf8I94anuiV8w42g5xWJojb5B14rM+LV5G2kQWZbDg7iPcV52Y1VToM58toLEYqEZbGHP8AFrW2057OEKizLhplB3sPz/pWh8MfiXqHw+vpLuLLJKMOh611nwq8B2un+EovEt/DHfPcH91G4yFFc38QjpjXSS6fam2DdUIwB9BX5hV5pXnc/V8HGg6/1drRml40+K9346nEkNsbGPn5sHJ/WvZvht8braDT7ZJLyS2miTYWViuBt2+vWvK/hR8HJPGOkS63f3DWmnq21FXG+T6ZBxWX458HJ4Wm3Wt0ZYs4yeDXMpyte59BUweBxMfqkHZo9P8Aiz8StOlvrW40y4W6vY2LDIz1OcE56Vs6d8df+JLCkl1GsmD5jFMH+deHeBfAHiT4kXckGkWLzQwnEty3CR/41B4s8Da14RDR6hFhQfvJ0pzquVrjeTYR8tFVPeVzS+I2r2HiXV7y/sW+0IFLdO4rwHUJzLdu2eC1d1dau+l21yikDch7V53IW3nPc5qebmPlcbhvqdV0lK5NGSM5q4mD3/KqafdyOTUqSHvQcCdiOcVDk+1TStmoNtBoWY0AqXyj71As23v+lL5/0/KgTdiSRcDHao9wqEzlu9N3t60CTLCuBTXuz7VHz6imMM0FKSF87eMkVdMY8pfU1Uhhyf8AZq15vzAA9KiRvBOT0LFopBJ71u2riPbisi1Q8e9bUSAYyOlcsmfV4Kndam3ZyNKyg/lW/b2uyFOMH1rn9JfDKTXXRKPIDjkj8q5pn29BuEUS6ePss655+td68cJ08HCjcM1w1hm8uV4wPetzUbxgEt1OOMZHWsrHTJOVRIyLpAZWKDj1q9p6LIvP3qkl09oLYyyAZ9R0psEWF3p09O1ax3PUnNTgqaJ47h4Bxiprm/S5X3qezt0ubQk5J+tY88WJGCk4FU1dkQUZTcexoW1ztbyycr707UbQ2xDI5wayTI8TbjU0l2ZIcM5zVrTY2+r80lJbA77hhjVzSbgGZR2rKmmyoPepdInAnz2HcVtfQ7aqXs7JG5dw7ckjA9aisSHDgjjtirOoXUc8e0Hn2qtF/o0Yc8kUm0o6nmXcY3KhBUsSOlRrD5w461LK+Vb3qKDO0kdaqFm0bPWFpHsX7Pnh3+0dSffcCC3QrvFfTPjC60vTdJSC41O2tLcAD944/lmvj/4cSeJZfOi0C2eUuQC+0/LjrmtgfALxt411KE61qcyDflgxOR9K9xRvCyPwniGnGOMbOkur6Px948sU0jdJa2TBjOh4Yjv717v4UtY/B+opqUxF5Kcbo/4eP1qh8OPhD/wjNh9msbfcEH+uAyzfTiu0m8Aai0Rd4CmOpk4q4aKzPjKnvPQ9bi+L2jeMbKC2itms7gYxvxgVu61IbWKN7Ryvlr95WBNfOcGk3lpdEPFJGq42yldufxr2fw/r2nX/AIcS1R3S9B2vk5GK1i0tDmnGx6FoWp3GvaZPEZQxePh5ORmuH1/wtpen2j389nFLqajP2k53Z/PFa9vrljo81pZJcld45KDmq/xEuBJptpDapJNcTOCEQ54NZ6RHE8p/4Se0uL14zEXfb/qiuQPrR4Z1JY9WC3kIa0B+baoU4r0zw1HG1wlgvhq3i1CMYd5QQx+pzg1wfjvRQb650+x8qG8LbW2HKBvaqupaFlvUPFtkNY8qCRksUU7FI96rXPirTVU/vs/QVy032uxtm0q8t7dnRg/2pJNzfQe1YmoWqw4x8zE9KHTRSl2Omu/ElnNuMLFiPauF1Cf7Vdu46dOtW1imjkA8ohW46Yx9avwanFbxiMwoxHesWkuh0ps+N5sIucc1nTXARST3rcu7YGLtn61z+oQkDgcV9/CPQ/dOdbFMzkjGeKryttXIoc7d3bFVpJARjPB6VfKYSfNsKzhelQswHSmliaiMhamkXT01Yl7c+XypqlDIWdjng1HezF2welLbAonHJ96UkjCTftE1satq5Xtk+tcf418NC6YX1ogBH34xXYQZ25xzUiwo6EFck9feuPEYaFaDjYyx2FpYmi1bU8Muo2UEshG3rSafKenGPTNd34v8HzvKZraPfG3VD1H0qp4f+H08p869ZrZf7uRn+VfIf2bVc3FI/KMbNYC6n0ORe1MsjBclvTI/wr1TwX8KtO1DQ1fUfNF1Ofl2NgKPfitnTvDGmQBW+xo7L0Z+a7bSCoZQowCMEY4r6LAZRGN/ao+MxebVJpKjp1Z2vhfRU0fwjYWETMy242k5HI9+KtyvsxkZVhhlPINR6VqAjsDGCAg7elS3udqla9WeHjT9y2h+z8PYz+0MJBzfkcf4o+HvhzxM+bmwFtcOcmWHAb9QRXNW37OvhQTI80t5Kmc7GI5+uBXo8v71gxGW7VZRSCpyc/WvInl9Ocrn0M8vwzmm4o5nxdpen6JZafbadaR2sKrtCxjGRXNqxU9fxrrfiKhS0spF/hODXDpK5OM16FOlGmuVG2HVKmuSmrF+0I83celaNxdCYAdBWXGNqYHWrThj2NOatYqoveuKjbmxVkphi2OabbIA3NTXLAYrWCuVFXKbquMYqC3t5b2OWGNdrS9DUwRpZdigkjrW3ZRx2cQ4+cdM11pI8vM8yhg6Lgn7z2+QtpDFp1olsihcHJI60qTZZgTwKjmkwC2Rlupqm8xjBYGtIxTPxXMMbUrT55smubnd0OaqfZ0nyJFDoexprGmliq4zWtrbHzM7t86PFfGVqNN125iRNgLblA9Kbp4LBFPJrvvGfhMa3K97HIFkROR2rlvDWnlneSRcqpwAe/1reEkldnQ63NTS6o6Lw9Z7GJJwBzzXl3j3V11nX5jGx8oE4I616Zqd41tpsyxDa+NgIHb/ABry648J3FoD5zgtgtxnqa+VzeU6seSCPqsgp0lU9rU0sdR4N+Kd74b0b+zlQ3dp0WKTOE+mCMVl6zr0/iW78ybEQ/uqOK597GS3kKsn/fVbPhvRNW8T6gLDSbCW+uyNzrCP9WvufWvgJe0g1SkfrOEw2Fi/rE/vPaPAfxM0zR9MtrMyyx2wTZIhU8t61xnxD8UweJb9vsmRb5zl+tZGteDdY8MIRqVo8JfsTWWw3KF6bemOtYyk4aHvYLK8LOXt4Su2fUfwP17T9G0WDT7CRJkkTdJ8+wqfTPp7Vwvx88T2ss8GnWZW6vLtvkihO45/uivG4Lu5tmbyp3TIwdpIz+VfQn7Efw00fxV4t1bX/ENwH+xlUtIpf3g3H+IjsaIS9pofNZnl7y+o8bzX8j5v8c+Ata0GwN3f2D2y4GFc4NeYzR7X4Ffph+2h8D9X074b6j4gmiT7B8ptm3AM34f/AKq/Nq6h8uTB4xWtuV2Pla2KeLn7SSKkPA296kCkdAaaVPm5NXDDjkZP0NBzSstCjKw9ah3f7QqzKuGwOahKhfWgkhx7mmb/AH/Wnj6Uzn0oFvsKvzdakBzUKHZUo560GkFvckMntTM56c0jDHT9aWAGgfI76FiM7Y89DSQB8k96VvmNXbWAJt96zkejh6b5tS3aoQUrU83LqDx7GooIQqg45q5Ba7yCRj6VxTep9rhKDWxoWXy47Yro7W+Ii2HFc7BGx6CtWAEfWsJH2GHoN2bOp8MHzLlSeB6itnUbV0ud4GT61i+F4duG7frXYMhn+8M0kY1qnJXvHYz7m/FzaNERx6jrUFoyQ27rnO7pU9/YC33EZArFt7kq4Unp2qo6s7aMOeHOjpdLYWlmzv1Pr/hWTC4uJzVjVr9IrVURh/Ws/RVZ7nrha1SszppU+SMpsk1OAxHpgVmMSvQ10niAooUDHNYEq7VU4qjqwk7xtIEG5WHpUkH7pcjk0y34V8fep4ABzWq2O19iWO4ffnNa5DS6d71nQRpKy44rdtojFBtPIrOpojysW7RSRhyEhUHQjqDTkl8tBnpU17D5Mhxzn1qrcAsGHYnmrpSs0Yp868rH2P8Aso2KweEZLgwhmYEmQj5iT716pfM4uWaGItKRjg814T+yP4xFxpM+lOR5ifLheuK9turq5sfEVvcRrmFPvKw4P4V9HSs0fz9nynHGT5zsvhx4qW2tpikIuNQhO0xlTnH0rs5vFEviCGMXdittIq7SnTI/OvOfhHOLvxpqNy0a525MfQH8K9StIYNcs9SnERLxHbvA+UH39aU4o+cVkc14s8W6ZfWkWnvEDcL9whcCuIsZGspSyDJByWPWunutNju5+Mbj/H3H0NLdeD5kj+XcWYZGef5UQSWqJlYxfEeqakZ7C6GnvHFHzvU55rufBHxKs9VaKaaweOdc7d46YrQ8IwaXY6LLY6oWaXGcv9zHpyK4P4o+PrG2nWw0Gy2SgkPMBz+GKfxE7Gv4h1/UvFWpXbaaJIvL+95RwfzFcRrsU0Nk4LPDL6E/Nn1rC0L4j+JNAtrm1sZ12TffLxZI+lMn1G91KUPcEl29jn+dN2Q0rrQvxf8AHuu4kvgE7mJP86m03TLe+n8y4lwEPEfTNY4N0k4QxkJjr7Vf0rzDMysAQvINU5MErGo0dndagiG5jtgOm/tVC70HRUuHxrKtk5zgf4VjasN08r55PauSjhODnrn0rnZ0J2PBLjSroLv2gj2rmryGXftMbFvUDivQZLgq23OR6GmTMDztDfUc1+jRg1ue1DjKEW7xPJ7m1uyxAtnI+lZtxDLE5V12FeqscZr1yS6bf2P4Vja14dj1n94mI5x0PHP19a05D08FxVRr1VCV1c86qvI2K0bu1ms5zFLHtcfwmq0sQXoKajfY/QYSjUipp6Mw5lkaXpkVct0GMEcVfW1Bx8tNFtjsfyolAfJaVmSwn93mnKzZBHNOjhZRjtTol2hs/hSjT5tDDF4mGDoyqT2Q84cgngj0pzgFs4OarSOfWrAm2j/a9676dFw3PwnPsesxqc0NEi1a8JjvWxpcuxxzjHtXPwSkSdavwXRhkUcc/Wt4w967PkK0eVaHdWLFrZwp6dK1BKz2ClgSw61zejXjBQB/+uukgulltzF2PtzXNWpXZ93wxndHCxWHnuRpMCqnr60/7SBt2ms1pzCWUnr0pscp+TnNec6dj9yozhUhz9LB8QJxJo8ankq3auFjjGc10njy5Mdjbrnl25z2rklmOOtZSVjy8JJTcpruaUch832q95oVeQM1mW8oSp5J9zZJ4rNrmR3V9Fc0CCi5B5qCedpHjUfjUUl8ThAMn6Vp2liMrLJnC9AK6KcbI4MRjI4On7ST1RLZW6229nJLmpppfTmq8s2XbmoPOb+9XXyn4zj8xnjcQ5t6Ek0jEYzxTJiAuOgpN9QSyk1UYHzOKm27IlDgdP1qvLOT1x+Apob1NQSsQcCqcbHDzNqyLEkmY2U/MmMHFcjOsds5RBsXOflrodQvFtbR2LdOma4sXRd9zYwD1x2qrWi2dlBe0VjQkmtI9YtrO5kEZkwVOecn1qTUvBl1f3BlK+XbLwZCvH868l8XarLea9LOsxEaEKrD0q/b3vim908Rma8Nq3ZnOW/Cvg8Zi6jk/Z9D9GwOXOUIczsix4muYZbsiDGyNdoPcj/Gvon9knUbLStA1lodiajK/wAzFctt9jXzH9mnjnMM6MJs/cIwSPeuk8KeIdS8KTNLp85iduD7/rXyTrN1OaR+nSyupicEqNE92+MdqVS4mvZURD9xWPzH6V8/nKqGKYA67mClfrn7v5npWprviHUPEdyZr+6e4K/dVvuj8K+pf2LvgJ4f+IehXuuaz4di17UYsND9pkby4F+bZhAQCTjnIP4Zom/av3TXDp8PYVTravY+Qgx/u49COa634efETWPhleXc+kSqqXWPNQqSGI79a+gfjp4M0u/tNRAsYNLntkLJ5UQQMffHUflXywPl6ZFc7jKmz1cLXw+dU3GUdOvzPb/in+0jqnxG8LpY6rdXEipGAsDEkDHtXyjrFswumyvFeqeH/C2teLi50yzkudoO4jsfyrl/GvhfUNClKXtm8Dn+8MVtF31Z8zj8tweG5lTevY4Ka3JOa3fC+nxak/kzyeUPqP61lSKUOCMCmh5IeY2wfWqTufFSgrhrFoLK7kjV/MVTgHNZpG2rcpaT7/XPWoJOKYmlYqkken5UtBUr0ooMkrERQjpSqWXsalZSad5Q96C07Ef3utSRkCo3BpiE9+KTOmLLaKXbgZNaCKSwwapW5wcirKMQc9TWUnoetSSS5kdBY5ljyeB7VrW0dY+kz5GD0rdh/d+1cEz7/L7SgmizDEBV2Ec47CqaAt2rQiQBt3eo3PrKb0Ou8KhGTaOfcV1iYrjPDFwLfuPxrqEul25zQtDwa8Je1vYXWUzasRXEuDHIxHWuv1DUVeIpwa5u6t9h3EZz0xVQ0TZ7eAThC0iv5jSY3c1btLvyX+Uj8BVKLJ3e1M2tG2Rz9a0Ukz2JQUotHTT25u0yxyayr2HyiFHStHSpmlADHijV7fDZA4pSvc8CM/Z1+RmXAOSW70mCN1OAKr0y3tRk4JOMH2q43PQc+aXu7Do5HWRccV1Fk3mRZJrlFkKnca3dNu/3HJqppyRz4tc0VYh1eQ7s5waqP8/QZ4zS6i5l6DPrTrZgDz6Yqqa5VqRRi4wTZ23wC1268PeN7ZkkCrM3zAjj8K+0NX1Js4AXBAye/NfFvwa0iTW/iTpdtDgKAZGPcDtX2Rqq5lGeACFOewr6Kn/DTR+Q8YwpLERUN9b/AIENheXGmXZmtZmgkYYLIcZrtvDHju90fSbi1luSYrh97kj5ifqKwNA8KzeJ9TMFlcQqgXczy/3fSrEOnGwuVEsazohwzEcVW6Z+bM2478BRObgrIG5iI52/413GifEvS7a+WR4JLs+XgIcfKfcVhz6D4S1DwzcTRXPk6qFz5bttXP5f1rzueC609hNEfMA+84wc0aJWBK53vjLxK17es0e2GPH+rQ/p9K4+DbI++Rtx7k4qKx01rxDJLcM0hOdrVryeHZVgaXcVQeuKjVFSjoMgtrdW80qo9BjrWlpPgm48V3EUouxptohwZZVyG+lQ2Wgy39upiI8wf8s+SK9A8KaJq1rbpaXe1rdDkD/69K7EpciMa+0TQbeyeGz1Bry7Q/ODFgY9Qa4y/iSyQrGo8wnPTFeua8LdI2hVVQn5wAMcV5T4vkEDKBhSxyDSTYr82pw13cl7tspxnn3rKu4zLOzIojU9Frqb3S0EUckcvmzvyyBcY/GsSewlWUhsZobRaPm2S5Z2z3qcTnbtwfrUXkBUyfvelKIs9M1+qNWPyylUbndlNs+ZQTuKknlelI+4PzUu0Fupodmj0oznGV4kWp6PBqwEjqVmH8S4yfr61zupeCpYv9S4mrqRKV6nFPkcS/eH5GoUbH22X8SYjCpU3qjzAwNCzLIpDL1BpjxY9a7bxJohvVaeBAGX7yDvXIXUUkB+eMqarlufs+X5pSx1KM9mRlAetR3OIY9o4z1qTPyVW1RzuU4z8uRiumhBc2p81xVXqRoKMNne/wCBXklz+FDz4bKnP1qm0pO72pqvnmvQcNT8hnZRVjUhlG3dmrNrKHlAJzisgSNjGeKt2D5bdnmp5Ty8RNch2ukznONxzWslw6PkVzWkSN5mc810AO45rOaSWp8/SqSVXQuTEXMivnaR6dKkjA/iOMelZlzO8XQ1F9qk9VrilQU9j9LwvGNXA0XRnroUPiHcBktAGGM1y8MxI61o+OFeV7YZJArmvtTQPtYDP0rgq0eXQ/SOH8zji8LGb0bZv/aF5+bpUizFyATxWIkrSbdoPNbmmWE19KvG0e9RCm2j6bG4qnSpc82a+i2JnnMrglB0rZvJPK6c+xpYttuqhAPl6ZqtfSZ611Rps/E83zaWMrtRb5UUpJzuyDwepqPzz/kVE77Rgmoiw/hrflPBpyci2Jzux2qEuzVEshcknqO9SGRguTgfhTSsc1V80rDJZSvp+VRZBbOaieXzPummTTJAjlm6Lmpl0M4U7S1MHxbfbJhCpAHda5+7u1sNPmndsED8Ki1a9a+vnlJA5xgDisTxld7bWOBW+9yw9a4sdU9jQlI9/K8OqteEfM6L9nrwxZ+LfFV/PqYD2lnD5jxsM7z6Yx0rr/FMjxa67WaCJEYhFQcKtea/C7xhP4I1aS7hzJDKmx4z/EPU+9d3qfj/AEy4tTPHE5uSDshODn61+cUMXCPM59T9Hq5fivaxjSvY5rxHctqOqtcTBfN6HC4FZitsKhdpzxnPI/Cld59QkTy0Dzy8LGoPJ9RX2r4R/ZDsPBvgW08Ra/Yw6hdXChn8xgfLPsK8upBVql49T9AlmdPJ8NCNdNy8vkfFyEyKxUD8a+i/2bvj5afC/Tm0+8u5bQOdrun8Y5xn8zXFfEzwxaW15MdPsI4Fj6+WCK8vdCCBnv6VlKMqEju5aHEWGsrrZ6n0t+0n8b/DniLQPsXh1/tepTsTNOq4WNPU+9fMm33I5pyB5ABgHAwpA4+mP8aY7PE+x0aN8DCuMZrnnKU9TpyvLqWWQlBS+J/kfT37Ik8CWM+UV5OSw25z9arftN+HZPFRvdQsrFYrGzXMsrAAlvavBvCfjfWfAt002k3ZiLfeQj5T+tT+N/it4j8Y6c9lc3bRW7/fjgyA/wBck1oqkeWyPmcwybESxjqwldPozyXU7TB3L0rNBPeuxsvDV/4gfyLWBpGH3sc7frVTxD4Kv9DhEskTtHnaXxxmtILS58xmMIUarUTlpVPYCqkin/8AVV2UmKRhj8M1Vnbf7fSqujzuRuNyo54pmcVLJGWTNQtlTxTObbcl2+x/IU4HNR7yOwoWQnrSYW5iR1z2qtgp7VYR8Us0YosaWa2CCQ1oQnNZKErWtaELt96wkmj3sLNNcrN7SYiNmRW8Ex7fWsPT5PuVt2zecOv5VxzPvsuSjoaFtHjqKsx5NRrJin20q96yR9e3ypWLlhK8HQkVqw6hM643ZrHiyela2nReZyRTtzLQ2XJZSmjR0iJr64wc4960vEdkLZAFXK9yetU9Dfyrod81uazie3YMc8Z6UWajY8qpVlGvFdDjYINxweSas3FpsXOOfao7clZGPo2KvrOp+U9aq6Vj0KtWo5Jp6Bpb+QcMeBWjuW6XA5FYUu5myM/hUtlO4bBPFaN31OSrTU1zrcL8CKTj9aqmYhNufxqxqTsXXgc+1UpEIHXinFo6cFG9PUmlGFyOvrV20ciPAPFVVbK7SQakhcquB0rRM6eXuXY8SqSeSKjU4Vv0otTtST2oHMY2/wAXWtaTTmrnJ7RWlFH01+yt4Ehjt38SXDKz54TjCr2wOvPfmvX70sxl3cA81xP7O+6Hwa6dti9q7mCaOQur8Z719HFJI/nTPa9StjpuTJvAmprb38nmswQtggHHHpXX6jPAhKxkMrtwDzmuF0WHGq4EZ5bAFdj8QLez0ZrD7LMzvj5+eB9OKi6TPAtfYwtS046lfMkkzRWqrltnGTXaeE9KS/8AKhtGBjJ6Mwrzs+I1aRYpIcK3/LTua63Rp4tOu4ZXkZIiAW2nmlINtxt3o95oOtSpdFRsP3YyNuK6zwctl4g1KC3u5/Ktz991Iqt4nfRtUlhm0mS4dpF2yicc7/bGOPrXUeDbSz0Kxkt7rTTDeSnAvmHyqvtUboHKy0PTG0XStO0ww2FrAI/7684/GuOuLsaLp80krCRw2AqnqPaqfinxHBYaeNO02YTOF3PKrZwfbFebah4imtC0d3ccjgYPzCqjG25Cbl8Rt6nrlxeXZuZbc2qlcKrdcVn+VDf207SQJOexbqtcZrXiy/u1Z5GMgIEQHZRmr+h680MMiNzuXpiqlGxWnQSeALId2FwcHFZlxEHlOxuBweO9Wprn7S7DGCTxVOWxuYnISYKp5xWDQHyfcSt260sUuKGUY3EU0IAeM1+syV9j8vikpjJQA/vTWYjnIxTblSDnvUMkx8vaMflUqLsdbkosnlYfwmnMcKCOCaoeY3rV1pMoParUWtzalNNsa05CZJqhdwLfQbSo3euKsTZKdeKrozZ9K0jE6sNmeIwk1KEtuhjDw2GACzgCsbxRZraRJ1JA711jAjdhiMVzPjGTNupJ/ixXRSj7x62Jz7EY9Rp1EcnvBzTF3L3FNXnrTwSemK7Z6ClG5YHNT2Uh3YqmsrE4IGfpVqz+U5PWsUeTioJROl0QtI2SDmulibaOTzWXoNqsNqkvOfTtVqaZt/BxQ1zbHw8sQ6VR2Jrtt1QZ9hSFsrmlUb+tHLy7mdStKtJGB4lkMk8a+2SKxP7ON1zg57nNa2tyE6gyn0x7VHCoXGO/WuGpC9z9PybEVMLShJPYr2GntGw3gkV1dgwjx7VnBQqJwOauW+WFRGFkdeY5piMTNKUrLU1d+41UvJCelPjfHWqt1KW3dOKNj59TjeyM24YnvzTomB6mq8kpJ29RUjLgcfpRc7fhgrEuQm3kc9ajuJGxgdKbM7fJjFMZ8daDNq6v1Ink2bcEc1i+I78Q2rqCdx4q9JOXb2z6Vw/inUHuL3YjAovTik0rq50QgrXaKskhdjg8ZzXO+JLlp77JIC7dvI7VuTXKWlpvkP8AjXKPcfbJs9q+ZzvFRjR9nHd3Pt8jwjdTne2hYsHVmXKBvp3rpIrG6hs45JrK4jt25DvCQK9d/Yt+Aa/GrxVr2o3mp2WnaXoFqJJI7gjNxI3RAPSu8+K+pSuDZFF+yopU7YwAB9cda/P6WF54OVz9ApZxKjiVQUbpnzzod8dL1Syvdm9oJVfBHHHqPSvuDT/i9Z+MPCNnFFqTutugAgJyFPsK+IJSEeQLxntU2n63f6Wp+yXTQjr8nFYU6/sZNPofR5nk8c1gpKVme2fEzUItNtb2VmVjcrtRMgtivCnOAzelSX+pXWqOrXM7zFegc5Aqs0hIIHQ9awr4hVpHqZVlv9m4dwTvKx9Y/sufAnw54oOjjWJoEvtUHnJJLjbGO3H+Nej/ALb/AOyRpHgrwNbav4Yvt1/ZxmS4SZUUMi9duMYP1zXzb8MvixaaBYW0OoyyRTW6qscqdQB0rpfjh+01b+NfB0fh/TXuLmSRCk1xN8wAPXH+TV80fZ2R8R7HMHj1zttN/I+cBNuVT0z1zUMnzHOSKfKpKDHamtz/AFrzY3Tufq3ImuV72PQ/hfNFYW08oIMkmEIPJIr3O+8H2/iLwg4e2jEIg3F8AkH618q6TrTaROW+ZkBG6vaNa/agsPDPg6XR9E0ma+eaPaLi4O3b+Ve37WLppH43m2X1vrT5U3dnzR4x0tLHV7qFCSsTFcnHSuXeMr1rotQkmv55JpSd8hJOKy7qHcuchfY9a4ua7OmpgnCirozwwUYx8tV5EFW3gZFzjB9KryqRjFdK2PmJQ5XYrMSDwKanyU52NNoJ2BCe/FP871NMA29Kj59RQHMPd/SrNvOw7CqhbcP61atB5jAdqiSO2jNp+6a9pemHGe1bumamBt681iadYtdnG2ugs9KMWPlNcFSx9xgFXck+huwzCUZNWIlB6VThR0GAOK0LWJh1rmP0eipSS5i7atgHPNdL4dgWXjqfauZ2lOgrY0DUPs8mTg1pFo0xUZKnaBpzg2U7N2HrTp9WEsJAI5+tU9RvVuMhc81XsIPPbGc1bt1OT2d4KpJaghCEk5znNTw5uZdw4FTzacwHyg4qpHL9mG0nmsnZ7Fwkq0Vykl43kcjn/epIMO/y0ySQ3TY6imkGB8np7Vd7KxcklHlZLfyB5Oe1UHc7sfpUtwTIdx/SonXlT6/nVwibYRctPlJY2aUEnGfpVuABiRnmqauUj4HNWLBg0uc1olY3lsW4JDGHB/On6f8AvF57VLLGjMWXr6dqteHNDutd1a1sbRN8lw207ecCuqFNtrlPMqpUoyk+x9cfs4yef4LaTbuGB0Irqzbur+aflCdyeBS/D7wGnw78Gw2PMk7IGOWzz7V22haRodv4a87UpWu7t23G3yMA+wxnH4170G3G7P5qzOrGri5uPcreEok0a9jur6ITRv1x61r+NPL125kntIlijiQ5XIyfpXKwX8spuLd7by5I13KjNmtPTvEFjb+HZ5L2G4nkbKKYxwBWe5wxumjj9Ot45J4/tGPKzg13V/b2yKjWrg2+AA6gnkVjw+EXvYndma1izkEjDU23OpaPp8tlNEXty/FyFOB+taaMzqPU6LS4Y71ZX8wpheuSMmo4vEmq+JQ2htdPEWOI+RndWVoz3wUKsTSLIeSASQPavTPC3/CN6Wv2q8tmjvI4+BOMB29h/wDXotYhSa2OI1/4Zz/D21thLq73l3Om+RC4OwflXJTJLLdvK0jE+p5ru9cuE8T6tNP54VcYHmHnFYcOkhoJXEoG04/3vpQiHJyMCWEtbrx/GKq3U0tpICi5OOnrW3HCrvEh4y3pVTxAAWV0A2p2A605lwKqaoZXhaaEi3Vh5jAdBnmt278f+HYJFjihdkRQoPzL+mK891PWJbW2MCAbJDk+tczN500hbI9Olc0mbpHkjzHGO1MaUo22mPjFRSnnI61+uH5ddKCkxk05frVd22HNSSMBUEjF0zmmkLmurj1bd0FWv4KoW7nfhqubxnHaraudFFWv5kDEquKYk4p8i/LnvVDc0ff9KuKJlGz1LL+grkPF4Jgx711pfcM965bxZxB0rppfEb0rKpE5ANtNPDButQs+w0izY710zV2fTv4UWVbA4GWq1ExAqlHJhs1aicGs2rHi4t6WPRdOIFlGvTK5FNb5n5qOwY/2fC4/iWpH4IIpQ6n55WVqshduRTo1IfFIvzZzUiDnPeiexFJ+8jmtY5vZGxyDioYuak1ck3MuP71LbwAnnNcrP0rCvkopMt7t6D2q3ZMX61SQ/wAPb0q3bMYqzlZGVZqTVyzK+2qV7Jtz71JcTHsao30+32rK1yKdFOV0QB9rcCpBNjvVXzhnNQLcHnJ+lHKz1LLksaInG8A4+hFVbqcpUMMrMcng+1Q3b7t1LYxUbFbUroWdtLP1KrnBrz6KQ3U4Zjlice1b/i++2RLFuO0jnmuXspxafvXUttGT6A1nVmqdNyPUoU+eSRneJbhpbpbdW+Vf51Usod3anabY6l4pvpBZ2Ms8u7cxQZVfxrcbw5eaJP5F5aywTf3WH9a/JcwqVKtVyb0P1nJqdKPLDqzX+HHibU/AWuNfafcSxCVPLuYkJCzL6MP8K9O8QfGE67o72KWLCSXO6dvvD6GvKYF8ogjOfWrMK7QR1HvXirFzinFH38Mjw7mqzWpM2SSTSQJJPMsSRu7noqDJNSbhXq/wC0pNR1W7ZIRLNH90vzj6VVCKqyvI9XG14YDCyqcuxwJ8C6+tj9qOnP5fXP8A9asSa0ltZmjddjBsc1946f4Vnu9JSZ9NkhhaLi8kX5D3Hb0r5P8AjX4Vfwr4gkRmSUOcjHTNVXpwi/dPmcmz2ePreyqR0ex51ImAFHA9Kq7pd2/Pz/3sVZdjxUez2P51wOTR99UorZMjDfLioY7h5pEjjRpJW+7HGCzN+A6Vc8sV9SfA3wpoeieFv7QGlxXOoSKC13KuTu/LFa0KftZWPnc3zF5ZRVRK7PlOXcgAeNkH3cNwc/SoZ7bK4zz1ya+jvjz4G0hPCx1mGMQ3+/IKDCkfTFfOMju74qq0fZvlIyzGU80oe2lFJmc9p7VXtrGJLjNyCYvY1qnJ61WnQSFs1zwkovUrFYNVIPU5zWUX7Q4hHyjpms4wgbt3aty+tlBBPb361jXZKvgV6NOSkj8vxmDdKo7mZJxUefY0+U4pmB/erY8icdbITIpmfanZ9qZg0ERi72Bck4xxWxpcBLrgZzWdDGXfpmun0S05Q7eawqSSR7+XYf2lRG7p1l9mA4xmt1Ie+3j1qrbR5QDqa2UX9wBjmvNlK7P1fDw9nFJIgRPbmnqSKmMAQcdaGj3dqk+goSTJYRvp8Q2P6fSnWUXnMq9zV25tRbHOMVLdrEzq+/yDHRiucCktJjC/UinI4kGD+VPktiDuArVu6M+fkvGRvrdAWysAvPY5rIMIeXcRxR558oIT/jU8UqrHwamKdjkhSlSTa6lVkMT9asSqGj5HFVFkJkbJzVh5T07VdhSTlZsoyZQ8fdPSmtkyKP4fUVZuUUou0detVwwTbxmtYyXU7qM0lZj/ACvnx/SktHMcmDwasg5KkAZNVGVmnB7ntV32Zc6qWxo21yWuNoz9TXdfC3Xk0Lxjp10wBBYK2fT/ABriXhjWIuoIf2rS8K2txf69pscSszNKOnTFerhvekeVj5qWGqc21j9Cb/U1uNNtrqLBR4lHP9Kr+H9B1DxVqcEFjII+eZD0xVRIDaeGbC2lOGSMBj710/hm4OiqdQtTI1vFwxQc16qVqZ/MeI92rLl2uzqda8AWekaKXKu19GPnZTkEV51p3j2/8HaLcWMekx3zzybld1z5f+FekHx4L+GSNEkkaVcFZuSK4jULe30LUbe41WOSS0dgzpBy209x71nDRakubUbnP2/xJv8AWmlt5bNY29FblT61ah8RauI/JuYna0zkIw+99K6fxTpXhSW+hv8Aw3Yy2kXlgSsy8E+uOufxp99p9w1rakpvQcDocGqbRlrPVmdovjpdH1DzLezxGyfdmHT6Vh+JdV1PxpqQmMxgQN8qqMD8q7LxjYJe2FvL9mSGYjGQuMiudV/+EdmTzYTdTEZEIG5mPfGKm9x8tie00O9vHAWJsINzbc8fX1qpeSF5dltlyrbG2nhWrovA3i0+K9QltLGE2vnMIpJZwQEB6kjjmtTxP4c0TQ9U8jS5jc5TMrnGS3txVLexlbU42IlZF3Yzml1aOL7ITkHPOBT7uMo3HY96z7omRggzj29aqSLizB/suG5J3IWYetInhuBlzt/Wta8s5bW2MqKckcj0rLS5uJlDIDt6dDXM4lcx8tu3y5zUYlx1NI8zA4IGKg596/Wz8qg3NWG3EheoV3KuKeWAPJzSkgdKuJ1U6e9xEbnPepfN+eqymjJ3bicGrLi7SsWJZWCdaqytu6dKnb505qqSVbABqojmuo4kgYPSub8W/wDHmX/iFdFO2OnWuc8XH/iWzf7XWumnuOMlzI4mU46UiKTVczFehoSU+tdbV2fUxlF00i2kpz1q1DLisuN/u1qQEVMkzzsSk1c9J0iPfo1pgc7OaW4yv0qTw0pn0S2H8S8Cn3Sc4xxWUVa5+a1581WViOI52571ZDBQKz4pCJNtW89faiZMPdlE5a6PmXUhbu1WIpCy5/WqswLO+O7U+E4GB0rkZ+k0ZLkiWlB3ZGPzpQ7E7TwPSltmy+CBTpvlOe9S1cuqlZBK4XvWXfT72xnirF1MU6VkTPk7utKwYeD1ZJvO3oKST279aZvG3rRK7YBFLY7eVkwfC54qk9xw5OAPcUfaDu28YrE8RX32OBwWx/OsG0h04czOV17UmurgndkbsVjatdyG28mIhZJFx071PzIWYnjOay5GM8wOcHOeO1fOZvi/Y0nFPc+syvCe1m77H1vfQWfwp+Huj6fpkCfaZ4Vee4Kjc5K59PWvPfGGvHXtJ/fsPM/2RW3b/EnRvG3haCHVHa31K2iCbxwGwMYrzfVLhJJNkLbk9utfKLEYZ4Zpr3mfU5VgsTDFpyva5nxn1qzGvXmqwBXpVmM4r4ypZS0P3WmuWCuA3HuK634d+MZvCWsJOkrKv8QPeuRVi2cgfhThnJx61dKfK9CcRg6eMpOlPZn6Xat+2l4C134T2mkWenx27pbJDIzuuIWC7SR3z3+tfn98TvE3/CUeJLiUSF4FbCck8VyCrIjZBx9B3/On7j6g1tVqpx8z53K+H6eBruqmMYbqN3HQUUnOMEGuA+yablzMWvcfhB8c9M8M6Uuma7bvLCCPnQYP5/8A1q8OycdDSFc/LuJHuK2pVXSd0eVmGXUsfT9nVWlz1n48/HfT/ihDb6doWly6dp8Jy80xBZvYYxx+FeLg7jk9atOjA/ePt7VAse3vSnUdR3Zjg8vpYGl7OmtLkbcdKqz8fjV5o93Wqc8ZJxWFtbm9ZWjc5/WLkx+mK5ya5Mpya09ckLOwI4FYuCvavSo7H5FmuI5qzjbYZKfWo6klBqLJ9K6kfOyeo+lQljSIGatG20a7uVzFCW4zmk2a0oNu43TIxNIoIrvdKsdiKcVyejWMsF0FkiYY5wfT1rv7RgoUdq86u9VY/SuH8LGVPnkixaQ5fJHHqK0Im6HHSoYW2jAFSgs3QVzI+4UErj0zNLz0q5dW4txzmnxQC3i3EVXurlpn5OaZVJtTv2LOjJm43dKta458zA5HrVG0LwqpBwTV/YbxCxH41Elqiaqbqc5BDACOBzWpIipbqMcms+0m8p+atXVzvTIPStehTouU03sUJJiHpUk+XGeKqysVkxSR3FUnZanqytyqKRMjYJI61K8xC57UyFDtyaSQ4GBQnucLpWu2TKGkx3WnSW2fbHcVLakbOKVpdxxStzbHFzPmsiW2t+RuqCSLynDdhSea+/GcD1pkkpCYNaRfRm8nzKxZM+I1IOc+teyfs8xafL4ggNyNzpjbnoP0rxA7mCZ6V1vw91eTSPEWnyK4ChgjZzjFephZWkeZmFN1MLOK3sfd3i24KaZI64HQitfwR48g8P6M8F1ZvcJMM4wOPrXKz3w1jwyswxkxjp0qDwjqVrrEX2XIjuFGCM9TXtR+A/meumqkvJm/JreJJRC7I7DCsKbpuv8A2dopbzNwiYyJBkGqx05wkr7gBH1JpLC2fU7R3WEMqn5u2PpWb0Qkr7nR6h4z0/XYjElv9ifAww4BqXSddjhs4bRCXkibdu6g15zfpNaXMRaELCx+XbXQ2N4umXscxTzF2429RTjruTJW0R6Br3iyLVY4A9g0EcH+sPHzfSsvTPENjomvQamY1uGUsqxSgnAPWsW78SSahcCBIvKQ/dUcGtDwb8PYvF+pH7dqa2VnGOYyQMn2phstTvm1LRPFGp/atGt4rO5Mf71Y1wGPrxXA6lJPBrrRzEgo+GA7j3rYS1bwrdzfYJBkttWQf3a2Nf8AAFvPb213BqqTXMq5dJMEZ9gP8aFo0Z+ZxuoOpkYr0rEEwUMz45rVuYGtrh4JDkqTmub1JZJXWJOpYY/OtpO+hD20L8usSRQMrqrIRjJrLjX5QeVzzite6skdYoMYzhWIPStZfA1pAqqtz5gxncrjFcza6mkNj4evTsfiq+8nstWLweZ868qRnNVVyw5FfrW5+V0mo3TCZfU81XWdgQAadc525JqBVJUHuetSehS965YR2FKr7jtPK+lMjBXpUyqv3+hrS50RgnKxI/yiqLNmTtU8r/NgH86q53nI4NVHU0rwSgPMmVz+tc94qJbTpAOa2C5C4zxWP4h506QD0zXXBao8mMnzI88YFu9NVttG4/hTHfK+9dyPr6NNyppsmiY5A9K1bRvNcDnHaseBvmz3rY0eEPKgyeSKUtjixKUIv5nq+gfuLGCMdAOcdasXSfNuA5qvafuvLUcgDAzV9xvXOMmsEflld2qMwRlJSQKuPIfKZu/XFRTR7JsGpG/49nPfbUyOiinOUTmww3E9yc0RcVXWRiue9Tx5A4rkZ+mUIfu0y3Ewc570TudgPrUMZx3p87jYPapMpSvoZ91PubrWdICzYwcVNKArbgeaqSSfPSumdtJcsRfN+bHapZZNygdqp5yc/wAVLJNz1qJOxvbmY2VjGWbPAriPFWoC6nVEbIXr6102rX32eF8H8689lkJmd2OQetcFafLHmO+nT6CSLPMyW8ETvcOceUoJJPrSLo95YTbLmB4Sem8V1Xwv8W6f4Yv7y7u7YXU5jxASMgGunktrnxfo91qBt1+Vt2e2a+CzFvEuU09Efc5T+6qwTW5xNqrwgYcgg8HAzV6L5TnOKi8oDsalj96+Hm9bJn7jhaNNQU7ak+8U4Jt6VAvzfeqwJyfT8qy0bPZilP3WLEsjvsjiaWQnaI15JNbN34J8TWNgt5Pol5HbsufM8s/yruP2dLfTZ/GMr6hskeOL9wjjgtX1iJ45rCf7fGJY1j3YYcba9OnQjKLZ+fZln1bA4n2MY6H5/MpU4O3PcelGT/drpviPHZxeLdQ+xoqwmTOF6D6elcpuPtXDViovQ+5weIeIw8aklZskqNnK9AKaJWNJuL9eK5zvH7j7UwyEdOac2aaV3Zz2oJaFkJ49fSqrSEdKsTHAB71WfJ7Uloc82HmsetQzS7mwOnpUrqajVMyc0N2OSa5tGc1q9i0jZC8etYjWjK2AvHpmvQZbdZRjbmqEmnqDu28/hW8avItD5HG5Iq0+dHFmwc9Vpf7MYfeWusNoM/d/SoZ7Yufu/lV+2bPJnkUYb6nOQWuw8rxXqPhbwnqS6UNRjhL2jHllYFlHvXGPZFI/u5q9p+uavpdpJaW15LFbSDBiU/L+FaRqKzucs8A6bXKjW16+sbjVoxbZHlx7JMY+/wDlU1uCNmK5OzikE/mNyznJPrXX2fC5HUVyzak9D7bJoSjT5GjRg+Z+elW4wFqnbggb+9WkBFZH10qdomgSXiUH8qgWEmQ8cVOkitEMnkU21/fTKp700cqg0nIsQIZwi449q1RaG3tWG3BqTTrHyCHI5H5VrPHuQ5HNDPMqYi0kkcTM7JIexpjSuRjBxVjVY/s8xXtVDefStD6KDU4qQSMzNnvTQuKaWLdjS/N6Gi1yrWLaOxGO1Kyb22npTrUA5qUrg571XKc9V7MlgDBcZ5qVVXfziqqybGyM0rzknIxmlGLTON07yTRaMQ8z5RxVW4hzLyMCtC0HnLmi7iEa5xWqsmZSnyzsRRRbyOOPetPQrOa61aytoF3XEsgAQdQe5qDTE8yJSeD7V7f+zd4Wt7/xSL6ZFkdCQu45Az3x6+9ethY2lzdDkzOvHD4SVR9j3vRtPl07wbHBIv74RdD13Vy3gTw5cWmq3OoSA7N2Qp/wr1C8iVkfjCheAKwY5hawyAL8uc7QeK9lNch/NFaTq1Jz7sW51CaSBlA2A9QvGav6Xpc1xpsyxvhQuSc4NJLZQ3um+bDMPOHWMEfyqlIbmOx8q2cxsww22sJbGTdkkL4qVZ7DTUiUb1OWJ61B9qUzIMHgdqZa6nChaG6UtIn3cdqkn1O3sbKWZoWkcHb0ycVOvLoEVd6nQ+GbRbueSVrcgjpIyk100OkyyROJI5YVQ580LgV5zZeJNXuxDHYhbeENuMmPlz716JdfGG7k8O/2O9vEsxbDTKpzt+uaqN7XYVJK1hl1qNuXFuu6Tb1OMgVz2p+NPsV2GjJmVOgByv4gVqXl14ctPDghgknm1SX73ynan+frXJLFZaU1vMsJuY0fc6N/HVWuYvY347o6oFuZBtLjJ4I/nWJcxn7UcdF6V0Gta7Bq0/2m0s/sMLqMRKeB61iB1GXbqDWpF1HchuLs2eXkXJbvVaTxXdhyIlbYOBzVrU9QtbuydHTD444rBVyiKFRcAegrFpDjsfKek3a6pocTo2doww705CQ2K5b4cXxEc1qTkP8AOP8APpXUNlZOlfrC3sfldZ8tRoWddyVQRjscZq4zlxgmqgUK5z3qbWZ14eoluSqdvQ0+M9u1QNKyrnj8qiFwQ2MLj6VpFXOuNT3ySaQk5prMAmehpJCDUMjHZ7VrGyNqkrxZHKazta+axlU9Qpq88may9YkxC/up/Wumnq0eclZ3POnkKk5phO5sk0y8OJDzVbz2Heut6M+0wutJF6CU+35V1HhdPO1GEY+XcM1yVkxk68V2vg6PM5dh0G4fWpbujxMyqWg7HocbjeK04cOnBNc6lwQc55rbsJSUwahbH5tiI2d3uU9SBSUFetV7hjHYXDdwtaOoLvKk4GaztX/c6bOvYjrUT0N8B79aMTlo+VwevpV2Fh9azVyX681bikIrkZ+opWppImUlKhuLgiP+tPYmQ9h+NZ97cFDgH86jc5Wk2Qyznvj8qoMx31JPLuqB2O/3qEmj1aaXKkPZiEzVeacIuSeaWWcgYAXH0rN1S48mDOeaUk7aDp/GzC8R3zSjYuMntVCLw5qF5oFzqcELPa2/+tbuKp315590XONvapY/Gl3HpjaVbytFbTf6xV4L/X/9VfL5liowhyrc+hwtJuaZh2jtC6sp6Gut0fxNqaW0lsly0cD9UXgVzT2vkMo4+ZcitXS+Me9fmderJNq+5+rZbhqc3GTWxs7yegBqfH4VXh461YzntXlSaex+kUlZWQ5eBx+tORAxOaavzfhUmGXNCOu7S03LGmapeaRdrc2kjQzDoy9RXod1+0F43u9HGnNqMSxYwZFjO/H1zj9K83249eelG9vb8q2VWUVZHLXy/C4mSqVIXZYuZmnZ5ZGLM/JJqpUrgkYzxUVZSlzbnoqEKa5YbEY+brTlG3uKQ89aA2e1Z3KQpy3Uj86X+7mhWz1AprHAGKYpNJBIcrt7VGyhRTi27qRz0pkoPaoloc7XNrYawz3pv3j70xgy9KkjG1c9/ep31REVzE0UeetMkRT0pvnke1IZix7VZbViNlULnFR+Xj+CpjyuDxSEjHJIpXsc04J7orNbjZ3P400xoBnHFEkpAwOlNaXC00zinFJOyIolG/gV0Vog4AHXrXOWzfva6ixG/bmkr3uzowSSbsXI1zwBViUqq/7VTW0G2IuRmqcjF5OKfU92l+8bXYlWRk6fyq1pn/H0h7+lVCu3ucVb047JQx7dDTQ8RFRptI7Kyw4watzHy4WIrKttSjiHDVDc6uGTaCMfjQtNz5l4abqK6Of1GQyznPJNVNnuanuZfMk4pvzdgD+FCufSx92CityPyR6/rTtn1qdcnsPyo/A1tEmErN8wkbMgO3n680srsr4zWjBbLsyRVC64LHHSrucMp+0qaDCR6U0MRUa5bqKlVc9RSZ3RSSNTR59i4J5puq3BAwD+VV7R/m4ODVi+tjclQPun0oilJnkzpudW6L2kHFojHOa9+/ZevNur445YfrXg+m2Zi2x54HavdP2ZbU/8JAwA4BU19FhknCx5PECf9nzR9N3RxFJ6YxWJbwRSRsrnaT0zWxet5YYVDpZ09IWmu5Qgj6rnmvQcbRP5wvqzn7S0e3u3dcnPPJrTNvLDAzlSpPTPSrtitve2VxdxsCiHGO+Koy6s0ls+8KFQZ+b+vNYS+EFrJGRDpjlnlYgv6mtbw1f2Nhd41GEXNu4wwIzge1c23iUvfC3Cg57jdn+VWbibycE9/WlBpxLnHU6PUfsjXRXT4Slq33QO9UbqyKzk8EL0OeasafMRbqFUHPTiuhsdNhlizKDz/dxmtGrJHM1aTMfSPDt54ru1t7NkFwfvSSN8pp2raFPocjWN7tluF/jQ5FbWraCfCccUyzsEl5VlYBgPwrEub1bueN1OT3cnJNEd7Da0IvMaIiAJ8u0sWI75rFvbp2uYokB+ZsHFbs8yidlA5CmudkuRb3okbjaat6Mhq6Ll7pj3UsdvA2ZWIxn1p0vhq8tn8uYL5gHNRQaqI7pZWlwwOVYdR+NPv/FMtxdO7SOx6Z3VyOTTNIo/OfwtrJsruGTd32kmvX5P9XHKOQwyDXzhZ3bKuAR1zXu3hPVhrPhy3c43A7Gx61+vuyaZ+e5jQVP94jRqnuZn54+lW84qq+d2cc1L1dzy8O7yuJKQq4qryGz39amkBNVpG2NtHSqgeooa3RaI3LmoGbIx2qH7QQNvOKerhTxWtmaSacbBOpWsLWm/cN9MVrzzHZkdfWsbVzut3zXXSWpyy6WPN9UYrJVdiMcGpdVbDt7VTikLNit57n1mG0ops2dPGe1d34Wi2IW6DGOa4zTYi6g4ruvDo8q1PeoPnMynzRaRtQjc5xzW5bOYlwOnpWLpw3yH+7WwWIpM+FrvmbRauGMi7uD+FZPid9umv23tgirnmHGMnHpWT4sn/wBChjzxv/Gs5tWO7KaX+0Ruc9GcnPb1qxH93NU4QcZ71cQ4iwa55H6dKKcUkPD564rKvTvfmrs0mxc55rIvJSrMfSs1ocsIasi2/N/s0yQ4INRec2NtJJLyPak2dii0ror3L7VrnfEGo+XDglc/Stq+lWNOtcNrM5mlLhvpmuDF1VTptnpYeldpvqZepXDJENh5PWqMBKkHJp1zIZcZ5psXyvgGvyzF4t1Js+7wdGMVexqJO0py2PT8K19M6pWJBx9K29P4UEcj2r52q7s/QMvcbpI1+T6D8alRy2c9qhRsg5x+VTRoefeuU+2g9LIkQ9aTfIfup19Rip9Ot/tV5Dbj70jBfw9q968P/Anw/ZWgm1Zbu5E3RoxhR9MjitqdN1NjzcZmtLAe7UerPBsycArt9TTScV6b8VPhpaeEWWfSnmltyPmSQAkfTAFeYs2OlFSn7O1z0sHi6WLpqdNj2l3d6N4qvye9SVz3ud10Lv8A85pq/N1o347U1flGRzQUmhwyOmPzq1p+mT6tIY4o8nPr0qouW6gV7x8K/Aen63oenXNvMVupH/fbhuA+uP8AGu3C041ZpM8fNcb9SwzqI4Bvg14jewN1DHHMi/eC9a4maOSB5IZYysqHkV+g5GhaLo8OnQx75WXazqh4Hua+LPjKlkPHl4ljjylbBIPRvc+lbYyhGm9D4/I89xGOxDpzWhxEigYqAhj2NTvnik2e9eTE/RrJSdhBBnt+lVxH8+D+VWw571WlfnI61ZnUdrAcDvVdlI6HNOLsfahW21LZzSdxqwc5NI8a7c4p7S5baDSScDHamjKa0K0S7JMjFdLpql9uB9a5pG+fGOa6vRTxnuvSi4YbRto3srHblCRk1XtbbzX6Y+tRKS3PNW2lEUXH3qs9SLcdupTuIskAEYq9a2p+yeZj5s1nITPMo4wetdHhLe025H3c0kY1ZttRZhtK6t1OKUksByafb23nS8Zx9aZcKYCwHP8AvUmzvhOLlZj44fM+Yjimt8rbahS4ZYtuBmlcEtnPPvVRLV1O5YQVLHa7hnJz9ap5K9K0rQ/JzV3sceMnypMcJjHxnmqMwMsrj+H1qSV8zVOQiA4xzTuc8KfLDm6lLYU6ir0UIdcgVXlYHtUqTYGM8VV0dMZWg7lV0ZJcitaC6DIu7GfpWZIdz57UzzmEo29BV09zmpSamzo0uWM4bIwK96/ZivUfXC38fy5A6Cvn3S1aY/P09a9v/ZpT7F4pfksvHvXvYZ2TPH4gfNgZ6H1DqUhfdmuL1G0ebeST12nFdldnzUJXr71zkH+m3M9qDyeQfevTv7up/NtrSdybRLaWGzwr7Yz1RTxWoLCxS6itr+5NvBIvMncfSqVnC1q20OWHsaq+Ld8zQFztKLwDXNN6MqnJcx39l8FPAH2J7+LxQ80q9FMvX6964e+sbeXUmXeRApwGB5P41xkuv3FtGbaJg2TjeF5/nXX6ddrNpH71CJ93as4F4le7dHQHWLZ7aO3trdFKcFxyc+mK09O1B7PVUimiLRsccjbu+ma2fC/hDwjpujw31tqzXequA7W74IU+mMdPxq/rOqaffAPdW6+arcFRjb9K6GcEdkc34+MeoatDHbzO1sUwSOi/T0rnRFEl4scTMyju2M10U227DJasZX6BE9K5WBiLpzg8nBpw+I1esSG6v47e7kaRsAZ5rD1dTeqphzjPJrV1SwWWGaaRsANyD35rl/t1xbTSx27YiPc1M3qNR0Imiud25DlFXrUkNhPKm5rgKSelRPa6nrNrPDpxLzD5+KwjoV+hxceZHKOq1wzvc3Tij88racrXr3wjvnltLuAOBgZUH1rxiFjxXpXwjnddRkAPBXmv1+Mro+MzWknRkz1gjHTkVG6g04MVfA6Uj81r0PiKUmpJFZyAOeT7VnTT8571b1OVkHBz9axbiRvWnDc+ppR5o3Zb80elNWbPeqPnN7UiSt610FThbYujLRfN19Kx9UO2MqetbCdax9b+VmxXVS3OBqzR5zrXyzEDvVO3ALirmt/8fNVrVR5i1rLc+lpu1BHW6HDuVQR+NdnaJ5NqDj8657RI1yvFdLIxWFQOlSfJY5tmzo6DYxPSrpYL0qppH/HstTOxqZHybjeTEzzjArF8Ts0zRITyDnFbP8Vc3r0jeeTnmsZH0GUU0sSn2IIgFWpJG4wOKgSlcnFYs+8qPqRXz4Tmsq6Iar2psdu3tWa7Gs2OnHS5XkOxto6VHM+KJmO6oLhiq8VDfc7oxRkaxeFV6iuLvpS48sHDt1rodaY+Yea4v7QzXikgZ+lfJ5ribK1j2cHSTmvIkuIzA2DzSxoCSe9MnnaZ/mx+Ap8THmvzipq7n2mHWpdg5bbWxA3lFQM496x7b5n5rWtk3uMkj6VxSVz7LAxUdTZibKk9/WrQlxVCFjsFTbzXLLRH2lKX7tMu2N4bO+iuAATGQwznk+9fc3wq+LfhT4k+Go9Mcx2d9Gu0xTtt4/2TXwev3gvakWea1fzYJpIHXoY2xXTQrez2R8/m2WQx8lJu1j7G+NNr4csNIuRd3tvOdh2CKTLMfbmvkNm3Dnr6VXu725vDme4lm2lsb3JxUpY4p4ibmzryjAfVYy9697fgKnz9ak2/So4u9DsV6VwI+mSuOKkdKFUscHj2FP8Au9KO+e9U9irWHLtXvXWeCviFqvgWVZLJlmhB3PE/TNcdT/vda2ozcNUceKw9PE0nSqq6Z6z4j/aW8Q6tZtb2cUNk0vWU8uv0Of6GvKp55LmeWaZzJJLy7Mc5PrVaQ7MkAA/QVI3y9K0q1HU3OLAZZhsBJOnEQkt6D8aaCcZwKVDuHIFPRQy5PXNcq2PXTvdjHGegqoUzVhmLZzTc+1SyJq5CQV6Copd3ap3Y1Gv3hUt2OeSsMjibOepomYD/AOvVhGOwnvVJ2Jkx0HtVWtsYVNIjIx82e/aup0cjaa5eH5kUnqx5ro9N4jFFrk4Z3uasMjebg9PWrU/+z+FVmUKoI60eYzMoJ4brVXuewop2YmzbIHAq492znaxzxirBgXyM5Ofwqi3ytkdaCGlJm7pMKJDlh83pWNqTBrjjoalgupFj4NZ8rmTJY5NNDoQ95sd5YY5NIWLUsbGm1aPRasSJ71fjlwlUBxGD3qUMVTihnmYxcyigJzJu7U7zWfd0/Kmbjsp8QHNCCTaXKhrE/wAIzTN5Qc5+lXYolYDIqO5hVemaWxjFt7jYfmj/AJU63j3y5IyfamWf+rT/AGutX7VQZPT6V1Ulc3jFJ3NPTMbMY5r2n9nS7jh191k+Z26ZrxaJij8c/WvSvgRctF4xhCgYbrnNe1htWePnSvg6i8j661AmNH7YGa5e21m3hugwjCuWxnHNdPqKiSJ88fu93HrXmV0xW9jQdN3416Ulax/NFRWcvU9IvdSiWziktrYvxycVj6reLqyoSjJgY6V0+lxrHohwB/qt3IHWuR1CYwRvtCn/AHhmpcU0Zw7mOugPLfxFE+QHJArptNWKC5xKQqbcc1Xs2K2RkH3vTtWOt3LOPnbv2qIKxVSTcT3PwF4I8M3FnLc2M8mpX8ig7Qc7MegA4rL8a6FqGjRh5I1xL8qk8kD3FYHwv8VXvhjVYjYeXGZF+bcuc/rXS6pq02qkT3W2aXG4Fs8H25oveRhBXRpWfgW+8PWEeoNewQIE4Z+Nx9q89iswt1Ic7g5ycGt/4p6tdalBpdnLKywjoEJBpNQ02HTXRId2Nv8AEcmtYOzLasjlNVjaQNGPujOfeuS8uNVlVwcqe4rrb+4dXnxjrXnniC4kTVkKsVyvIUkCuapKzNYq6CDWrjRLtZ7R9jr0pLvV5tXna6mf94/WsPWZnXGGNV45WKDpWEtWUoqx/9k="/>
  <p:tag name="MMPROD_19457LOGO" val="/9j/4AAQSkZJRgABAQAAAQABAAD/2wBDAAMCAgMCAgMDAwMEAwMEBQgFBQQEBQoHBwYIDAoMDAsKCwsNDhIQDQ4RDgsLEBYQERMUFRUVDA8XGBYUGBIUFRT/2wBDAQMEBAUEBQkFBQkUDQsNFBQUFBQUFBQUFBQUFBQUFBQUFBQUFBQUFBQUFBQUFBQUFBQUFBQUFBQUFBQUFBQUFBT/wAARCAE4AZ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SloAKKKKACiiigAooooAKKKKACiiigAooooAKKKKACiiigAooooAKKKKACiiigAooooAKKKKACiiigAooooAKKKKACiiigAooooAKKKKACiiigAooooAKKKKACiikyKAFooooAjApSwxxTN2FyeDXn3xG+Pfw/wDhPGz+K/FWnaTIE8wW0swa4dfVIVzI3/AVNS5KKvJmlKlUrS5acXJ+Wp6GuR/hQTkV8S+O/wDgqT4F0aWaDwt4e1bxPKjYWeYLY20g9Qz7pPwMYrwjxZ/wVA+JusTSpoej6D4fgf7m+OW7nT0+csqn8UrhnjqFPRyPpsNwxmWISl7PlT6ydv8Ag/gfqgZQv3iBSedH/fX86/HyT9on9pv4i2/+i6x4ovIH6NpOjrCoyegeKEH8yfrUEHhD9p3xCNzXfjwhhjFzrcsAwexDzLj8q8urn2Cp/FNL1aX6nqx4Qqx0rV4Rfrc/YhriIdXX86VZ4nHEi/nX46t8B/2j52Mjx+InZurSeJE3H6/6T/Onx/B79pbSVzBJ4qgAHH2fxKCefTbcHuM/WuZcS5ff+LH/AMCRr/qlDpio3/rzP2J8wf3gaN4NfjrHrP7UXg6cSLffEHKdDI096n4g+YprS039vT4+eBbwxazqcWoOOPs2u6OkWPb90sTfma7qWdYSr8Mr+jTMJcIYm16VWE/Rn68np92l3HFfnD4K/wCCq2p2/lReK/A0FypP7y70e9KED2hkByfbzBX0P8PP+Cgnwd8eeVDPr0nha+kJAttfgNsBjuZgWiH4vn2r04YujU2keFisgzLCK9Sk2u61/I+mDmjIPas3StcsddsobywvYL20mUPFPbyLJHIp6FWUkEe4rRA5rr3PAcXF2aH0UUUxBRRRQAUUUUAFFFFABRRRQAUUUUAFFFFABRRRQAUUUUAFFFFABRRRQAUUUUAFFFFABRRRQAUUUUAFFJS0ARnJFIOPb3pcYrwz9oP9rfwN+z1aGHVLo6p4hkj322h2DK1y+ejPk4jQk/ebrg7QxGKic4wTlJ2Rvh8NWxVRUqMXKT6I9vklWFN8jhVHUk8V8s/Gv/gob8Ofhc0+n6HM3jjXY8g2+lyqLWNhjiS5wVHUg7A5BHIFfDnxJ/aG+L/7XXiF9A06O6j0qZj5fh7RsrCI84DXEhIMg6ZaQhMjIVc16r8Jv2A7S2jgv/iBqBvJeG/sbTZCkS/7Mk2AzccEIFAI4Yivi824owmWR9+aT7bt+i/zP0LC8NYfCRVTMp3l/JHf5s848b/tifG/4/ao+k6DcXulW8pymleFYnWbaD1eZcy9DgkMqnqQO0/gb9gzx34pf7b4n1C08MpMS8nmH7ZdMSc5KqwXnkkmTOTyOtfdvhXwXongbTF07QNJtdJs1wTDaxCMMfViOWb3PJ7mtgrv6HbX4tmfH2JryawsbLu9X92y/E96OOhho+zwNKMI97XZ87+EP2Fvhv4fCPqkN94luAAS19cGOLOOyRbePZi3417J4a+GnhLwaB/YnhzS9KYDHmWlpHHIfq4GT9SSa6ce1IRjpX5/ic4x+MbdWrJp9L6fdscFTE1qz9+bfzBUB4wDTsUUhOK8iVScviZkLRRRWXMwG7Rj0qvd2Fve2729zbx3MDjDRTIHVh6EEHI+tWjxRW8K9WFnGQr9TyrxR+zF8MPGCk3vg/T7eVs/vNOQ2j5Pf90VBPf5gea8P8b/APBPLTrlZJvCPiaeykAJW01aITRsew81ArKPcqxr7EwR3xTflNfQYTiTMsI1y1G12eq/E66OOxFH4Ju3bdfcz81Z/hr8cf2X76XVdGfVdJtI38yS90C4a4s5No4aaIAgqP8ApsgH417n8Hf+CoOs6V5Vh8R9DGrWwAU6vo4EU4AHV4GIVyT1KMmOymvrfaS2GyV7e1eQ/FT9lnwF8U/OubvSl0nV5Mn+09MAhlLdcyKAUkycZLKW7AjrX6XlPiC4tQxat5rVfc/8zetUwWPXLjaKbf2o6M+kvhd8b/Bfxn0pr/wh4gtNXijwZoUYpPASSAJImAdMkHG4DOMjIrvS2RX43/ED9mb4k/s/auPEvhi9ur61s8vHrWhs8N1brjnzY1JZQRnONyY6kZxXvf7O/wDwUwnga20T4sQGWM/KniWwg5HTm4gQfX54h6DZ1av2fL86w2YU1OnNNPt/WnzPlsfwxKMHXy+ftIdvtL5dT9FwaQjP0rK8OeI9M8VaTb6no9/balp1ygkgurSVZYpFPQqykgitavok7o+EcXF2lo0PoopMimAtFFFABRRRQAUUUUAFFFFABRRRQAUUUUAFFFFABRRRQAUUUUAFFFFABRRRQAUUUlAEez5yaZLIkCM7MFUDJJ6DFUtV1W10LTbi/v7mKzsraNppri4cJHEijLMzHhQACSTwMV+XP7Wf7bGsfHXUp/BPgBru28ITSfZWe3RhdawxO0LtA3LE2QBHgM4PzYzsHJicTDDQ5pM9vKsprZpW5KekVvJ7Jf10PVf2qv8Agooli134U+FNzDc3SsY7rxMNskMfUFbUHKu2f+Whyox8obO5fn/4Kfsk+KPjHd/8JR4yvb3TNHvX+0tdXbNJfagWOS6l8kBs5818k8EKwOR69+zb+xlaeFRa+JfHdtDf62AJLbSWw8FoeoaXGRJIOw5VT/eOCv1lwcjGT3r8E4l43am8Pgnd7N9F6d/U/Sabw2VU/YYFa/an1fp5HNeA/hx4d+GmirpXhvTINNtAQz+UuXkbpvkc5Z292JPQdhjp8Y57U1ic8U7gV+I18RVxM3UrSbb6vU8yUpSfNJ3bEX5hVPVtVtNE0271DUJ47WxtIXnnmlOFjjVSzMT6AAn8KuEgHriviT9uj47fapl+HOi3GY4mWbWJYzwWGGjgz3xw7D12DIIYV7WR5XPNMXGivh3b7I68FhZ4usqMOv4I4/xb+3b47u/Emoy+HvsVlopmYWlvcWivKIhwpds/eIGSOxJA4ArLi/bg+K1zMkMdxpsssjBEjTTwWZicAAA8k5AA96+e6Q4OcjIr+gY5JgIQUVSjouyP0yOTYRQUVBafefsR4Wu7qHw7pqa3e29xq620f2yWEqkbTbR5m0dl3ZA9gK1Tf22f+PiL/v4P8a/GPA9P0FGB6foK+JrcCUqs3P21ru9lFf5ngPhp3v7T8P8Agn7O/wBoW/8Az8R/99r/AI0f2hb/APPxF/32P8a/GLA9P0FGB6foKy/1Bpf8/wB/d/wRf6tS/wCfn4f8E/Vz46+KNe8OfDHWdZ8JXtsNY02L7X5cyLKssKHMq7SeoTcwI5JTHeviUftz/FQDi90s/wDbgv8AjXz4U7hV/IUtfUZbw1g8DS9lUipu97tK/wCp6mDyOjh4v2yU77XR9e/BT9t7xFqHj7T9N8cT2P8AYd+fs5uoYRB9mlYgJIxzgpn5WzgANuz8pB+5SwIyOK/F0jIOQD2xX6HfsYfHUeP/AAh/wi2sXRfxFosQEbyH5rq0BCo5PdkJCMfdCSSTXynFnD1OFJYvCQ5bfEkunf8AzPDzvK40Eq1GNls0vzPpeiiivxk+REIyMkc187/HT9jrw38TUuNV0IQ+G/ErbnM0MeLe5Y8/vY16MT/GgzkkkPwK+h2HvQwxzXrZfmmJy6qqlCdn+D9Ua0q1ShNTpysz82fh98Vfij+xV48fTZYZY7F5PNu9Cu3LWd6h4MsLjIViBgSJkgqAwYLtr9PPgH+0d4T/AGh/DH9peHrvy9St8Lf6TckLc2bnpuXPKnna65VsEZyGA89+I/wx8PfFbw3Po/iOwW7t2y0Uq4Wa3ftJE+CVYcexHBBBIP5/+P8A4Z+Pf2Q/H1j4j0DU50tFlIsNctl+Rx1ME6HI3EDlGyrgZB4IX+iuGeMaePSpVtJ9u/mv8jbF4DC55FtJQrLr0l5M/ZwHK8UAnFfOv7KH7XWi/tG6F9iuPL0fxrYxBr7Sdx2uoIHnwE8tESQCPvISFbqrP9FYC8iv1qE41I80XofleJwtXB1ZUq0XGS6EtFFFWcwUUUUAFFFFABRRRQAUUUUAFFFFABRRRQAUUUUAFFFFABRRRQAUUUUARjnFVbq7hsLaS4nkWGGJS7yOQFVQMkknt71aJwK/OT/goX+1lJqFxdfCrwlf7baP5PEN5bPy5/581Yduhkx1/wBWT/rFrnr1o0IOcj1csy6rmeIjRp/N9l1Z55+2X+1xqPx98S/8IL4Ke5bwbFcrCFtAxl1qfcAp2gZMQbGxBnccMQSFC+xfsvfstWvwnsofEHiGKK88Yzx8Dh49PVhzHGehkIJDOPUqp25LYv7Hv7NX/CCabB4y8S2e3xLeR5tLWZfmsIWHUg9JXU891U7eCWFfUoHHAr+bOL+K6mIqSwmFlotJPv5Ly7n6fVqUcHRWCwekFu+sn3YoHFZmpeIdL0m4s7e+1C2s572b7Pax3Eqo00uCdiAkbjgHgden1uzTi3jkdtxVQWO1SxwOTgAZJ9hknpgmvy1/aM+Mt78Y/iJc3rCa10ixLW+n2UuVaKMN8zsvaRyAW7jCrk7c18Zw/kbzqtJTlyxitX5vYjAYGeYVHTi7WV7n6n529fxFH3lr4B+AX7a2qeDntdE8dPPrWjAhI9UGXurYdPn5zMg/77HON2Ao+6fDXifSvGOi22raJfwajp10u6GeBwyMO49QQeCDgggggEGsM2yDF5VO043jfSS2f+XoTi8FWwU+Wovn0PP/ANoz40wfBT4e3OoI0cutXZNvptu+DvmI5cjuiD5m7H5VyCwNflvf31zqd7c3l5cSXV5cytNPPMxZ5ZGJZmYnkkkkknrk1+sfj34K+DPihf2174p0RNWnto/JhMlzMixru3EBUcKCT1OMnABJAGOY/wCGR/hC3/MnW4/7erj/AOOV9dkGeZfk+H5HCTnLWTsvu32PVyrMMPl8W5Qbk92rf5n5eH1PAFfQngv9iTx5428LaXrsF/omn2+oQLcQw3k86zLG4yhYLEygspDYz/Fzg5FfX4/ZG+EIbcfB1vj/AK+7j/45XrlvHHb28cMCpHEihVRAAqgcAADgDoMCvRzDjVOEVgoO99eZf5HZjM/nNJYZOPdu3/BPz+/4d9fEL/oNeGf/AAJuv/jFH/Dvr4hf9Brwz/4E3X/xiv0Gz/tCjP8AtCvA/wBdMy/lj93/AATzf7Zxv8/4L/I/Pn/h318Qv+g34Z/8Cbn/AOMUf8O+viF/0G/DP/gTdf8Axiv0Gz/tCjP+0Kf+uuZfyx+7/gh/bON/n/Bf5H59r/wT3+IJP/Ib8NA/9fNz/wDGK4r4s/sm+M/g74UbxBql1peo6ek8cMo02WZ3h35CuweNAF3YXOTy68cnH6c/L1yKyfE/hrS/GOhXmja1Zx3+m3cflzQSEhXXORyCCCCAQQQQQCCCK3w/GuNVWLrxThfWy1t5al0s8xkZpzlePVWR+OVdB4D8b6n8OfF+l+I9IkCX1jKJUDZ2yKQQ0bAclWUlSOvJxg4I/SL/AIZF+EJP/InwY/6+rj/45QP2R/hAeng6D/wKuP8A45X1M+M8BUg4ThJp+X/BPdqcQYerBwlTbTVnt/mdz8N/H+l/FDwZpviTR3LWl5Fu8tsb4ZBw8bf7SsCD24yMjBPUkgjmuT8AfDTw18L9PuLHwzp/9mWlxKJpYFnkkQuFC7gHZgCRgEjGcDOcDHQ3t/aaVYz3l7cxWtpAhklnncIkagZLMxIAAHUmvxrF04VcVL6onyN+6mtdeh8HUUXN8l7X07lk7dxPpWdD4h0yfXLnSItQtptUt4lmmsUlUzRI2drMoOQDjg4/nz8ffHz9uIt9p0L4cMQv+rm8QSIcnsRAjDj08xh67V6NXzF8Ofivrnw5+IVr4utLqW7vxKz3YmlZjeo5/epIxznd1yc4YBhyAa+3wHBdethpVcQ+WTV4rr8+x79HJMRVoyrT93TRPd/5H65VkeKPDOmeMNCvNH1iyhv9Nu0Mc9vOuUdc5HuCCAQQQQQCCCAQnhbxBb+LPDum6zaxzxWt/bpcxx3MRjlVWUEBlIyDzj07gnIrXzivz/8AeYOt7ralF/c0fP6xfmj81/jP8GvFH7LHj7TfE/hjULuHTVuvM0rWIiPNtpME+RNxgkruGCNsi7gR95R+jH7Jf7U+l/tH+EP36Q6Z4x05FTU9NRjtJ6CeHJJMTHOASSpypJwGav4q8KaV410C+0TWrOPUNKvYzFPbyg4Zc5BBHIYEAhgQQQCCCAa/Ofxd4d8X/sZ/Guy1fQbuQRxu02m3kq5ivbbI8yCYDAPBCuowR8rLj5SP6K4P4q+uQWHrv31+K7rz7noYrDUs+w/s5u1aC91912Z+z/O4jtSrzXm3wK+NGj/Hj4ead4p0WQKsw8u6td4aS1uFA8yF/cEjnAypVhwwr0kZr9mjJSScdj8irUp0akqdRWlHRokoooqjMKKKKACiiigAooooAKKKKACiiigAooooAKKKKACiiigBp4xSAk0uOfasvXtas/Duj32qahcx2djZQvcXFxK2EijRSzMx7AAEn6UbAk5NJHgX7bP7Sq/AH4atDpMyjxfrm+10xdobyAAPMuSDwRGGGAc5dkGCN2PiD9jL4Cv4+8Qt478SRSXOlWVwWtBc5b7ZdZyZGJyWRCckn7znknawPJeMPEGu/tp/tKySwmSC0vZvs9mrrkWOmxknewyQG2lnIzgySYBAIA/RTwr4Z03wZ4e07Q9IthaadYQrBBEOygdSe7E5JJ5JJJ5Jr8U434ieFp/VqDtKX4Lq/n0P2HDYZZLgVRj/ABaivLyXRGv9xSe/c0nNL0HNeN/tN/HWL4K+BZJrVlfxFqIaDTYWwdrAfNMwP8KAg4xyxUdCSP5/wWEq5jiY0IK8pP8ApnHSpyqzUIq7Z6tY6zYavNdpZX1vdyWsxt7hIJVcwSgAlHAJ2sAQcHBwRxXjfx4/ZW8N/GSObUrYLofiojK6jbx/JcEDhZ0GN47bxhxxywG0/nx4K+Kfin4feK28RaLrFxBqcrlrmSRvMW6yxZhMrZ3gkknPIJyCDgj76+Af7W/h74tLb6RqvlaB4qYBRaSP+4u26EwOepJ/5Zt8wzgFwCa/Q8VkWYZBNYrATcopa23Xe66o92vluLy1qtTd0uq6ep8D/Ev4V+JPhLrz6V4j05rWRsmC4TLW90oI+eJ8DcORkcEZAIB4qHwb8TfFfw9FwvhzxBf6MlxgzR2spVHI/iKnIzjgHGccZwa/V3xp4H0D4haFPo/iDTIdU0+blophyrYIDKwIZGGThlIIyeeTXzFe/wDBOzQ5LqZ7TxjqFtbM5MUMlokrIvYFgy7iBxnAz6CvosFxdgcXQ5MfHlkt9Lp/mexh88w9enyY2OvpdP5HzF/w0n8Uf+h41b/v8P8ACl/4aT+KP/Q8ar/39H+FfTH/AA7n0r/odr3/AMAY/wD4uj/h3PpX/Q7Xv/gDH/8AF11f25w/2j/4D/wDf+0Mo/lX/gL/AMj5m/4aT+KP/Q8at/3+H+FO/wCGk/ij/wBDxqv/AH9H+FfS/wDw7n0r/odr3/wBj/8Ai6P+Hc+lf9Dte/8AgDH/APF0f25w/wBo/wDgP/AD6/k/8q/8Bf8AkfM//DSnxR/6HfVv+/w/wo/4aU+KP/Q76t/3+H+FfTH/AA7n0r/odr3/AMAY/wD4uj/h3PpX/Q7Xv/gDH/8AF0f25w92j/4D/wAAPr+T/wAq/wDAX/kfM/8Aw0p8Uf8Aod9W/wC/w/wo/wCGlPij/wBDvq3/AH+H+FfTH/DufSv+h2vf/AGP/wCLo/4dz6V/0O17/wCAMf8A8XR/bnD3aP8A4D/wA+v5P/Kv/AX/AJHzP/w0p8UP+h31b/v8P8KX/hpT4o/9Dvqv/f4f4V9L/wDDufSv+h2vf/AGP/4uk/4dz6V/0O97/wCAKf8AxdH9ucPdo/8AgP8AwA+v5P8Ayr/wF/5HzR/w0p8UP+h31b/v8P8ACk/4aT+KP/Q76t/39H+FfTP/AA7n0r/odr3/AMAY/wD4uj/h3PpX/Q7Xv/gDH/8AF0/7b4f7R/8AAf8AgB9fyf8AlX/gL/yPmj/hpP4o/wDQ8ar/AN/R/hWH4s+MPjfx1p4sNf8AE+o6pYhxIbaab92zDoSowGx2yDg8jBr6yH/BObSv+h3vf/AGP/4uhP8AgnTpKkFvG98QDyBZRg4+u/iqhn2RU3zw5U12jb9AjmWVQalGKuvJ/wCR8b+EfB2t+PNch0fw/ps+p6jN92CAA7RkAs5OAqjIyzEAZ5Ir70+Af7GWifDlrbXPFfkeIfEiESRxbd1paN2Kqw/eOOu9gMHBVQRuPsPwy+Enhj4SaENM8NaetrEwU3F1IQ090wBw0smMseScDCjJAABxXMfG79pLwr8ErRobuX+1fEEibodHtXHmEY4aVufKQ8ckEn+FWwcfL5hxBjM5q/U8qi1F9erXr0R4uMzTE5jP2GHTSfRbv17Hp2raxp+gWTXmqX1vp1pGyq093MsUYZmCqCzEAEkgAZ5JAFXQVAP8jX5M/Fn42eKfjPrIvdfvf9GjYm20+3BSC3H+ypJyx6FmJY9M4wB9ofsZ/Hz/AIWL4Y/4RXXLkyeJNHiAjlkOWvLYYVXz1LpkK3c/K3JLY8nNOE62BwSxXNzSXxJdF+vmcmLyivg6Crzd+6XQ+mO9cD8Z/hNpnxk8D3ug6gRDM37y1utoZrecAhZAO45IYDGVJGR1He5yM0npivhcLiqmDqxrUXaUWeLCcoSU4uzR+dX7Mvxl1r9kX44Xej+JVktdDubgWOuWrAkREH93doB12g7sgHdG5wCdpH6+2l3Fe28M8LrLBIodHVshgRkEEcYxX5y/ty/BAeIvD6ePNJt86npSCPUEQcz2uTiQgd4yeT/cYknCAV6P/wAE2v2gm8aeDLj4cazc79X8OxK+ntITunsCQoXknJiYhOwCtEBnBNf1vwvnUM0wkZLfr5Pqv8jDiHBRxuHWZUV7y0mvyZ9wUUUV90fmgUUUUAFFFFABRRRQAUUUUAFFFFABRRRQAUUUUAFFFFAEffpXw5/wU0+OP/COeCLD4c6Xc7NS1/FxqGxvmjskbhTjkeZIoHoVjkB619u3My28EkjkBVUkljgAV+NfivVrv9rz9q24mSV203VdR8i3YZHkadAD8wBztJiRnI6b5CO9ePmmLjhcNKbdv8lufZcL4CGJxTr1V7lNcz9en+fyPov9hr4Rjwh4Ek8X38GzVdfGYN64aK0U/IBkZHmEbz2KiM9q+n/vCq2n2MGmWEFnawpb2tvGsUUUYwqIoAVQOwAAAHoKsdEr+Nc3x88yxdSvPq9PToj6avWliKsqst2wJO6uB+L3wS8MfGbRRZ67Z/6TEp+zX9vhLmA/7LYOVzyVYFT1xkAjvhgikCn6V5+ExdXB1VWoy5ZLqZRlKElODs0fln8a/wBnPxT8E7xpb6L+0tBkfbBrFqh8o88LKuSYmPoSQTnazYOPKlOwggkEHIIOCCO4r9mtQsLfVbOezvIIru0nQxTQTIHSRSMFWUgggjgg5Br4x+P37DbRtc658N0Lp/rJvD8j5I7kwOx/Hy2PrtbkLX7XkfF1HGWo4y0Z7X6P/L8j7fLs9jUtSxenn0+Z538P/wBuDx14K0RdMvobXxOIsCG61B3Fwij+FnUgvjjlvm6gk8Y6cf8ABQ7xUD/yKuk/9/pf8a+fv+FPePQcHwP4jBH/AFCrj/4ij/hUHj0f8yN4j/8ABVcf/EV9JVyrJ683UnTjd+f/AAT05YHK5ycny69n/wAE+gv+Hh3iv/oVtI/7/wAn+NJ/w8Q8Vf8AQqaR/wB/5v8AGvn7/hT3j3/oSfEf/gquP/iKxde8J674VaBdb0TUdGafcYRqFpJB5gXGdocDOMjOM4yM9RWcciyebSjSi7+b/wAxxyzLJvljZvyf/BPpz/h4d4rH/Mq6R/3/AJf8a9b/AGZ/2p9Y+OHjfUdD1HRbLT4bfTnvVltpJGZmWWKPB3EjBEhOeuQPevzzr6e/4J9Bj8ZNc2/9AGb/ANKbevOzbIcuo4GrOnRSlFNrff7zgzTKsNh8LKpThZq2t/NH6D0UUV/PR8GFFFFAHPeP/EcvhDwJ4l1+CFLifS9Mub6OKQkI7RRM4UkdiVAOOea+LD/wUO8VYx/wiukY/wCu8v8AjX158bm2/Bfx6P8AqA33/pPJX5Jt1r9f4QyrB47CSniKSk07Xd9rI+nyPA0cX7T2yva1j6w/4eG+Kv8AoVdI/wC/03+NJ/w8O8U/9CrpH/f2b/Gvk4kAEngV18fwg8eOoI8E+IyD3GlXB49R8lfcT4fyin8dKK+b/wAz6eeVZfStzpK/dv8AzPoL/h4b4r/6FXSf+/8AL/jR/wAPDfFX/QqaT/3/AJf8a+fv+FP+PP8AoSPEX/gquP8A4ij/AIVB49/6EnxJ/wCCm4/+IrP+xMl/59x+9/5mX9n5X5ff/wAE9q8Vft7+ONd0S4sdO0zTdBuJhtF7bl5JYx32B8qGPZiDjkgA4I+br69udTvJ7y8uZbu7ncyTTzuXkkYnJZmJJJJ5JJJNdMPg/wCPc8+CPEYH/YKuP/iK95+A37Eur+L3t9a8dpcaHo24Mml42XlyOvz8ZhQnrkbzg4C5DV0e0yzJaMqkOWC8tW/1ZaqZdlsHOm0n5O7fkeJfCf4LeKfjNrJsfD1luhiYfadQuMpbW47F2AOWPUKoLHkgYBI/Q74Ifs1+GPgnZrPaJ/aniCRNs+r3SDzOnKxLz5aHngEkjhmbAx6N4Z8L6V4P0a10rQ7CDTdOtV2xW0CBUUd/qSeSxySSSSSSa1m+bpX5HnnFNfMr0aHuU/xfr/kfFZhmtbHPl2h2/wAxaKKK+APHK17ZQahbTW1zClxbzI0csMihkkRhhlYHggjIIPBr82NXTVf2O/2mrXUNNWWSz0u6W8tlyAbywlyrxEkYJKGSPJH303DkCv0uA+Ymvl79vD4ZL4l+HNr4stIc6h4fk/fMo+ZraRgrZxydr7GHYAue5r9H4LzaWAxqoN2jPT59P8vmell84qbw9XWFRcr+Z9++GdfsfFvh7Tdb0y4W60/ULeO6tp0+7JE6hkYexBBrWUbcCvir/gmR8XW8VfC3UvBF7NvvfDE4a23feaznLOnJPO2QSrxwF2CvtQ+pr+r6NRVaamup+WZlhJYDFVMPL7L/AA6P7iSikFLW55wUUUUAFFFFABRRRQAUUUUAFFFFABRRRQAUUUUAfOX7dvxO/wCFbfs6eIzDN5Wpa0F0azwcEtPkSEEcgiESsPdRXyL/AME9fh8pTxJ40uIxkFdKsz6YCyTH9YQCP9oetbP/AAVS8em/8Y+DfB0MjrDY2kuqXKBhtZ5W8qIkeqiKX/v5Xtn7N/gxPA/wT8KaWyeXctaLd3GRhvNm/esD9N+36KB2r8d4/wAyeHwbpResny/Ld/5H6vldL6nk0XtKrK772X6f5np46UUUV/MhmFFFFABRweuaKKAGbB70eWPSn0Vv7ap/MAwoMdq+Jf8AgouANQ8A/wDXO+/9Cgr7dNfEf/BRn/kIeAv+ud9/6FBX2vB9Sc81gm+kvyZ7OTf77D+uh8bV9O/8E+P+Sx63/wBgGb/0pt6+Yq+nf+CfH/JY9b/7AM3/AKU29fs+d/8AIvrf4WfdZ3/uM/l+aP0IHSigdKK/lw/LAooooA4f45f8kW8ef9gG+/8ASaSvySr9bPjj/wAkW8ef9gG+/wDSaSvyTr924F/3Gf8Ai/RH3HDW1X5A/wB0n2r9mtOQGwtzj/lmv/oIr8ZH+4a/Z3Tv+Qfb/wDXNf8A0EVx8eSlClQ5O7/QniX4qfz/AEJ/LHpR5Y9KdRX477ap/OfEjfLHpThxmiiolOcviYBRRRWQBRRRQA0daz/EOiWniTQ9Q0q+jEtlfW8lrPH/AHo3Uqw/EE1pdRSY6+9b0akqNRVIuzWq9RJ2d0fnZ+yX4muvgF+11YaPfylIri9m8N3uF4fe4WJhnpmZITn+6T61+wSnIB9a/H39ubwpN4R+Ndv4hsTJbnVraG8SZTjbcwkRkj0ICRNn1YnvX6q/CjxrF8R/ht4Z8TRIsS6vp8F55QOfLZ41Zkz6qSR+Ff2Vw7jVjcHCpfdJ/wCf4nn8WUVUVHGxXxxs/VHZUUUV9YfnoUUUUAFFFFABRRRQAUUUUAFFFFABRRRQA0Ckc7VJp9VrpgltKzHACkmgcdXY/Hv9pK9X4zftqazpqSs9rLrdroa4JPlpGY4ZsewcTN+NfotGAiAKAqgYCgYA9PpX5vfsyTyfEP8Aaxt9dmiL/aL3UNYlB/vOsrA/99yLz61+knda/l/xCxXtcVTpdEm/vf8AwD9nx8PY06GH/lghaKKK/IjygooooAKKKKAGNkqa8P8Aih+174O+E/jO98NatYa1Pf2iRO8lnbxPERIiuuC0qk4DDqB3617jz1r8zf21Of2ivEX/AFwtP/SeOvt+Fctw+ZYuVLEq8eVvfrdHp5Xg4Y7EeyqbWb0+R9LH/goJ8OiP+QT4k/8AASD/AOP186ftXfHzw/8AHK78NS6Da6jbppi3SzDUI4493mGLbt2O+cbDnOMZGM9vA6K/ZMDw/gMvqqvQjaS21fXQ+8w2S0MJVVaDd13/AOGCvYf2XPjFo3wT+IF9rmuW97c2lxpr2SrYojyB2mhcEh3QbcRsMgk9OOuPHqK9+vRhiacqVX4ZKz9D1sVh44uk6NTZ9j9Cf+Hg3w6/6BPiT/wEg/8Aj9H/AA8G+HX/AECfEn/gJB/8fr89qK+Q/wBUMq/kf3s+f/1cw38z+/8A4B+hP/Dwb4d/9ArxJ/4Cwf8Ax+j/AIeDfDv/AKBXiT/wFg/+P1+e1FH+qGV/yfiw/wBXMN/M/v8A+AfcnxI/bh8C+LPh/wCJ9DsdL1+O71TTLmygee2hEYeSF0UsRMTtBYEnBI5wK+G6KK+hy/LcNlsHTw6sm799T1cDl9HAJ+yvrvfyBhwRnBNfoFaft/fDu3tIojpPiMlVVci0h6gAcfv/AGr8/aKzzHKsNmiisSm+W9rO2/8Awwsdl1HH8vtG/d7H6Dr/AMFA/hyRj+yvEn/gJB/8er6aicShXUYDAHnrgjNfi9X7PWo22kOP7i/yr8i4sybB5XTpPDxa5r3u77Wt+Z8Lm+XUsA4+zb96+/yJ6KKK/NDwAooooAKKKKACiiigD5R/4KEeGV1D4d+HtbVN02maiYGYD7sc0ZJJ/wCBRRj8a90/4Jt+Lv8AhJP2abHTnJabQ9QutOYsckjeJl/ALOoHsBXN/tZaJ/bv7PvjGFV3SQW8d2pxkjypUkJHp8qsPzrh/wDglB4glksfiLobsPIgns76Nc87pFlR+PpDH+Yr+mfDzFe1wSpt/C2v1LzOH1jJJP8A59yT+/8A4c/QgdKWkFLX7IflIUUUUAFFFFABRRRQAUUUUAFFFFABRRRQA0VyHxZ1hvD3wy8V6ohw9lpdzcgjsUidh/KuvJyTXmP7TMph/Z7+I7r95fDuokZ/69pKib91nTho3rQXmj8z/wDgnzY+d8XNTnIBEGiSYOOjNPAP5bq/Q2vg7/gnbCp8a+LJMfMmnQqPoZef5CvvAdTX8jcbzcs0ceyS/X9T9fzV3xTXZL8kLRRRX58eUFFFFABRRRQAncV+Zn7av/JxPiH/AK4Wn/pPHX6ZDqK/M39tX/k4nxD/ANcLT/0njr9I4G/3+X+H9UfScPf76/8AC/zR4dX1J+yV+zv4Q+M3g/W9R8RRXj3Vpfi3jNvcGJQnlq2MAHPJPNfLdfen/BPHj4d+KP8AsLD/ANEpX6hxLia2Ey6dWjLlkrWa9UfWZ5VnTwjlTdndfmdP/wAMKfC3/n31b/wPb/4mnf8ADCfwt/599V/8D2/+Jr6Hz70mfevwz/WLNP8An9L7z87+vYn/AJ+S+9nzz/wwp8Lv+fbVf/A9v/iaP+GFPhd/z7ar/wCB7f8AxNfQ2fejPvS/1izT/n9L7w+u4n/n4/vZ88/8MKfC7/n21X/wPb/4mj/hhT4Xf8+2q/8Age3/AMTX0Nn3oz70f6xZp/z+l94fXcT/AM/H97Pnf/hhL4X/APPvqv8A4Ht/8TR/wwl8L/8An31X/wAD2/8Aia+iefWkLEcZqlxBmstq0vvD67iv5397PlH4pfsafDrwl8NvFGtafFqK32naZdXVuZbwsokjiZlJGORkDI7ivgqv1n+PHl/8KU8eZYDOh3w5P/TB6/Jiv2DhLFYrF4SU8TJyal17WR9pw/Xq1YzdWTlZrcO4r9nbMk2sP+4v8q/GP04zzX7A6V478OXtrCLfXtLuDsXiK9iY9PZj6GvH46ozrUqPs4t2ve2vY5eJE5OnZd/0OjoqKCeOdQ0ciSKeQUYHj1yKezY4J5r8ZdCqt4nxHWw6ijj1ornsMKKKKACiiigDkPi5Y/2n8K/F9mBkz6RdxgdeTA+K+WP+CWOrPB8ZvE2ng/urrRBOR6mOeNQf/Ixr7C8RwLd6DqsJxiS2lTkcYKEc18R/8Ew5Sn7Rt8OQH8PXI/Ke2NfvfhtUbU4dpL8U/wDI7JrnyrFR8kz9Y6KQdKWv6CPyAKKKKACiiigAooooAKKKKACiiigAooooAb1b6V5n+0tCbn9n34jxL1fw9qAGBnrbSV6X3rmPiXov/CS/DzxLpWM/btOuLbHrviZf61EleLOjDS5a0JPo1+Z+Yf8AwTsuFHjrxXB/E+mxOOewl5/9CFfeXQV+eH/BPu+Ft8Yb6BnAFxokyhfVlmhYfiAG/Wv0O35YV/I/G0OXNHJ9Yr/L9D9hzZNYlvuk/wAB1FFFfnp5IUUUUAFFFFACDtX5l/tqf8nE+If+uNp/6Ijr9NB2r8y/21P+TifEP/XG0/8AREdfpHAv+/y/w/qj6Ph//fH/AIX+aPD6+9f+CeP/ACT3xL/2FB/6JSvgqvvX/gnj/wAk98S/9hQf+iUr9F4t/wCRVU+X5o+oz/8A3N+qPrCiims233NfzpGLm+WJ+aCMWHbdTjjAz8prxX4nftXeCvh1dHSre4l8UeJGbyo9K0b98/mE4CO4yqtngr8zj+7WBpfgP9pD9onbNM9v8GvCc/KqwZ9RaM9DtBEgYdCCYD7Gvusp4PzLM2pcnJHu/wDL+kKSVKCnWkoru+vot39x6942+KXhT4c2/m+I/EFhpOV3rFPMPOceqRjLt+CmvGLv9tGw8Q382nfDrwV4i+IV7GeTZWrxxAHo2QruB/vIv1r2D4cf8E9vhd4NnXUNctLrx3rBbzJLvXpjKjP3PkjCMCcn5w59zX0dovhzTfDmnQ6fpWn22m2MC7Yra0hWKKMeiqoAA9hX65l3hzgqKUsVJzfbZf18zxq2dYSlpSi5vu9F92r/ABR8P2umftW/Egf8S/w34e+HVpIN0c+pSrLMAegK/vsH2Ma+9bcH7E3xd8VlLjxd8edRtpGOZLTRLZ4o/oGWSNf/ACHX2xn2FL2r73C8N5ZhEuSjG/e2v37nkzz7Ev8AhpR9Em/vdz41i/4Ji+BryZZtb8YeL9Zn4Lme9iCsf+/RYf8AfWfeum0//gnD8E7NAtxomo37AY3z6rcA/wDjjKK+paCPevbhg8PTXLGCscrzrMP+fsvk7fkfNv8Aw7w+A5x/xR8+f+wzf/8Ax+qN5/wTk+B1yhWLw5e2jHOGh1e6JH/fUjV9Q4oIxWn1ai/sL7jNZrjv+f0vvZ8b3f8AwTB+G/nGXS/EHirSHzlfs1/GQD/wKIn9aoTfsD+NtEJbwt8ePEthGnMdvqEb3CHHQHbMq4/4AfpX2uOFpK5amW4Ot/EpJ/I2jnWOjp7S/qk/zR8J3Pwl/aw8EmSaz1/wv48to+I7a4jEE0gHr+7jGfrKfrWVd/tB/Fj4dv5fxC+CmswQx8zahoZNxAg9fl3p+cgr9AM45PSuR8b/ABL8HfD2yS48U+ItK0KFydj6jdRw+YRyQu4jcfYc18zjOEcoxKblTUfTT8rHo0M7rTkoypKfomn+H+R8meDv2y/hb4xeOJtfbQrpjjyNYhMG0+8gzGP++69l03WLHWrCO8067t9Qs5PuT2sqyxv9GUkH8K8P+N37Un7LnjRnj1Pw5/wnt+48ozabo5W5GOyzyeUwHurV8u6l4d1GTW21L4K+APiV4RE7DZLJdyfZigOcY2ZOf9qZh7HnP5lmnAuX005UMRy+Td/8vzPrsLT+tpc0HT/xWt9+j/A/Rz5hyOaXdmvBf2cNR+NUtxc23xM0+KLS1g32t5N5Aunm3qAjCJ8bQm8ksgJOOe1e9ZJ6GvxzMMF9QrOjzxnbrF3RlUh7ObhdO3VbGb4ouRZ+HdUnJwIrSZyT04Rj/SviP/gmDCZP2i758ZWPw7cnPpm4thX178Zr7+zfhN4zus4aHR7tgenPkPj9a+Yv+CV2jPcfF7xbqYyUtNGS2Jx3lnVh+kJr9n8Nqb5Zz7yX4J/5nTN8mU4qXkl+J+oQ6UtFFf0EfkIUUUUAFFFFABRRRQAUUUUAFFFFABRRRQAVBcrugkB7qanpj/MpoGtGfjV+z5Cvw2/a+g0SWbbDaavqOisc8EjzolGe+XVPxxX6RJx8tfnf+1vpsnwg/bL1bWLe3aOAahZ6/AvTzMhHkI7HMqSj881+hltPFcwxzxOskUih0deQwIyCPYgg1/MPiHhfZYmnWtumvud/1P2fHT9vRoYn+aC+9f8ADk9FFFfkB5QUUUUAFFFFACHqK/Mv9tX/AJOK8Rf9cbT/ANJ46/TQ9RX5l/tq/wDJxXiL/rjaf+k8dfpPA3+/y/w/qj6Ph/8A33/t1/oeH196f8E8uPh34nz/ANBVf/RCV8F19G/sv/EHx7Doeo+AvhnoDan4o1W7N0+oygG306Dy1TzGyCoOQ2GfjIACuzba/Wc6y+rmeElhaPxSa/NH1OepSwcruyTWrdlufaXxb+O3hD4L6YLjxDqObuRd1vplth7qfkjIXI2rwRuYheMA5wD5foHw9+Nv7XJW41WaX4TfDiflbdFY397Ec9QdrEEcZbYpDAhHHNew/AT9ifQvhrqUXi7xveHxx4/kZbiXVNQ3PDbSjB/co2clcACR/m+UFQgJWtP4s/t4fCn4Uzy6fBqbeK9bR/LGm6AFuCH5G1pciNSGGCu4sP7tdGR8F4HKYxq4i06nn+iPx2eYSk3Ty+Dk/wCa23otl6s7P4M/swfD34DWaL4Z0GM6ns2S6xe/vrybIAOZCPlBwMqgVc87a9ZMscQ+Yqg9K+J/+Fx/tSfHJt3gj4fWPw10Wb5U1HxGxa5U/wB4LIoOCP8Apgw9GPWrMf7E3xS+ILfafiT8d9du1nBFxpmib4IOc/d+YR45P/LEccdK/R4yUVy0oafceHVwrlLnxtdJvfVyf4XX4n1trfjXQPDMDTatrWn6ZEOsl5cpCBnpksRXJXf7S3wpsW2z/EXwvEemG1i2B/8AQ68R0D/gmN8HtJYNqCazr7dSb6/KE/XyVjrrrf8A4J9fAe2QAeBhJgYy+qXjH9Zqu9V7RS+f/AMPZ5bHecpeiS/NnoNp+0p8Kr44t/iL4XlPousWxP8A6HXW6J420HxLCsuka1p+pxk4D2l1HKCR15UmvErj/gn38B7lSP8AhBxHkYzHql4v8pq5HXv+CY3we1UlrGPWdCJ6Gy1AuV+nnLJ+tHNVX2U/mJU8ultOUfVJ/kz63WVH6ODSk57/AKV8Vv8AsGeNvCLhvh78d/FGiwQr+5sNRLzxEgYAOyREx25jOPSoZdU/bC+EYL31r4b+KOnp8ztEUguAg5IGBB8xHHCv9DS9rKPxRa/Ef9n0qv8AArxk+zvF/jp+J9tLk0YPrXxL4E/4KfeD76+bT/HHhzUvB16krRSyxH7fbxlSQdxQLIDx0EZ7jPFfVPgD4teD/ippn2/wp4hsNetwFL/Y51d4iRkCRM7kb/ZYA+1VTr0qvwSuc+KyzF4P+NTaXfp960OwyQK8z+Nfx88HfAPw7/anizU1t3cN9lsIcSXV4yjJWKPOT1ALHCrkbmAOa4/9qb9qHT/gDoEFnYW39u+ONXPk6RoseWLuTtEsgX5hGGIAA+Z2wq92XwL4Wfs66lr3iE/EX4vXf/CT+OLoiRLS52yW1gMkqgUZRmXJwoGxCeAWG6vms94iw2R0eeq/eey6s9HL8q9vFVq7tDp3fp5d2N1H4w/H39pxj/wituvwl8Czfc1Cf57+6jI4ZDjcMjBHlhAOf3rVP4X/AGKfBFncvqfiu51Px1rkp3zXusXbhXfudqsGOfR2evoMAgfKM0o5/wBkV/OWa8aZnmMnyT5I9lv959hDloR5MPFRXlv83uzE8N+BvD3g+Ix6Homn6UhHSytEhz9doGa3CMjnmmhd3elyVFfD1MVWrScqk22+7E227t3Y7j0ooorkA8X/AGwNc/sX9nvxWwkCS3aQ2kYPVvMmQMB/wDcfoDXN/wDBKDw3Jb+H/iF4hYHyrq7tNPQn1hjeRv8A0pX8q5L/AIKG+JxZeDPC3h9T+8vr97x8H+CCPbg/Vpwf+A+1fRn/AATs8HDwt+zFody8TQ3OtXNzqkoYYyGkKRn6GKOMj2Nf034e4T2WBjO3xNy/Q0zSf1fI2v8An5JL5LX9D6gooor9iPykKKKKACiiigAooooAKKKKACiiigAooooAKKKKAPzh/wCCq3w9MWp+C/G8MJKTJLo93L2BH76Afl9pP4CvT/2V/GSeOPgX4Xu2kEl3ZW/9nXAByVeD5Bn3KBG/4EK9Z/bM+GDfFf8AZ68VaXbQefqdrCNSsFRNzmaA+YFUf3nUPH/wOvhr/gnv8RFtdZ1/wdcTYjvo11GyUnA8xMJKAO5ZDGfpEfSvyHj3LniMG6kVdx979H+Gp+rZTV+uZPyfapS/B/1+B90UUUV/MBAUUUUAFFFFADAxB56V+Z37an/JxXiL/rjaf+k0dfo/4j8S6d4U0W91fV7uPT9Ns4zLPcythEUfqSSQAACScAZyM/HfhL4KN+2J8XNf+J2rxT+F/hZbsge9u3EUl7HbxqjBGOAi4Ql3yQnKglgSv6vwHgq9XFzqwi+W1r9L3R6uWYyngKksTV0ioterdrJeZ49+zT+yz4n/AGkNeItA2keFrRwt/rcqEoG/55Qg48yTGCQDtUcsclQ33j4h+LHwf/YU8K2/g3w1ZNq/iVwuNGsGEt9eTFRtkupcHaWJGM84IEaFRgee6x8dfEHxPum+EH7MGjRaZoOnRC1vPFiR+Va2cZJz5LYO3PzYkIMjneUXgSV7t+z3+x14P+BhOrzB/FPjWdmlufEWppum3sDvMSknywcnJyXbcdzEYx/R1Gh7PSnq+sv8j5zOM1ljJKeNbUPswT1fnLseK2/wk+O/7X7i9+JWty/DPwDMdyeGNMBW6niJBAlU85I/57Zwy/6lc19J/CH9mH4dfBGCH/hGPDttDqKptfVboefdycAHMrZKg4yVXauegFeuDAHpVeW6it0JeRECjJyQABXfGlCD5nq+7Pj62PrVl7On7se0dF8+/wAyZFVBgLj6U48dq8a8Z/tdfCDwCXTVfHmkGeNij29jN9rlRh1DJCHZfxAryXV/+Cm3wttrs22k6X4n8Rnoj6fpyqG9OJZEbn/dqZ4mjT+KaXzIp5bjKyvCnJrvY+wAc+1BOPevi+T/AIKF6peLu0j4J+M7+M/dd7dkBH/AEf2pYv8Agobqlmu/WPgr4z06EfedLdnwPX5kQfrXJ/amD29qjr/sPH/8+/xX+Z9nE5o7Yr5E8Pf8FMPhVqNz5Gs2/iHw0wOGOo6duC/UQvIf0r3b4efH/wCHfxU8tfCvi/StWuHUuLOO5VbkD1MLYkUfVRXZTxFGr8Ek/mcVbL8VQV6lNpd7afedlqurWmh6fd6jf3UVlYWsTT3FxcOEjijUFmdmJwAACST0Ar4G8bfFDxn+294lvtC8I3tz4U+DljKbe91VVKXGrtjlADg7SCMRnACtukySsY639tjxrqXxY+Ifh34DeGL028d8F1DxFdxc+VaqdyxnB9FLlTjcfJGcMa9U8I+FNL8D+G9P0LR7RLLTLGIQwwJ2GSSSe7MSWZjySSTyTX5jxnxS8pp/VsO/3kvwR9TleBjhqccTUV5y1SfRd/V9DlfBfwC8BeBfDbaJp/hyyntJUCXL3sKXEt1jvKzgluckD7oJ4AHFef8Ai39i/wAIX2pDWPB99qPgDX4yXhvdGuHCIx7hNwK/RHQfWvoM44xSMFk+tfz5Q4gzKhVdeNaXM/P80e57epdu7136/ejwT4Q/s7avoHjzUPG3xD8QDxn4qVVtdOvHLMIIFQKJCGAxIRlcDgfMdzM5I97QYGMYFAGacRkcjFc2ZZpic1re2xMuaVvkZzk5v+tPRC0UUV4wwooooGGNtMJOT2FDHkVj+NPE1p4L8Larrt8cWmnWstzL0ywRS20epOAAO5I7100aMq9WNOCu20l8yUm2kt2fn/8Atla9dfEf9oNfDmlg3Mtilvo9tEjZElzKQ5A998qofdPav1m+HfhG18BeBtA8O2RJtNKsYLKIt1KxxqgJ98LX5V/sQ+C7z41ftT2/iDVU+0RabJN4gvnKna05c+UARwG82QOAeoib0r9d1A4A6Cv7N4fwSweDhTXRJfdv+J5/FlZU3RwMX8Ebv1ZLRRRX05+fBRRRQAUUUUAFFFFABRRRQAUUUUAFFFFABRRRQBDInmxlOoYV+N3xn8NXn7J37V9zNpsJjsLS9XVtOjX5RJZTFt0I/wBkZmhyecJnvmv2SyMivjr/AIKQ/A3/AITr4VxeM9Mt9+s+Fd88uxfmlsWx54PrswsuT0CyY5avKzHDLFYeUGr/AOXU+u4Zx8cJjPZVfgqLlfz2Z6RoWtWniPRrLVbCYXNlewR3MEy9HjdQyn8QQavdRXyN+wZ8XRrPh668C38+6+0vdcWG88yWzNl0B/2HbPrtkAAwpx9cfxV/G+d5dPLMZOi++nmuh9ZiaEsPVlTl0HUUUV8+YDR8px2qtqGoW2lWVxe3lzFa2dtG0s08zBUiRQSzMTwAACSTwAKsE7Fx1r5F+Mfjz/hoLxhqXgjTNWOi/DLw2BeeLvEwbEW1W4hQ4IYllKouDvcEgMqc/UZBktbOMUqUV7u8n2X+Y6cOdtydord/11eyQt1en9rbxLf6zruoyeGPgF4TlMt5fzOYP7SlXHGeDk5AAHKKwA+dxjZ0638Vftx31r4S8I20/gD9n/Q3WCSWCPypdREeNsar0OMDCcon3n3uEUZ3w0+G+p/tkanpmmWGnzeCv2dvC0vk2GmQ5jk1J0JyzHOWdiWLuSdm5gC0jO9fVnxL/aC+FX7KXhq00W4ngs5bSBUsvDmkRq9wUHC4jBARTz8zlQSDyTX9W5dl+Gy7DxpUlywju9r/APA/M8vGYmamqVGPNUWyWqj5vvL8j0b4bfDHw38IfC1t4f8ADGmw6ZpkAzsjGWkfgF3Y8u5wMsxJOPauN+MX7Vvw2+B6yxeI/EMLasq5XR7EfaLxuMjMa/cB7NIVX3r5j1Px78fP2onZbFj8HPA0+CsoLHUbhOOQflk7ZBXygQcbnHXq/hh+yr4B+GbJdR6Z/betAh21XVsTS7853IpG1DnnIG71Y187nHG2X5WnTpvmkui/r/g+Rx08mu3Uxs7yerS1fze33GVqP7Wfxr+NO6D4WeAE8KaJNlU8Q+JDltp6SIhwnHoomFYEv7Knin4mP9p+K/xS1zxOXbzG0yxfyLRHz/CGBTH+7Eh9O1fS+3HU5oxx8vFfjWZce5ljG1RahHy/r8ke3ShSw6th4KPnu/vev3Hlfhb9ln4X+ElBs/CFhcSjH73UFN2xI7/vSwB+gH0r0nTtJsdHtlgsbSC0gUYEUEaogHoAoAq3to+WvhK+ZYvEu9WrJ+rbNHOUt5NilVznbz70BVznbz7UtFcft6n84jO1nw/pviS1NtqmnWmp2x6xXkCSofwYEV4740/Y0+GfjAtNDo7+Hr7cGW60aQwFSOmIyGjHPooPoRXuX0pDu9a9DDZrjcG1KjVkvR6fcVGco/Czw74F/s7Xnwl8b+JvEGr+I5fFd5qMEFtb6heB/tSxJnekhZmzwkIBDdE6AACvctpzjtTSRjApx6iozDMcRmVZ4jEy5pNJCnOVR3k9f8haKKK8sQUUUUDCiiigAooooAaeRtr5K/b6+J66R4V03wNaSgXWrOLq9UHlbaNvkUj/AG5RkH/pkR3r6n1vV7PQNLvdTv51tLGyhe4nnf7scaKWZj9AM+vYV+cPhbRtV/bM/adhhmSaOw1G58+5Ck5s9NixlcgEBtgVAcYMkgPc1+mcE5TLG4xYiSvGP/pT2+49LL4QjKWJq6Qpq79eh9w/8E3vhFL8P/gs3ia+tzFqni2UXnzDDLaJlbdT6hgXlBHaYZ6V9eKoqjpem2+j6fa2FpAlta20awxQRKFSNFACqAOAAAABV/HzV/VdKCpQUF0PyjH4qWNxM8RPeTv/AJfgPooorY4QooooAKKKKACiiigAooooAKKKKACiiigAooooAQHNU72yjvbaa3mjWWGVSjxuoZWUjBBB6jnpVsjil6igadtUfjV8dPh3rX7HX7Rcd1oiumlrOdR0SZ8+XLbMcSWznJJ2gtE2TnaUbjcK+/fh/wCO9L+JHhHS/EekSF7K+iEgVsb4mBIaNsfxKwKntkcZzmuk/ay/Z4tP2hvhhdaUiwweJLEtdaPfSjAinC42MRz5cg+VuuOGwSgr86P2WPjXefAn4g3nhPxUktho15dtbX0N0dradeKdhkYHoMgI/TgK2Ttwfxvjbh146l7ahH34arzXVf5H63gsUs6wSl/y9pqzXWS7n6ME4pCuBxSBw44Oc88cj61yPxW+I+nfCjwNqXiPUmBjtk/dQ7sNPM3EcS+7NgZwcDJPANfzlQwtWvWjQgryk7WOWMZSkoxWrPJ/2p/jLeaBa2nw/wDClzHD4t15G827eQRJp1ptYyTvJnEfyq5L/wACI75GFz4f8M/Aek/FDS/7KGrv4d+AfhGcXOt+IrzNo+vX2AGcA8gt8qxx8tFGUz+8cCvAtS8e6l4z8T6tqGtTXV1c+IJ1N+bHAnuIwylLaInOxCVRRw2NifKwUKfrv4dfs0a/8ULTRb34lL/YHhDS4gujeBNOZoobZM53THJbe2SXZiZmLnc6421/RmXywHCuXpVpe917yfZeX9aH0GLwX1OlGDmot7vd38l1fRX0WrOm1D9orxj8X7aPwJ+zvoP/AAifgzT0+wyeK7yLyUjjUABYEIPl5HThpcMDtjI3V1Pwk/Zc8M/DbUTrmovL4t8XyyGebXNWzJJ5pOS0asSFJPO4ln6/Ng4HrekaNp/h/S4dP0uyt7Gyt12x21rGscUa56KoAA6k9Oc+9fIuheKfFH7Qmp674on+KMnwz8G2Wotp+kwQyrB55VQ5MjGRNx2MjEEtksQNoXn47E53juJfaeyqeyow3tdt32WmuvZHiUKcYwl7FcqW7e7v3e7v22PsncBnJ5rnm8faDD4yi8Jm/EniFrc3X2KKGSRkh/vyMqlUBxgbyMkgDORnx/w94u1W5/bG1/Qv7YurjQI/DsdzDZGdmtw5+z/vAuduSGJ3D+8fWvMv2ffiXq+s/tH6rqN5fzyaD4vXUG0+ORvk2282Yv8AviKNlBPQNgda+ZpcMympzqSv7qkumru0tn2bN44Ocoyl0ST+/wD4B9nngU0tjIzxXwfe/E/4leIvBWvfGrTvF15Y6dpetraQeHCP9Ea1ygG9QcMSZkUkru4Y5ztx7v8AtMfEK/sv2bJvFHh2/utJu7tbK4guLaUpKiTMjEBhjGVbBxXHX4Zq0atGn7RPnlyu1/demj+8l4WScY3TbdvR6bnvWQo4NIcrn0r5P8JeM/GHwz+K9p4E1jxPe+KdM8QaFJqdhdX+PtNrKsErlfM5JH7lxg5HzIRjBzw2pfFTxjH+yV4J1xfE2qrq914mNtPqAu5BPLFi5/ds+clflXgkj5R6Cu3/AFRrXSVVWbVnZ6ppv9LFPCTurNO9vx/4Zn3TkHO+l6DB5r5b1/XvGPx6+OXifwj4c8V3ng3wx4YjRJ7nTR+/uLgnBBYMrAbt4A3bcR8jLZH0xpFnJpumWdnLcy3stvBHE91NzJMVUAu3X5mxk+5r57McpeAjCM5pzau4pbJ6q/Q5alN07XerV7di6MAcUgYMM/8A1q8a/a08aXPgj4I67eabrDaPrMr28VlLFOI52Yzxl1jIIJPl7yQvRQT0Bryf4QfEbxL4S+KHgfQ73xjN428L+MNLNzFcXkiyyWl0EYyRiUZLbZIyhUkAb8EblJPfgeHauNwbxUJJWbsnfWyu7Pb/AIZm1PDTqQ515/grs+nPCvj7QfGV3q1ppF8Lm80qcW17bPDJDLA5GQGjkVWAODg4IODgnBx0AX56+M/gz8S9Z1f9qO/1G7vZbrw/4kuNT07TlJJQJalZIyPYIuBjPLH1rB1b4mfEXxd4V8X/ABj0nxhdaVpmg6zHY2fh+MH7PJb741/ernDtiaMksCT8+MfLj2J8JzlVtCairJ66+89LaJdU/Q3lgZxfLe10t+70t99z7pP3iO1O/irxP4ujW/iD8ELXxd4e8UX/AIQkt9LbXiLEtunQ2plEDMGXAyRzg8jOK8Z8KeJ/GHhL9lLxF8R9Q8c6trN/rNsLSxtLqVy1lL9qe3LxSFzliPm4VSNvU4zXm4fhx16Sm6qUuZR5bP4m9vu1MaeHdSKkpK90ra7v5W6H2kOpGc0hGRmvjrw/8dvFXgP9m/xtNqmqSaj4z0PXJtEhurt/OdZGZcOS2d2z98VzkfIAQQDWt8NPEHjn4W/HTwj4S8TeK77xRp/izSvtkg1BixtbgJI5WIkk7QY9uAQCJOVyoNa1eFa1ONWbmrwvZfzJJNtfJlvCVFfVaX+dld2+R9ZUUUV8IcgnUU0Z/CnHpXlX7Q/xvs/gj4Il1A+Vca3dbodNs3P+tlxy7AcmNAQzEY6quQWBr0cDgquPrxw9FXlIdOEqk1Tgrtngn7d3xu8mFPh1pc/zvsudYdCPlXhooD6E/LIw64CDOCa+hf8Agnv+z2fhT8NW8V61amHxN4lRJykqYktrQcwxHqVZsl2HByyqRlK+Tv2LP2fb39oz4q3XjDxVG+oeGtLu/tV/NdJvGo3pIcQnPDKCQ7jkbSqkYfI/WmOMRpsUAAdK/rjhrJqeV4WMFuvxfV/oji4jx0MLRjllB3e82u/YnopB0pa+0PzgKKKKACiiigAooooAKKKKACiiigAooooAKKKKACiiigAooooAjJHHNfCv/BQT9kqTxjZ3HxN8H2nma5aQj+2LGFPmvYEXAmQDrLGowR1ZAAOUCt90nqKbsR0KnlW7GsatKNaDhLqejl+Pq5diI16T1XTuuqZ+Yn7G37TMU9vZ/D7xVeBZlAi0a+nbIkH8Ns7HowHCE8EfJnIUHlP2qPGWufHb4uWvw78H20+qWujSNGYbfhZrvpLI5JCqsedm5sBTv5wwrt/25/2LpvBtzqHxI8BWTPoLM1zrGlW6nNg3Ja5hA/5ZZyXUcx8sPkJ2cf8As2ftV+FPA2n6ovi7SvI1y5dHl16xtg81+oGB5+CDvHXcOHLFmG8sz/juZ5HHKsTPMcNS5qltF0u+p+x4WpRxUP7RwMeZ9Y/yvvY93/Z7/ZT0T4PRQatqZi1nxaU+a8KnybYkcrApHHHBkI3EZ+6CRXvQwvua+eP+G7vhafu3Oqf+AJ/+KpR+3X8K1HNzqv8A4An/ABr8hzDAZ5mVZ1cRSk7+W3kjy68MTWm51U235H0MFHzZGQPX+Vfnd4v+HPiDwJ4B8WfDW58Ea1rUp1ddQ8Pa3YWjzRbWKJJuKZALRIBjBIZmyBgGvov/AIbu+FxOPtOqEH/pxP8A8VSH9un4WbcGfVMH/pwP/wAVXq5JSzTKHJfV5SjKztZrVbFYeFag37jadu/Q4e40rxJ4b+NnjDxBa6JqZ8vwGsFrNHZSsr3QhtwsSkKcuHGCoyRtOQMHHIeC/hB48+HU/wAE/EE8t5qdgl66SaVHphV9JhuW/fGRlyzbldyd4G0jHfFezN+3T8K3x/pGqf8AgCf/AIqj/hur4V/KPP1X/wAAT/8AFV70cfm0YpLCPZJ+aSflpv0OqNbFRjyqD2s9OiVv1PBn8HePfDfw38RfA+38H6rfXt/rqTQaukB+xPagxkOZQNo+aFGyTwGYHBXB+gf2ofBl4n7MknhzRrO51SezSxtoorWFpJHSJ0UsFUE8BcnHSoR+3T8K8nbc6t/4AH/4qk/4br+FYHN1qv4WB/8Aiq4cRWzSvWo1fqrXJLmaSfvPTXy2Mm68pRl7N6O+z1fU5bwH4W8QfGb43ab4zvPD+p+FvD/h7Qm0u1OrQeTNdzPDLGziM87R9oc5GR8i85JA8r0zwf4217wJ4W+Dlz4M1mwvdL8TG8udWktyLNLcBwXEv3TjzXbIJBCrtJLAD34ft0/CwMcXOqhv+vA//FVzFn+1p8LbT4gX/ig+JPE80dzZpZjSJLZjZREMD5qpnhzjGe25+u7j1KGLzJym54ZpKK5VZuzV1+N2WpV03+7dtLKz0av/AJsjnbxF+zv+0J4u8QL4T1fxN4T8VhbjztHgM8sEw+bawHAwzSDDEZVlIJIIr33xd4G0z4v+G9Ni1Q6tpsGY7xI7WdradGaMjZJjngMQV7Ee1eWn9ur4WdRcapn/AK8CP/ZqQ/t3fC7dxdapj/rwP+NfMY6hmmKdOtHDSjVirOSvrZWWhyVKdapaSg00rX9DQ/am8Bpc/s3ajo+l6ZPrN5pkVpHYfujc3SBJooy6kAsXMe4Mw5ILZ4JrxfwxoXiPxB4k8P8AijTvBOo+HdD8B+G5hbQXViYXvtQMEmfKiUZbdK+7IBzsJJDMBXq//DdfwtJz9q1T/wAAT/8AFU5v27PhZn/j51X/AMADn/0KvRy6rm2Dwzoyw0pNtu7v1ST0+/7zai8RSp8qg3vrr1STPDPCXwc8efD/AEz4PeKp5L+9tbTVy0miQ6Ywn02KaQGdnZQXYPHHk7gApIA68tvfCPjbwZ4F8a/Ba08F6xqU+s65HPYatDCTaNBvjbe0n3VyIY85OF3OGKlcH3L/AIbs+FwH/H1qv/gAf/iqd/w3V8LMn/StUwf+nA4/9Cr0v7SzWXx4Nvrs1qndfd+Ju62IlrKF/l2d191/megeJPC02g/s/av4atFe+ms/DE2nRLChZ5mS0MahVGSSxAwBnk4r5nu/A/irW/2bfg74Fg0jU7C6vdamkvZXsJGFhGt1KFedSBtX98HAYgME645r1g/t2/Cwf8vOq5/68T/jVXVf22/hZqen3Vr/AGhrdn58Lw/abezKSxblK70bJwy5yDg4IBry8ueZ4fSph5NuXNdp72a2+dzmprEU3pB7326pf8E8g1n4GeNJT8ZPCNwl7r+oXDWOu2erGxNtBfzxndMqY+QSMtw42qeWj4xzjuvhzb+J/jJ8ffBvivUfC2p+HdM8KaP5F2+qW7Q+fdmORSIt2CRukDD2Q5wWArT8GftifC3wd4V0/RjrviHWJLSLYb3UbNpJpvmJyzbucZwB2AAycZrdP7dXws2jFzqob/rwP/xVeji8VmdSM6ccK22mlKzW6Sbt5r7jaVTESUr03d6Xs1bRJ6eaR9EfjSYPrXzv/wAN2/C3/n51X/wBP+NMf9u74XqjlLjVZCoztWxOTx0GWAyffAr87XD2Zy/5cy+44Vha8tov7j2H4jfETRPhZ4UvPEOvXP2extxhUUAyTyEfLFGuRudiMAcAAEkgAkfnzpGk+Nf23vjqkEA+yiXG+Tl7fSbFW5PbceTgcb3bsMlU8UeJfHX7aHxcsdF0SxZwWZbDTt5+z2EGQHnncA44wXfBJO1VBJVT+oX7N/7Ofh79nPwPFomlj7Zqlxtl1PV5E2y3kwHUjJ2IvIRASFHcsWZv3jhDhZZfD2tZXm9328l+rLx2Lp5Dh9715rRfyruzrfhd8NNG+EngnTPC3h+3+zaZYReWgYgvIxOWkcgDLsxLE8ZJPArssck0d+DRiv15JJJLY/I51JVJOc3dvckoooqiQooooAKKKKACiiigAooooAKKKKACiiigAooooAKKKKACiiigApKWigCGRFlQqwBBr83f2xf2Bp9GnvvGvwv09ptOcma+8NWseWtz/FJaoOqHkmIcj+AEEKv6SYYn2pCNy/Nz7Vz16EK8eWSPWy3M8RlVdVaL9V0a7M/KH9m39rix05bTw18QooJrQARWmvvGrPFjgJccEsvYSDkYG7Iyw+2rSx0m+sorm1trO4t5kEkcsaIyOpGQykDBBBBBBPBrzv8Aas/YE0n4rS3vinwMsGgeL5GM1xbEbbTUGPLFwB+7lPXeAQxzuBLbh8YeAPjV8R/2VfE0/hXX9NuvsVs5+0eHtUJUoCTmS3kGQoY5wy7o2yTySCPxfiXhKtVbr4SVpdr6P/Jn6jRrYfOoe2wcuWpvKDf5H6N/2Hp55+x2/wD35X/Ck/sPTT/y5W//AH6X/CuJ+Enx08JfGTTzNoOoA3sa7p9NucR3UI4B3Jk5UEgblLLzjOeB6GAC3qK/CsUsdg6jpV24yXe550/aU5OE7pop/wBh6f8A8+Vv/wB+V/wo/sPT/wDnyg/78L/hV6iuP63W/nf3kc0u5ntpFguNunW3/fpf8Kx/DuseEvF63Emh3mj6ytuwSZ9PlinEbHJAYoTjIBIzjODXRyZET7uBX56fspfGDWvhhpniaDSvAWteM0urqN3m0pHZbcqrAK22N8E5zyRwK+qynL6+aYarUhUfPDlsr2Tvvdv0OyhQqVqU5wesbdd7vu2fdGm6z4S1fVrvSbG70a81K0LC4s7eWGSaDawU70UkrhiAcjg8V5/41+J9t8PviZp+hatpHh2Hw/eRiQ6k+rW1vcW4OVDSW0u0lN4I3IW+UEjkba8O/ZA1ibxH+0f8S9WurCbTJ7yC4uHsbjIltma6QmNwQCGXODkDkHgV5l8V9S0f4zeNvi34mutcsbR9Kiig0K1ubtY2uRFKFYwqSC+6KKVsAH5p1719bhMj5cbOjUk5QUFd63Una1rPpr+p2UcHJ1nTm3ZJX9Xa35n6LHRrBRuFjbf9+Fz/ACrA1nxJ4L8O6pBpmraloWmajcBWhs7uaCKaUMxVdqMQSCwIBA5IIHIrnv2afHzfEb4NeHNTml82/it/sd4WbLGaE7CW92AV/o4r5p/a18E3PxM/ac8P+G7NxHeXnh9hbliAplT7XIinPQMyBSewbPavnMuyypXzGrg8RVcVBNtp9vXoc1Gg6laVGcuXlvd+h9f69qnhPwsbf+2LvSNJN03l2/26SKDznGMqu7G4jI4Ge3rWd8Sdf0n4d+DtQ1yfTbS4a2T91bu8FuJZCcKhkkIVQTySTkAEgEgA/Dnj/wCK138UPAHw6ttY8xPE3hzXf7O1NJwVmkyE8uRgRkMwjdWzzvjbgZFek/ESxT42ftqW3gnxHLLL4Y0eHMdgJGRZMWqzt0OQXdwCwwSiAAjAI92HD8sPOE69VtRUpSXkmrW23N/qc4OLm3azb9F29T2v4LfFjTfijcajp97pGiWOo2apKv8AZmpW1/FNGygkhkwysrEqwK4zyCe3oFxq3hK11+DQZrvR4tamXdFp0kkS3Mi4JysZO4jCscgHhT6Gvkz9r34ZaJ8Fz4T8c+BoIvDOrw3/ANnKWRKI5CF1fZnAxsKsMYYPg5rQ8QXzap+298OrySMwyXOjxTtFz8haG5JXn64/CprZVRxkXjcPOUabjKSWt0497t3TB4aNVKpTk1Fpu3mvmfXn9h6f/wA+cH/fhf8ACj+w9P8A+fKD/vwv+FXeaWvzH61W/nf3nk80u5R/sTT1/wCXK2x/1yX/AApP7G05h8lnbZ/65L/hU11dwWNvLcXMyQW0KmSSWVgqIoGSzE4wAASTkAAV8ofHH9uPTPD/ANq0j4fiPVdTAKPrEgzawHoTEp/1xHODwmcEbwSK9vLcDmWaVOSg2+76L1Z0YejXxM+Wmm3+HzPY/jH8XPBHwR0Y3esx21zqEyk2WlQRp9ouD0GAR8iA9XbgcgZOFPw5aaf8RP2z/ijHZ6XYR4jwBFEhjsNKtyeWc46nBJPLuRgDAAHVfAr9lL4hftWeIj4q8Q3t7p3hu4k33Wv6gC890B1W2VvvD+EP/q1Gcbtuyv1E+FHwi8L/AAV8JW/h/wAJaUmn2EZ3yP8AeluJCAGllc8u5wBk9AABhQAP6K4d4ZWAgpVXzSe7f6LoPG5vQySLp4eXPWejfSP/AATlP2c/2bPDn7OHhL+zNGQ32q3W19S1edAJruUdOBnZGuSFQcKCTlmLM3sWDu9qUdaMjPpX6RCKguWK0PyqvXq4mpKrVlzSe7ZLRRRVmAUUUUAFFFFABRRRQAUUUUAFFFFABRRRQAUUUUAFFFFABRRRQAUUUUAFFFFABRRRQBETn6V5t8ZfgF4O+O+gnTPFmkJdFA32a9iPl3VozAZaKQcqcgEjlW2gMrDivS6aVBFS4qStLVGlKrUozVSnJxkuqPyd+Nf7BvxI+COqvr/geW88U6NayGWC60vdHqdoM8bo0+ZyM43RZzySqCofhP8At4694cWLTvG9gfEFmh2HULVVivI8dd6nCSEYA/gbqSSa/Wn7w5AxXh3xo/Y/+Gvxx8661rRl0/XJBxrOlkW93njliBtlwAAPMVsDpivlMz4dwuYw5ZwT9f0e6PvsHxPCtFUsyp8yX2lpL59zhfh58avBnxSt0fw3rtte3G3c9m58q6j9d0TYbA6ZAKnsSOa7ndn618O/FL/gm18R/Aty2oeCtQtvGFlEweNEYWd9H16KzbGwAOVcEnovavPtK/aV+M3wQ1BNI8Rm+cqONP8AFVo/mkZxlZG2ykdgdxX0Hr+MZp4eVabcsLLTs/8ANf5H0dPDYXGrmwVZS8no/wCvuP0jI8wMCMbq8M/Zc+A2t/A3TfEltrN9YXcmpXEUsRsWdgoVWBDb1X+8MYz35rzzwb/wUK8P3y+X4n8NX+ly8Az6fItzET6lW2Mv0G417D4b/ai+F3inAtPGFhbSd01EtZkH0/ehQfwJr5L+zs5yujUwypPlna7SvttqiJ4bF0Iyg4NRdr6XWmq1OG8J/s8+LvCHxD+J/imy1PTEn8SW15Hpv7yUNbyyy743l/d4AXqdpY5GBxzVr4Kfsi+HvBvgiXTvGOkaP4j1me4klkvDB5gjjICqiO6hgAF3dBhmOPWvdtK1zTtegE+nX9tfwH/lpbTLKv5qSKvkkAkc1hWzzNFFwtyt2u0rPRWSMHiK6TXNZu3ltseF/swfBHxH8DLbxDpOq6lY6lpF3cJcWf2VpPMR8FHLhlABZFizgnBQjkVc8U/BPV9a/aW8K/EO3u7JNH0qyNrNbSM/nu2LgZUBSpH75erDoeOmfZy4OCKN+eK4nm+NniamJcVzTi4vTo1b7zN1ajm5t6tWZ8s/Gz9jy78dfFS28X+GL3T9NjuJIrjULW5LrvnRwTImxWB3qOQcfMCcnccdP8c/2dNQ8VeNbH4h+DPEEXhjxfp6gvNOv7iZUGFZmAO0hCVbKsrLgEAA5+gASGPQADOc8CuS8RfFPwb4aEya14o0awIBDQ3N9EHIxyNhOTx2wa9PDZxmlSVKKg5cia2vdPdPvojeOIxE3FXvyqy66PofOXhj4N+I/wBpTVtJ8TePPHejeJPDemTOkNh4eRvKkcFd6MSibNxC7iQzFcbSuQw9H8R/AnWdZ/aa8OfEWC8sY9H021EEtuzOJ2IjmX5QFK4/eL1YdDx687c/tc/Bn4Z6e2neGIZLq2V2cWuhad5MW9jksS/lqckDkZ6DHQV4/wCOf+Cg3iHUUeLwzoNnoaHIF1fSG6m9iFAVFPsQwHvX1MMPnWNrS9jT5KTTilJJJRe+i1uz0IYfHVX7seWNmldJJJ/cfdt7qFtp1rLc3VxHa20KlpJpnCIgHUsxIAA9Tivnn4qftveCPBHnWfh938X6qmVAs28u1Q/7U5BDDv8Auww7ZFfNej/Cj4/ftT3kFzPZazqenyMJEvtYc2Wnxg/xxqwVSPXyUY+xr6k+D3/BL7QNIEF/8RNZl8RXYG5tL04vbWinGCrSAiWT1BHl+hBFe9lXh7CLU8U+by2X+b/A4K08ty7XFVeaS+zHX72fJ994t+MX7X/iFtG0y0u9WgVwx0zTE8iwtR1DTOx2/wAJIaVic5C8kCvsP9nj/gnB4f8ABkltrXxEmg8V60nzrpaKf7OgbIxuDAGcjH8QCckFCQGr698J+C9E8C6Pb6ToGk2ej6dBny7aygWGNfU7VAGT3Pc81vFRjjiv2HA5VhsDBQpxWnZWX3HyeYcTV8RB0MLH2dPst36sjggjto1jiRURRtVVGAAO1Tg8UEYFAHFe0fGt31Y6kwKWigQUUUUAFFFFABRRRQAUUUUAFFFFABRRRQAUUUUAFFFFABRRRQAUUUUAFFFFABRRRQAUUUUAFFFFABRRRQA05NYfiPwfoni/TpNP1vSbLVrCXG+2vbdJ4m+quCD+VbmPxppBPNG+jKjKUXeLsfMHj3/gnZ8HvGfmS2WkXfha8dtzT6JdGMfQRSB4gPogrwfxZ/wSlvUM0vhrx7HIuf3drqunkHHoZY3/AFCCv0YAxR19q5J4ShU+KJ72Hz/MsMrQqtrz1/O5+SWt/wDBNv40aERLZRaLq7Kcr9g1Exv/AORUTH4H8azk/Zo/ai8Mx7bbSPE1rGOALPxBEwx7CO5z+YHFfr9jjikPTiuCplOGqbo9qHGGOS5akIy9V/wT8eH+Hf7U1thDZ+Pjxn5b6Rx+YkPPtU0Pwg/ao1X5fsXjchsHE2sGIYPrumA/A9K/YDy1PYGl2gdhXOsjwqd1Ffcv8i/9bq3SjD7n/mfkH/wxB+0T4rnC6toVwqkj97qutwSge/yyyHj6ZrtPDf8AwS2+IuoTR/214k8P6RA3LG0E11Iv/ASkYP8A31X6k4o47V1wyvDQ0SMKnF2YyVocsfRf53Ph3wV/wSv8F6cIpfFHinWtelVstFZpHZQOPQrh3x9HBr6L+Hf7L3ws+Fk8M/h3wXp1rewtujvZ4zc3KH1WWUs4/A16sq7eKWu+FClT+GKR4GIzfHYu6rVZNPpey+5aCJGsY+VQKkooroPICiiigAooooAKKKKACiiigAooooAKKKKACiiigAooooAKKKKACiiigAooooAKKKKACiiigAooooAKKKKACiiigAooooAKKKKACiiigAooooAKKKKACiiigAooooAKKKKACiiigAooooAKKKKACiiigAooooAKKKKACiiigAooooAKKKKACiiigD//2Q==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zMzMzMDAiLz4NCgkJPHVpY29sb3IgbmFtZT0iZ2xvdyIgdmFsdWU9IjB4OTkzMzAw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dGFpLWhpbmgtbmVuLXdpbjctY3VjLWRlcC1jaG8tbWF5LXRpbmgtMDE2LTUuanBnIi8+DQoJCTx1aXJlcGxhY2UgbmFtZT0iaW5pdGlhbHRhYiIgdmFsdWU9Im91dGxpbmUiLz4NCgkJ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UcmFuZyAlbiIvPg0KCQk8IS0tIHN1YnN0aXR1dGlvbjogJW4gPT0gc2xpZGUgbnVtYmVyIC0tPg0KCQk8IS0tIHN1YnN0aXR1dGlvbjogJXQgPT0gdG90YWwgc2xpZGUgY291bnQgLS0+DQoJCTx1aXRleHQgbmFtZT0iU0NSVUJCQVJTVEFUVVNfU0xJREVJTkZPIiB2YWx1ZT0iVHJhbmcgJW4gLyAldCB8ICIvPg0KCQk8dWl0ZXh0IG5hbWU9IlNDUlVCQkFSU1RBVFVTX1NUT1BQRUQiIHZhbHVlPSJTdG9wcGVkIi8+DQoJCTx1aXRleHQgbmFtZT0iU0NSVUJCQVJTVEFUVVNfUExBWUlORyIgdmFsdWU9IsSQYW5nIGNo4bqheSIvPg0KCQk8dWl0ZXh0IG5hbWU9IlNDUlVCQkFSU1RBVFVTX05PQVVESU8iIHZhbHVlPSJObyBh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lRy4bqjIGzhu51pIGPDonUgaOG7j2kiLz4NCgkJPHVpdGV4dCBuYW1lPSJTQ1JVQkJBUlNUQVRVU19SRVZJRVdRVUlaIiB2YWx1ZT0iUmV2aWV3aW5nIFF1aXoiLz4NCgkJPCEtLSBzdWJzdGl0dXRpb246ICVtID09IG1pbnV0ZXMgcmVtYWluaW5nIC0tPg0KCQk8IS0tIHN1YnN0aXR1dGlvbjogJXMgPT0gc2Vjb25kcyByZW1haW5pbmcgLS0+DQoJCTx1aXRleHQgbmFtZT0iRUxBUFNFRCIgdmFsdWU9IiVtIHBow7p0ICVzIGdpw6J5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xpw6puIGjhu4ciLz4NCgkJPHVpdGV4dCBuYW1lPSJUQUJfUVVJWiIgdmFsdWU9IkPDonUgaOG7j2kiLz4NCgkJPHVpdGV4dCBuYW1lPSJUQUJfT1VUTElORSIgdmFsdWU9Ikhp4buDbiB0aOG7iyAxIi8+DQoJCTx1aXRleHQgbmFtZT0iVEFCX1RIVU1CIiB2YWx1ZT0iSGnhu4NuIHRo4buLIDIiLz4NCgkJPHVpdGV4dCBuYW1lPSJUQUJfTk9URVMiIHZhbHVlPSJHaGkgY2jDuiIvPg0KCQk8dWl0ZXh0IG5hbWU9IlRBQl9TRUFSQ0giIHZhbHVlPSJUw6xtIGtp4bq/bSIvPg0KCQk8dWl0ZXh0IG5hbWU9IlNMSURFX0hFQURJTkciIHZhbHVlPSJUcmFuZyIvPg0KCQk8dWl0ZXh0IG5hbWU9IkRVUkFUSU9OX0hFQURJTkciIHZhbHVlPSJUaW1lIi8+DQoJCTx1aXRleHQgbmFtZT0iU0VBUkNIX0hFQURJTkciIHZhbHVlPSJTZWFyY2ggZm9yIHRleHQ6Ii8+DQoJCTx1aXRleHQgbmFtZT0iVEhVTUJfSEVBRElORyIgdmFsdWU9IlRyYW5nIi8+DQoJCTx1aXRleHQgbmFtZT0iVEhVTUJfSU5GTyIgdmFsdWU9IlRyYW5nL1Ro4budaSBnaWF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HaGkgY2jDuiIvPg0KCQk8dWl0ZXh0IG5hbWU9IldBUk5JTkdNU0dfTVNHU1RSSU5HIiB2YWx1ZT0iQuG6oW4gY2jGsGEgaG/DoG4gdGjDoG5oIGPDonUgaOG7j2kuIEvDrWNoIGNo4buNbiAmcXVvdDtDw7MmcXVvdDsgxJHhu4MgY2h1eeG7g24gdHJhbmcuIEvDrWNoIGNo4buNbiAmcXVvdDsga2jDtG5nJnF1b3Q7IMSR4buDIHRy4bqjIGzhu51p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HVpdGV4dCBuYW1lPSJDT1VSU0VfU1RBVFVTIiB2YWx1ZT0i44Oi44K444Ol44O844Or44K544OG44O844K/44K5Ii8+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DCD9ED55-5D16-4886-AD08-56883E8C7708}_11.png&quot;/&gt;&lt;left val=&quot;0&quot;/&gt;&lt;top val=&quot;-4&quot;/&gt;&lt;width val=&quot;231&quot;/&gt;&lt;height val=&quot;54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CFDF32EA-B2B6-4C17-B6FE-9A90003F6ADE}_11.png&quot;/&gt;&lt;left val=&quot;216&quot;/&gt;&lt;top val=&quot;366&quot;/&gt;&lt;width val=&quot;104&quot;/&gt;&lt;height val=&quot;107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B2853BA0-1BC7-4D5F-9925-EA57735E73EF}_11.png&quot;/&gt;&lt;left val=&quot;486&quot;/&gt;&lt;top val=&quot;366&quot;/&gt;&lt;width val=&quot;104&quot;/&gt;&lt;height val=&quot;107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12.mp3"/>
  <p:tag name="PPSNARRATION" val="9,252898669,E:\2017\MN phu la\Chu cai l-m-n_pptx\Media.ppcx"/>
  <p:tag name="HTML_SHAPEINFO" val="&lt;SlideThumbPath val=&quot;Slide12.PNG&quot;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2017\MN phu la\File xuat ban-Chu cai l-m-n\data\asimages\{B0E488DB-D247-45C3-91A2-724A96E88725}_12.png&quot;/&gt;&lt;left val=&quot;132&quot;/&gt;&lt;top val=&quot;54&quot;/&gt;&lt;width val=&quot;528&quot;/&gt;&lt;height val=&quot;527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2017\MN phu la\File xuat ban-Chu cai l-m-n\data\asimages\{5133EB79-03AB-4CA5-BAB2-6A86821E394C}_12.png&quot;/&gt;&lt;left val=&quot;-41&quot;/&gt;&lt;top val=&quot;54&quot;/&gt;&lt;width val=&quot;441&quot;/&gt;&lt;height val=&quot;527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6CB34906-85AD-44EF-8F31-51F99EDFD1B4}_12.png&quot;/&gt;&lt;left val=&quot;0&quot;/&gt;&lt;top val=&quot;-4&quot;/&gt;&lt;width val=&quot;247&quot;/&gt;&lt;height val=&quot;54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13.mp3"/>
  <p:tag name="PPSNARRATION" val="10,252898669,E:\2017\MN phu la\Chu cai l-m-n_pptx\Media.ppcx"/>
  <p:tag name="HTML_SHAPEINFO" val="&lt;SlideThumbPath val=&quot;Slide13.PNG&quot;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0&quot;/&gt;&lt;lineCharCount val=&quot;8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D315ABBE-0E6F-4E5C-A8A6-0CD67971CEAB}_13.png&quot;/&gt;&lt;left val=&quot;60&quot;/&gt;&lt;top val=&quot;284&quot;/&gt;&lt;width val=&quot;559&quot;/&gt;&lt;height val=&quot;135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2,252898669,E:\2017\MN phu la\Chu cai l-m-n_pptx\Media.ppcx"/>
  <p:tag name="PPSNARRATIONPROPS" val="E:\2017\MN phu la\Am thanh\14.mp3"/>
  <p:tag name="HTML_SHAPEINFO" val="&lt;SlideThumbPath val=&quot;Slide14.PNG&quot;/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2673F932-B990-470B-8C5B-0416678550FF}_14.png&quot;/&gt;&lt;left val=&quot;20&quot;/&gt;&lt;top val=&quot;234&quot;/&gt;&lt;width val=&quot;88&quot;/&gt;&lt;height val=&quot;106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9A15797B-66AC-455C-8324-AA45104E0B04}_14.png&quot;/&gt;&lt;left val=&quot;197&quot;/&gt;&lt;top val=&quot;240&quot;/&gt;&lt;width val=&quot;106&quot;/&gt;&lt;height val=&quot;106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B6062582-96DB-4842-93A2-3312B092796C}_14.png&quot;/&gt;&lt;left val=&quot;587&quot;/&gt;&lt;top val=&quot;228&quot;/&gt;&lt;width val=&quot;106&quot;/&gt;&lt;height val=&quot;106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3E363410-1E46-4BFB-844C-5B903F1B880D}_14.png&quot;/&gt;&lt;left val=&quot;106&quot;/&gt;&lt;top val=&quot;258&quot;/&gt;&lt;width val=&quot;108&quot;/&gt;&lt;height val=&quot;10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CD8919C3-98C3-48B3-8FF4-000FAC548142}_14.png&quot;/&gt;&lt;left val=&quot;302&quot;/&gt;&lt;top val=&quot;252&quot;/&gt;&lt;width val=&quot;88&quot;/&gt;&lt;height val=&quot;106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CECFE2BF-F71C-42C5-87E7-50B22611EFEF}_14.png&quot;/&gt;&lt;left val=&quot;393&quot;/&gt;&lt;top val=&quot;246&quot;/&gt;&lt;width val=&quot;123&quot;/&gt;&lt;height val=&quot;106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2BA6A992-C25D-4F0D-95E5-D31AAF6D8111}_14.png&quot;/&gt;&lt;left val=&quot;500&quot;/&gt;&lt;top val=&quot;258&quot;/&gt;&lt;width val=&quot;88&quot;/&gt;&lt;height val=&quot;106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15.mp3"/>
  <p:tag name="PPSNARRATION" val="12,252898669,E:\2017\MN phu la\Chu cai l-m-n_pptx\Media.ppcx"/>
  <p:tag name="HTML_SHAPEINFO" val="&lt;SlideThumbPath val=&quot;Slide16.PNG&quot;/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8C55014A-74C7-4D27-B3C2-0B274B48C8D8}_16.png&quot;/&gt;&lt;left val=&quot;194&quot;/&gt;&lt;top val=&quot;27&quot;/&gt;&lt;width val=&quot;275&quot;/&gt;&lt;height val=&quot;39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3,252898669,E:\2017\MN phu la\Chu cai l-m-n_pptx\Media.ppcx"/>
  <p:tag name="HTML_SHAPEINFO" val="&lt;SlideThumbPath val=&quot;Slide15.PNG&quot;/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62"/>
  <p:tag name="MMPROD_ABSOLUTEPOSITIONID" val="100"/>
  <p:tag name="MMPROD_LASTVALUES" val="&lt;ChangeData&gt;&lt;Text&gt;&lt;![CDATA[Đoạn video trên nói về hoa gì?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100&quot;/&gt;&lt;isInvalidForFieldText val=&quot;0&quot;/&gt;&lt;Image&gt;&lt;filename val=&quot;E:\2017\MN phu la\File xuat ban-Chu cai l-m-n\data\asimages\{FE52CB5D-6238-41C4-A64A-5661F6AA280E}_15.png&quot;/&gt;&lt;left val=&quot;36&quot;/&gt;&lt;top val=&quot;-6&quot;/&gt;&lt;width val=&quot;649&quot;/&gt;&lt;height val=&quot;91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2017\MN phu la\File xuat ban-Chu cai l-m-n\data\asimages\{1A51FC9A-4BCC-4050-8C61-9B106F92B03C}_15.png&quot;/&gt;&lt;left val=&quot;396&quot;/&gt;&lt;top val=&quot;72&quot;/&gt;&lt;width val=&quot;481&quot;/&gt;&lt;height val=&quot;215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2017\MN phu la\File xuat ban-Chu cai l-m-n\data\asimages\{C2BF7268-8033-4784-86DF-E8C3EFFBE354}_15.png&quot;/&gt;&lt;left val=&quot;396&quot;/&gt;&lt;top val=&quot;282&quot;/&gt;&lt;width val=&quot;490&quot;/&gt;&lt;height val=&quot;221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2017\MN phu la\File xuat ban-Chu cai l-m-n\data\asimages\{B11C239F-9581-4C64-9E00-54E6EA8CE295}_15.png&quot;/&gt;&lt;left val=&quot;82&quot;/&gt;&lt;top val=&quot;72&quot;/&gt;&lt;width val=&quot;243&quot;/&gt;&lt;height val=&quot;216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2017\MN phu la\File xuat ban-Chu cai l-m-n\data\asimages\{793A940B-9D50-4236-AA04-AD35D1FDE6A1}_15.png&quot;/&gt;&lt;left val=&quot;85&quot;/&gt;&lt;top val=&quot;276&quot;/&gt;&lt;width val=&quot;447&quot;/&gt;&lt;height val=&quot;235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78]]&gt;&lt;/Left&gt;&lt;Top&gt;&lt;![CDATA[450]]&gt;&lt;/Top&gt;&lt;/ChangeData&gt;"/>
  <p:tag name="MMPROD_ID" val="10170"/>
  <p:tag name="MMPROD_TYPE" val="10018"/>
  <p:tag name="MMPROD_DATA" val="&lt;property id=&quot;10074&quot; value=&quot;0&quot;/&gt;&lt;property id=&quot;10193&quot; value=&quot;3&quot;/&gt;&lt;property id=&quot;10199&quot; value=&quot;1&quot;/&gt;&lt;object type=&quot;10049&quot; unique_id=&quot;10171&quot;&gt;&lt;property id=&quot;10020&quot; value=&quot;3&quot;/&gt;&lt;property id=&quot;10021&quot; value=&quot;307&quot;/&gt;&lt;property id=&quot;10101&quot; value=&quot;[jumptoframe],Value=307,&quot;/&gt;&lt;property id=&quot;10102&quot; value=&quot;0&quot;/&gt;&lt;property id=&quot;10191&quot; value=&quot;100&quot;/&gt;&lt;/object&gt;"/>
  <p:tag name="MMPROD_COLLECTIONCONTAINERID" val="10163"/>
  <p:tag name="MMPROD_PARENTID" val="10162"/>
  <p:tag name="MMPROD_ANSWERLETTER" val="3) 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) ]]&gt;&lt;/Text&gt;&lt;FontSize&gt;&lt;![CDATA[28]]&gt;&lt;/FontSize&gt;&lt;Left&gt;&lt;![CDATA[85]]&gt;&lt;/Left&gt;&lt;Top&gt;&lt;![CDATA[224.0001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6]]&gt;&lt;/Left&gt;&lt;Top&gt;&lt;![CDATA[224.0001]]&gt;&lt;/Top&gt;&lt;/ChangeData&gt;"/>
  <p:tag name="MMPROD_ABSOLUTEPOSITIONID" val="1023"/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432]]&gt;&lt;/Left&gt;&lt;Top&gt;&lt;![CDATA[456]]&gt;&lt;/Top&gt;&lt;/ChangeData&gt;"/>
  <p:tag name="MMPROD_ID" val="10172"/>
  <p:tag name="MMPROD_TYPE" val="10018"/>
  <p:tag name="MMPROD_DATA" val="&lt;property id=&quot;10074&quot; value=&quot;0&quot;/&gt;&lt;property id=&quot;10193&quot; value=&quot;4&quot;/&gt;&lt;property id=&quot;10199&quot; value=&quot;1&quot;/&gt;&lt;object type=&quot;10049&quot; unique_id=&quot;10173&quot;&gt;&lt;property id=&quot;10020&quot; value=&quot;3&quot;/&gt;&lt;property id=&quot;10021&quot; value=&quot;307&quot;/&gt;&lt;property id=&quot;10101&quot; value=&quot;[jumptoframe],Value=307,&quot;/&gt;&lt;property id=&quot;10102&quot; value=&quot;0&quot;/&gt;&lt;property id=&quot;10191&quot; value=&quot;101&quot;/&gt;&lt;/object&gt;"/>
  <p:tag name="MMPROD_COLLECTIONCONTAINERID" val="10163"/>
  <p:tag name="MMPROD_PARENTID" val="10162"/>
  <p:tag name="MMPROD_ANSWERLETTER" val="4) 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4) ]]&gt;&lt;/Text&gt;&lt;FontSize&gt;&lt;![CDATA[28]]&gt;&lt;/FontSize&gt;&lt;Left&gt;&lt;![CDATA[85]]&gt;&lt;/Left&gt;&lt;Top&gt;&lt;![CDATA[271.2001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Hoa cóc]]&gt;&lt;/Text&gt;&lt;FontSize&gt;&lt;![CDATA[28]]&gt;&lt;/FontSize&gt;&lt;Left&gt;&lt;![CDATA[126]]&gt;&lt;/Left&gt;&lt;Top&gt;&lt;![CDATA[271.2001]]&gt;&lt;/Top&gt;&lt;/ChangeData&gt;"/>
  <p:tag name="MMPROD_ABSOLUTEPOSITIONID" val="1024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22.7999]]&gt;&lt;/Left&gt;&lt;Top&gt;&lt;![CDATA[240]]&gt;&lt;/Top&gt;&lt;/ChangeData&gt;"/>
  <p:tag name="MMPROD_ID" val="10168"/>
  <p:tag name="MMPROD_TYPE" val="10018"/>
  <p:tag name="MMPROD_DATA" val="&lt;property id=&quot;10074&quot; value=&quot;1&quot;/&gt;&lt;property id=&quot;10193&quot; value=&quot;2&quot;/&gt;&lt;property id=&quot;10199&quot; value=&quot;1&quot;/&gt;&lt;object type=&quot;10049&quot; unique_id=&quot;10169&quot;&gt;&lt;property id=&quot;10020&quot; value=&quot;2&quot;/&gt;&lt;property id=&quot;10102&quot; value=&quot;0&quot;/&gt;&lt;property id=&quot;10191&quot; value=&quot;99&quot;/&gt;&lt;/object&gt;"/>
  <p:tag name="MMPROD_COLLECTIONCONTAINERID" val="10163"/>
  <p:tag name="MMPROD_PARENTID" val="10162"/>
  <p:tag name="MMPROD_ANSWERLETTER" val="2)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252898669,E:\2017\MN phu la\Chu cai l-m-n_pptx\Media.ppcx"/>
  <p:tag name="PPSNARRATIONPROPS" val="E:\2017\MN phu la\Am thanh\1.mp3"/>
  <p:tag name="HTML_SHAPEINFO" val="&lt;SlideThumbPath val=&quot;Slide1.PNG&quot;/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2) ]]&gt;&lt;/Text&gt;&lt;FontSize&gt;&lt;![CDATA[28]]&gt;&lt;/FontSize&gt;&lt;Left&gt;&lt;![CDATA[85]]&gt;&lt;/Left&gt;&lt;Top&gt;&lt;![CDATA[176.8001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Hoa mai]]&gt;&lt;/Text&gt;&lt;FontSize&gt;&lt;![CDATA[28]]&gt;&lt;/FontSize&gt;&lt;Left&gt;&lt;![CDATA[126]]&gt;&lt;/Left&gt;&lt;Top&gt;&lt;![CDATA[176.8001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17.mp3"/>
  <p:tag name="PPSNARRATION" val="14,252898669,E:\2017\MN phu la\Chu cai l-m-n_pptx\Media.ppcx"/>
  <p:tag name="HTML_SHAPEINFO" val="&lt;SlideThumbPath val=&quot;Slide17.PNG&quot;/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F6CEEB26-24F3-44A1-B093-1E24BBC9EF9E}_17.png&quot;/&gt;&lt;left val=&quot;126&quot;/&gt;&lt;top val=&quot;388&quot;/&gt;&lt;width val=&quot;505&quot;/&gt;&lt;height val=&quot;192&quot;/&gt;&lt;hasText val=&quot;1&quot;/&gt;&lt;/Image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2,252898669,E:\2017\MN phu la\Chu cai l-m-n_pptx\Media.ppcx"/>
  <p:tag name="HTML_SHAPEINFO" val="&lt;SlideThumbPath val=&quot;Slide18.PNG&quot;/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E3C55673-4BB2-42FE-A0B4-FAB9F4B597B6}_18.png&quot;/&gt;&lt;left val=&quot;105&quot;/&gt;&lt;top val=&quot;96&quot;/&gt;&lt;width val=&quot;540&quot;/&gt;&lt;height val=&quot;206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B6E5FF7A-FF2A-4885-A752-A060329F0A93}_18.png&quot;/&gt;&lt;left val=&quot;143&quot;/&gt;&lt;top val=&quot;246&quot;/&gt;&lt;width val=&quot;188&quot;/&gt;&lt;height val=&quot;55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4A36143C-EBE3-4822-BCEE-DD1D61212902}_18.png&quot;/&gt;&lt;left val=&quot;197&quot;/&gt;&lt;top val=&quot;318&quot;/&gt;&lt;width val=&quot;188&quot;/&gt;&lt;height val=&quot;55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AC060E59-0D2D-4CE4-B2E0-E8019A705B27}_18.png&quot;/&gt;&lt;left val=&quot;305&quot;/&gt;&lt;top val=&quot;384&quot;/&gt;&lt;width val=&quot;188&quot;/&gt;&lt;height val=&quot;55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19.mp3"/>
  <p:tag name="PPSNARRATION" val="16,252898669,E:\2017\MN phu la\Chu cai l-m-n_pptx\Media.ppcx"/>
  <p:tag name="HTML_SHAPEINFO" val="&lt;SlideThumbPath val=&quot;Slide19.PNG&quot;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DA5DFA54-9BA4-4735-8655-B295A6D9EC7B}_1.png&quot;/&gt;&lt;left val=&quot;114&quot;/&gt;&lt;top val=&quot;113&quot;/&gt;&lt;width val=&quot;300&quot;/&gt;&lt;height val=&quot;44&quot;/&gt;&lt;hasText val=&quot;1&quot;/&gt;&lt;/Image&gt;&lt;/ThreeDShape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09F6DDDE-5AA5-483B-8541-64BBCAA7A88D}_19.png&quot;/&gt;&lt;left val=&quot;117&quot;/&gt;&lt;top val=&quot;198&quot;/&gt;&lt;width val=&quot;531&quot;/&gt;&lt;height val=&quot;206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7EAD1C3E-9153-48D3-AD19-03F8EE19589D}_19.png&quot;/&gt;&lt;left val=&quot;150&quot;/&gt;&lt;top val=&quot;313&quot;/&gt;&lt;width val=&quot;123&quot;/&gt;&lt;height val=&quot;128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8660334D-9625-4008-8193-57A3ADFB519B}_19.png&quot;/&gt;&lt;left val=&quot;210&quot;/&gt;&lt;top val=&quot;311&quot;/&gt;&lt;width val=&quot;123&quot;/&gt;&lt;height val=&quot;128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53784E20-2F1C-468E-A972-60B0F6A47493}_19.png&quot;/&gt;&lt;left val=&quot;276&quot;/&gt;&lt;top val=&quot;311&quot;/&gt;&lt;width val=&quot;123&quot;/&gt;&lt;height val=&quot;128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02353FD3-06CB-4DA1-A7C3-2966D087F76B}_19.png&quot;/&gt;&lt;left val=&quot;378&quot;/&gt;&lt;top val=&quot;311&quot;/&gt;&lt;width val=&quot;123&quot;/&gt;&lt;height val=&quot;128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F8EB25A4-2D89-4377-B3AC-D756AB01E549}_19.png&quot;/&gt;&lt;left val=&quot;450&quot;/&gt;&lt;top val=&quot;311&quot;/&gt;&lt;width val=&quot;123&quot;/&gt;&lt;height val=&quot;128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9FE4CBB8-825F-49E9-AFD2-A12F3FE612BC}_19.png&quot;/&gt;&lt;left val=&quot;504&quot;/&gt;&lt;top val=&quot;311&quot;/&gt;&lt;width val=&quot;123&quot;/&gt;&lt;height val=&quot;128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AF94DD6F-7F21-4170-BC68-DA0D2323B706}_19.png&quot;/&gt;&lt;left val=&quot;327&quot;/&gt;&lt;top val=&quot;198&quot;/&gt;&lt;width val=&quot;236&quot;/&gt;&lt;height val=&quot;206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4866A774-BD14-4365-96AA-2E752F29A9A4}_19.png&quot;/&gt;&lt;left val=&quot;54&quot;/&gt;&lt;top val=&quot;127&quot;/&gt;&lt;width val=&quot;247&quot;/&gt;&lt;height val=&quot;54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20.mp3"/>
  <p:tag name="PPSNARRATION" val="17,252898669,E:\2017\MN phu la\Chu cai l-m-n_pptx\Media.ppcx"/>
  <p:tag name="HTML_SHAPEINFO" val="&lt;SlideThumbPath val=&quot;Slide20.PNG&quot;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10F3CB0B-6906-4748-BF8D-050B9D41D3F5}_1.png&quot;/&gt;&lt;left val=&quot;438&quot;/&gt;&lt;top val=&quot;111&quot;/&gt;&lt;width val=&quot;264&quot;/&gt;&lt;height val=&quot;44&quot;/&gt;&lt;hasText val=&quot;1&quot;/&gt;&lt;/Image&gt;&lt;/ThreeDShape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D91E7AFF-FFBA-4F9B-9D39-6670F82A78A7}_20.png&quot;/&gt;&lt;left val=&quot;56&quot;/&gt;&lt;top val=&quot;15&quot;/&gt;&lt;width val=&quot;732&quot;/&gt;&lt;height val=&quot;638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77120DCA-DF0A-43B3-9C39-3FFD05287AB4}_20.png&quot;/&gt;&lt;left val=&quot;0&quot;/&gt;&lt;top val=&quot;-4&quot;/&gt;&lt;width val=&quot;319&quot;/&gt;&lt;height val=&quot;54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5,252898669,E:\2017\MN phu la\Chu cai l-m-n_pptx\Media.ppcx"/>
  <p:tag name="HTML_SHAPEINFO" val="&lt;SlideThumbPath val=&quot;Slide21.PNG&quot;/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85C7A5E2-EE1D-4DE8-BEE1-632B2C30C0D6}_21.png&quot;/&gt;&lt;left val=&quot;0&quot;/&gt;&lt;top val=&quot;-4&quot;/&gt;&lt;width val=&quot;271&quot;/&gt;&lt;height val=&quot;54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90"/>
  <p:tag name="MMPROD_ABSOLUTEPOSITIONID" val="100"/>
  <p:tag name="MMPROD_LASTVALUES" val="&lt;ChangeData&gt;&lt;Text&gt;&lt;![CDATA[Chữ m được ghép bằng những nét gì?]]&gt;&lt;/Text&gt;&lt;FontSize&gt;&lt;![CDATA[37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100&quot;/&gt;&lt;isInvalidForFieldText val=&quot;0&quot;/&gt;&lt;Image&gt;&lt;filename val=&quot;E:\2017\MN phu la\File xuat ban-Chu cai l-m-n\data\asimages\{CE018BD8-FA3C-4645-89C6-7AB6050D66E0}_21.png&quot;/&gt;&lt;left val=&quot;36&quot;/&gt;&lt;top val=&quot;21&quot;/&gt;&lt;width val=&quot;649&quot;/&gt;&lt;height val=&quot;91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FCA2E215-1289-43FB-AE53-78910D368B88}_21.png&quot;/&gt;&lt;left val=&quot;135&quot;/&gt;&lt;top val=&quot;229&quot;/&gt;&lt;width val=&quot;428&quot;/&gt;&lt;height val=&quot;54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A4E8359A-6FBB-4A6D-9A86-6710771F0F4F}_21.png&quot;/&gt;&lt;left val=&quot;141&quot;/&gt;&lt;top val=&quot;402&quot;/&gt;&lt;width val=&quot;428&quot;/&gt;&lt;height val=&quot;54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22.mp3"/>
  <p:tag name="PPSNARRATION" val="19,252898669,E:\2017\MN phu la\Chu cai l-m-n_pptx\Media.ppcx"/>
  <p:tag name="HTML_SHAPEINFO" val="&lt;SlideThumbPath val=&quot;Slide22.PNG&quot;/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E34935CF-27B2-4214-A100-ED207F06A53A}_22.png&quot;/&gt;&lt;left val=&quot;0&quot;/&gt;&lt;top val=&quot;-10&quot;/&gt;&lt;width val=&quot;271&quot;/&gt;&lt;height val=&quot;54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8E982624-46A8-49EF-823E-6E03FF053A9C}_1.png&quot;/&gt;&lt;left val=&quot;114&quot;/&gt;&lt;top val=&quot;140&quot;/&gt;&lt;width val=&quot;579&quot;/&gt;&lt;height val=&quot;51&quot;/&gt;&lt;hasText val=&quot;1&quot;/&gt;&lt;/Image&gt;&lt;/ThreeDShape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23.mp3"/>
  <p:tag name="PPSNARRATION" val="20,252898669,E:\2017\MN phu la\Chu cai l-m-n_pptx\Media.ppcx"/>
  <p:tag name="HTML_SHAPEINFO" val="&lt;SlideThumbPath val=&quot;Slide23.PNG&quot;/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2017\MN phu la\File xuat ban-Chu cai l-m-n\data\asimages\{7EAF310E-7F03-429F-A97E-48D99E72073F}_23.png&quot;/&gt;&lt;left val=&quot;204&quot;/&gt;&lt;top val=&quot;87&quot;/&gt;&lt;width val=&quot;468&quot;/&gt;&lt;height val=&quot;317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2017\MN phu la\File xuat ban-Chu cai l-m-n\data\asimages\{6D296EDC-05F1-45F4-A78E-B65D97000543}_23.png&quot;/&gt;&lt;left val=&quot;-17&quot;/&gt;&lt;top val=&quot;87&quot;/&gt;&lt;width val=&quot;365&quot;/&gt;&lt;height val=&quot;317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27FB1E3B-908C-436A-A719-DCDC80806B85}_23.png&quot;/&gt;&lt;left val=&quot;18&quot;/&gt;&lt;top val=&quot;13&quot;/&gt;&lt;width val=&quot;265&quot;/&gt;&lt;height val=&quot;54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26.mp3"/>
  <p:tag name="PPSNARRATION" val="23,252898669,E:\2017\MN phu la\Chu cai l-m-n_pptx\Media.ppcx"/>
  <p:tag name="HTML_SHAPEINFO" val="&lt;SlideThumbPath val=&quot;Slide26.PNG&quot;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1&quot;/&gt;&lt;lineCharCount val=&quot;11&quot;/&gt;&lt;lineCharCount val=&quot;23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DB20502A-4B19-4DC8-94FE-5A56245703E7}_1.png&quot;/&gt;&lt;left val=&quot;240&quot;/&gt;&lt;top val=&quot;174&quot;/&gt;&lt;width val=&quot;363&quot;/&gt;&lt;height val=&quot;114&quot;/&gt;&lt;hasText val=&quot;1&quot;/&gt;&lt;/Image&gt;&lt;/ThreeDShape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27.mp3"/>
  <p:tag name="PPSNARRATION" val="24,252898669,E:\2017\MN phu la\Chu cai l-m-n_pptx\Media.ppcx"/>
  <p:tag name="HTML_SHAPEINFO" val="&lt;SlideThumbPath val=&quot;Slide27.PNG&quot;/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B15E3592-268C-47FF-B5AD-CE00C5617F1A}_27.png&quot;/&gt;&lt;left val=&quot;114&quot;/&gt;&lt;top val=&quot;389&quot;/&gt;&lt;width val=&quot;502&quot;/&gt;&lt;height val=&quot;171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27.mp3"/>
  <p:tag name="PPSNARRATION" val="25,252898669,E:\2017\MN phu la\Chu cai l-m-n_pptx\Media.ppcx"/>
  <p:tag name="HTML_SHAPEINFO" val="&lt;SlideThumbPath val=&quot;Slide28.PNG&quot;/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B2B43F63-1981-4A25-BDB3-AD0C1BDE9B76}_28.png&quot;/&gt;&lt;left val=&quot;119&quot;/&gt;&lt;top val=&quot;221&quot;/&gt;&lt;width val=&quot;499&quot;/&gt;&lt;height val=&quot;171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18CBB577-0058-4171-9E47-1A6C4DF25147}_28.png&quot;/&gt;&lt;left val=&quot;30&quot;/&gt;&lt;top val=&quot;24&quot;/&gt;&lt;width val=&quot;265&quot;/&gt;&lt;height val=&quot;54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8CF60FF1-298E-4AAC-9D43-F6FCC4706818}_28.png&quot;/&gt;&lt;left val=&quot;378&quot;/&gt;&lt;top val=&quot;221&quot;/&gt;&lt;width val=&quot;193&quot;/&gt;&lt;height val=&quot;171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29.mp3"/>
  <p:tag name="PPSNARRATION" val="26,252898669,E:\2017\MN phu la\Chu cai l-m-n_pptx\Media.ppcx"/>
  <p:tag name="HTML_SHAPEINFO" val="&lt;SlideThumbPath val=&quot;Slide29.PNG&quot;/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5D5EBAFA-9243-4532-ACCB-A8905355F3BB}_29.png&quot;/&gt;&lt;left val=&quot;92&quot;/&gt;&lt;top val=&quot;21&quot;/&gt;&lt;width val=&quot;630&quot;/&gt;&lt;height val=&quot;638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102CB250-9A53-4C7B-BC76-72C254E10C86}_29.png&quot;/&gt;&lt;left val=&quot;0&quot;/&gt;&lt;top val=&quot;-4&quot;/&gt;&lt;width val=&quot;319&quot;/&gt;&lt;height val=&quot;54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7&quot;/&gt;&lt;lineCharCount val=&quot;34&quot;/&gt;&lt;lineCharCount val=&quot;25&quot;/&gt;&lt;lineCharCount val=&quot;22&quot;/&gt;&lt;lineCharCount val=&quot;43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9BD02694-F1B4-4426-82AB-8512678C98F2}_1.png&quot;/&gt;&lt;left val=&quot;183&quot;/&gt;&lt;top val=&quot;291&quot;/&gt;&lt;width val=&quot;362&quot;/&gt;&lt;height val=&quot;122&quot;/&gt;&lt;hasText val=&quot;1&quot;/&gt;&lt;/Image&gt;&lt;/ThreeDShape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7,252898669,E:\2017\MN phu la\Chu cai l-m-n_pptx\Media.ppcx"/>
  <p:tag name="HTML_SHAPEINFO" val="&lt;SlideThumbPath val=&quot;Slide30.PNG&quot;/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00"/>
  <p:tag name="MMPROD_ABSOLUTEPOSITIONID" val="100"/>
  <p:tag name="MMPROD_LASTVALUES" val="&lt;ChangeData&gt;&lt;Text&gt;&lt;![CDATA[Chữ n gồm 1 nét sổ thẳng và 1 nét móc xuôi, đúng hay sai?]]&gt;&lt;/Text&gt;&lt;FontSize&gt;&lt;![CDATA[37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53&quot;/&gt;&lt;lineCharCount val=&quot;4&quot;/&gt;&lt;/TableIndex&gt;&lt;/ShapeTextInfo&gt;"/>
  <p:tag name="HTML_SHAPEINFO" val="&lt;ThreeDShapeInfo&gt;&lt;uuid val=&quot;100&quot;/&gt;&lt;isInvalidForFieldText val=&quot;0&quot;/&gt;&lt;Image&gt;&lt;filename val=&quot;E:\2017\MN phu la\File xuat ban-Chu cai l-m-n\data\asimages\{3343BAF5-60D3-4AB4-8C22-F17A4EC73022}_30.png&quot;/&gt;&lt;left val=&quot;36&quot;/&gt;&lt;top val=&quot;72&quot;/&gt;&lt;width val=&quot;654&quot;/&gt;&lt;height val=&quot;91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CE28036C-915E-43BD-9C76-98F2AD72AF98}_30.png&quot;/&gt;&lt;left val=&quot;30&quot;/&gt;&lt;top val=&quot;19&quot;/&gt;&lt;width val=&quot;271&quot;/&gt;&lt;height val=&quot;54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BBD37BAA-0B58-4FBE-B5D1-3A77667E0362}_30.png&quot;/&gt;&lt;left val=&quot;93&quot;/&gt;&lt;top val=&quot;111&quot;/&gt;&lt;width val=&quot;629&quot;/&gt;&lt;height val=&quot;638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31.mp3"/>
  <p:tag name="PPSNARRATION" val="28,252898669,E:\2017\MN phu la\Chu cai l-m-n_pptx\Media.ppcx"/>
  <p:tag name="HTML_SHAPEINFO" val="&lt;SlideThumbPath val=&quot;Slide31.PNG&quot;/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B81A5875-EF81-4B95-85A6-1A03C8381E07}_31.png&quot;/&gt;&lt;left val=&quot;0&quot;/&gt;&lt;top val=&quot;-10&quot;/&gt;&lt;width val=&quot;271&quot;/&gt;&lt;height val=&quot;54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32.mp3"/>
  <p:tag name="PPSNARRATION" val="29,252898669,E:\2017\MN phu la\Chu cai l-m-n_pptx\Media.ppcx"/>
  <p:tag name="HTML_SHAPEINFO" val="&lt;SlideThumbPath val=&quot;Slide32.PNG&quot;/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2017\MN phu la\File xuat ban-Chu cai l-m-n\data\asimages\{AB9478F4-EC64-4317-BA59-46C4AAEA4C9B}_32.png&quot;/&gt;&lt;left val=&quot;222&quot;/&gt;&lt;top val=&quot;87&quot;/&gt;&lt;width val=&quot;468&quot;/&gt;&lt;height val=&quot;31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56A082C0-2363-4BE5-A9B6-341A3FF4F996}_1.png&quot;/&gt;&lt;left val=&quot;317&quot;/&gt;&lt;top val=&quot;423&quot;/&gt;&lt;width val=&quot;152&quot;/&gt;&lt;height val=&quot;39&quot;/&gt;&lt;hasText val=&quot;1&quot;/&gt;&lt;/Image&gt;&lt;/ThreeDShape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2017\MN phu la\File xuat ban-Chu cai l-m-n\data\asimages\{69AE50C0-31C1-4DDE-B249-EDFCB0F72F9D}_32.png&quot;/&gt;&lt;left val=&quot;-17&quot;/&gt;&lt;top val=&quot;48&quot;/&gt;&lt;width val=&quot;376&quot;/&gt;&lt;height val=&quot;380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4B4DBA9D-DE27-4D93-AB6F-EE0FBA7F7A43}_32.png&quot;/&gt;&lt;left val=&quot;18&quot;/&gt;&lt;top val=&quot;13&quot;/&gt;&lt;width val=&quot;265&quot;/&gt;&lt;height val=&quot;54&quot;/&gt;&lt;hasText val=&quot;1&quot;/&gt;&lt;/Image&gt;&lt;/ThreeDShape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8,252898669,E:\2017\MN phu la\Chu cai l-m-n_pptx\Media.ppcx"/>
  <p:tag name="HTML_SHAPEINFO" val="&lt;SlideThumbPath val=&quot;Slide33.PNG&quot;/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24"/>
  <p:tag name="MMPROD_ABSOLUTEPOSITIONID" val="100"/>
  <p:tag name="MMPROD_LASTVALUES" val="&lt;ChangeData&gt;&lt;Text&gt;&lt;![CDATA[Hai chữ cái n - m có điểm gì giống nhau?]]&gt;&lt;/Text&gt;&lt;FontSize&gt;&lt;![CDATA[37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0&quot;/&gt;&lt;/TableIndex&gt;&lt;/ShapeTextInfo&gt;"/>
  <p:tag name="HTML_SHAPEINFO" val="&lt;ThreeDShapeInfo&gt;&lt;uuid val=&quot;100&quot;/&gt;&lt;isInvalidForFieldText val=&quot;0&quot;/&gt;&lt;Image&gt;&lt;filename val=&quot;E:\2017\MN phu la\File xuat ban-Chu cai l-m-n\data\asimages\{C46202B6-1784-47F3-AF1E-884344AA9168}_33.png&quot;/&gt;&lt;left val=&quot;36&quot;/&gt;&lt;top val=&quot;21&quot;/&gt;&lt;width val=&quot;649&quot;/&gt;&lt;height val=&quot;91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1,252898669,E:\2017\MN phu la\Chu cai l-m-n_pptx\Media.ppcx"/>
  <p:tag name="PPSNARRATIONPROPS" val="E:\2017\MN phu la\Am thanh\2.mp3"/>
  <p:tag name="HTML_SHAPEINFO" val="&lt;SlideThumbPath val=&quot;Slide2.PNG&quot;/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CD3873A7-F97B-4B98-8C80-27927DB6BA39}_33.png&quot;/&gt;&lt;left val=&quot;147&quot;/&gt;&lt;top val=&quot;240&quot;/&gt;&lt;width val=&quot;325&quot;/&gt;&lt;height val=&quot;54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15DE36E5-3298-4234-AC0E-26A2525C5FB3}_33.png&quot;/&gt;&lt;left val=&quot;75&quot;/&gt;&lt;top val=&quot;396&quot;/&gt;&lt;width val=&quot;514&quot;/&gt;&lt;height val=&quot;54&quot;/&gt;&lt;hasText val=&quot;1&quot;/&gt;&lt;/Image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33.mp3"/>
  <p:tag name="PPSNARRATION" val="30,252898669,E:\2017\MN phu la\Chu cai l-m-n_pptx\Media.ppcx"/>
  <p:tag name="HTML_SHAPEINFO" val="&lt;SlideThumbPath val=&quot;Slide34.PNG&quot;/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59D8E3C6-4A22-4430-8E8B-4B81DF9684D5}_34.png&quot;/&gt;&lt;left val=&quot;126&quot;/&gt;&lt;top val=&quot;177&quot;/&gt;&lt;width val=&quot;499&quot;/&gt;&lt;height val=&quot;86&quot;/&gt;&lt;hasText val=&quot;1&quot;/&gt;&lt;/Image&gt;&lt;/ThreeDShape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374E15EA-5083-45F6-A5BF-454FB11DD9AB}_34.png&quot;/&gt;&lt;left val=&quot;11&quot;/&gt;&lt;top val=&quot;156&quot;/&gt;&lt;width val=&quot;804&quot;/&gt;&lt;height val=&quot;426&quot;/&gt;&lt;hasText val=&quot;1&quot;/&gt;&lt;/Image&gt;&lt;/ThreeDShape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35.mp3"/>
  <p:tag name="PPSNARRATION" val="32,252898669,E:\2017\MN phu la\Chu cai l-m-n_pptx\Media.ppcx"/>
  <p:tag name="HTML_SHAPEINFO" val="&lt;SlideThumbPath val=&quot;Slide35.PNG&quot;/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0A8C0960-8482-4418-A629-481BDF48171C}_35.png&quot;/&gt;&lt;left val=&quot;12&quot;/&gt;&lt;top val=&quot;1&quot;/&gt;&lt;width val=&quot;347&quot;/&gt;&lt;height val=&quot;54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9,252898669,E:\2017\MN phu la\Chu cai l-m-n_pptx\Media.ppcx"/>
  <p:tag name="HTML_SHAPEINFO" val="&lt;SlideThumbPath val=&quot;Slide36.PNG&quot;/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24"/>
  <p:tag name="MMPROD_ABSOLUTEPOSITIONID" val="100"/>
  <p:tag name="MMPROD_LASTVALUES" val="&lt;ChangeData&gt;&lt;Text&gt;&lt;![CDATA[Hai chữ cái n - m có điểm gì khác nhau?]]&gt;&lt;/Text&gt;&lt;FontSize&gt;&lt;![CDATA[37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100&quot;/&gt;&lt;isInvalidForFieldText val=&quot;0&quot;/&gt;&lt;Image&gt;&lt;filename val=&quot;E:\2017\MN phu la\File xuat ban-Chu cai l-m-n\data\asimages\{A33F2A82-D8FD-46F9-A021-79826E2EE22F}_36.png&quot;/&gt;&lt;left val=&quot;36&quot;/&gt;&lt;top val=&quot;21&quot;/&gt;&lt;width val=&quot;649&quot;/&gt;&lt;height val=&quot;91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60C37A28-48E6-4F73-B0AD-F1A652644ED3}_2.png&quot;/&gt;&lt;left val=&quot;18&quot;/&gt;&lt;top val=&quot;11&quot;/&gt;&lt;width val=&quot;258&quot;/&gt;&lt;height val=&quot;54&quot;/&gt;&lt;hasText val=&quot;1&quot;/&gt;&lt;/Image&gt;&lt;/ThreeDShape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E29F7F66-605D-4D02-9CA1-976A3C809B38}_36.png&quot;/&gt;&lt;left val=&quot;24&quot;/&gt;&lt;top val=&quot;60&quot;/&gt;&lt;width val=&quot;210&quot;/&gt;&lt;height val=&quot;212&quot;/&gt;&lt;hasText val=&quot;1&quot;/&gt;&lt;/Image&gt;&lt;/ThreeDShape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56802666-3A5B-436B-BE1D-7465A079FB98}_36.png&quot;/&gt;&lt;left val=&quot;498&quot;/&gt;&lt;top val=&quot;63&quot;/&gt;&lt;width val=&quot;243&quot;/&gt;&lt;height val=&quot;212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8D600CB1-FECF-41CC-973B-5168842D58AF}_36.png&quot;/&gt;&lt;left val=&quot;24&quot;/&gt;&lt;top val=&quot;214&quot;/&gt;&lt;width val=&quot;210&quot;/&gt;&lt;height val=&quot;212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656C1BA7-202B-46D6-8C6B-EF2A1E5FC6C9}_36.png&quot;/&gt;&lt;left val=&quot;498&quot;/&gt;&lt;top val=&quot;216&quot;/&gt;&lt;width val=&quot;243&quot;/&gt;&lt;height val=&quot;212&quot;/&gt;&lt;hasText val=&quot;1&quot;/&gt;&lt;/Image&gt;&lt;/ThreeDShape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0BAE7C03-0E33-42E8-A032-7E102281FB55}_36.png&quot;/&gt;&lt;left val=&quot;90&quot;/&gt;&lt;top val=&quot;213&quot;/&gt;&lt;width val=&quot;536&quot;/&gt;&lt;height val=&quot;44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5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BEB4CFE0-C0D8-40C6-8E96-43E34762EE9F}_36.png&quot;/&gt;&lt;left val=&quot;72&quot;/&gt;&lt;top val=&quot;369&quot;/&gt;&lt;width val=&quot;577&quot;/&gt;&lt;height val=&quot;44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1&quot;/&gt;&lt;lineCharCount val=&quot;43&quot;/&gt;&lt;lineCharCount val=&quot;45&quot;/&gt;&lt;lineCharCount val=&quot;51&quot;/&gt;&lt;lineCharCount val=&quot;12&quot;/&gt;&lt;lineCharCount val=&quot;33&quot;/&gt;&lt;lineCharCount val=&quot;55&quot;/&gt;&lt;lineCharCount val=&quot;50&quot;/&gt;&lt;lineCharCount val=&quot;4&quot;/&gt;&lt;lineCharCount val=&quot;47&quot;/&gt;&lt;lineCharCount val=&quot;13&quot;/&gt;&lt;lineCharCount val=&quot;38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F2413A4F-B2D9-4315-8EF5-8083CDB240AB}_2.png&quot;/&gt;&lt;left val=&quot;110&quot;/&gt;&lt;top val=&quot;186&quot;/&gt;&lt;width val=&quot;506&quot;/&gt;&lt;height val=&quot;299&quot;/&gt;&lt;hasText val=&quot;1&quot;/&gt;&lt;/Image&gt;&lt;/ThreeDShape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37.mp3"/>
  <p:tag name="PPSNARRATION" val="34,252898669,E:\2017\MN phu la\Chu cai l-m-n_pptx\Media.ppcx"/>
  <p:tag name="HTML_SHAPEINFO" val="&lt;SlideThumbPath val=&quot;Slide37.PNG&quot;/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5817A8CE-CBB9-4B91-B3F8-24815521AC3F}_37.png&quot;/&gt;&lt;left val=&quot;387&quot;/&gt;&lt;top val=&quot;7&quot;/&gt;&lt;width val=&quot;325&quot;/&gt;&lt;height val=&quot;54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38.mp3"/>
  <p:tag name="PPSNARRATION" val="35,252898669,E:\2017\MN phu la\Chu cai l-m-n_pptx\Media.ppcx"/>
  <p:tag name="HTML_SHAPEINFO" val="&lt;SlideThumbPath val=&quot;Slide38.PNG&quot;/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extEffect&gt;&lt;Image&gt;&lt;filename val=&quot;E:\2017\MN phu la\File xuat ban-Chu cai l-m-n\data\asimages\{7B7E735A-60F3-4BB4-BE10-A2E2E676E87D}_1.png_crop.png&quot;/&gt;&lt;left val=&quot;224&quot;/&gt;&lt;top val=&quot;149&quot;/&gt;&lt;width val=&quot;279&quot;/&gt;&lt;height val=&quot;26&quot;/&gt;&lt;hasText val=&quot;1&quot;/&gt;&lt;paraId val=&quot;1&quot;/&gt;&lt;/Image&gt;&lt;/TextEffect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extEffect&gt;&lt;Image&gt;&lt;filename val=&quot;E:\2017\MN phu la\File xuat ban-Chu cai l-m-n\data\asimages\{1CD39A99-5AD5-4B6F-B9D0-4246355F7793}_1.png_crop.png&quot;/&gt;&lt;left val=&quot;272&quot;/&gt;&lt;top val=&quot;219&quot;/&gt;&lt;width val=&quot;182&quot;/&gt;&lt;height val=&quot;37&quot;/&gt;&lt;hasText val=&quot;1&quot;/&gt;&lt;paraId val=&quot;1&quot;/&gt;&lt;/Image&gt;&lt;/TextEffect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14]]&gt;&lt;/SlideID&gt;&lt;/ChangeData&gt;"/>
  <p:tag name="PPSNARRATIONPROPS" val="E:\2017\MN phu la\Am thanh\39.mp3"/>
  <p:tag name="PPSNARRATION" val="36,252898669,E:\2017\MN phu la\Chu cai l-m-n_pptx\Media.ppcx"/>
  <p:tag name="MMPROD_PASSDATA" val="&lt;object type=&quot;10050&quot; unique_id=&quot;10237&quot;&gt;&lt;property id=&quot;10020&quot; value=&quot;2&quot;/&gt;&lt;property id=&quot;10191&quot; value=&quot;116&quot;/&gt;&lt;/object&gt;"/>
  <p:tag name="MMPROD_FAILDATA" val="&lt;object type=&quot;10051&quot; unique_id=&quot;10238&quot;&gt;&lt;property id=&quot;10020&quot; value=&quot;3&quot;/&gt;&lt;property id=&quot;10021&quot; value=&quot;314&quot;/&gt;&lt;property id=&quot;10101&quot; value=&quot;[jumptoframe],Value=314,&quot;/&gt;&lt;property id=&quot;10191&quot; value=&quot;117&quot;/&gt;&lt;/object&gt;"/>
  <p:tag name="MMPROD_ID" val="10235"/>
  <p:tag name="MMPROD_TYPE" val="10016"/>
  <p:tag name="MMPROD_DATA" val="&lt;property id=&quot;10026&quot; value=&quot;5&quot;/&gt;&lt;property id=&quot;10027&quot; value=&quot;Interaction10235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52898669,E:\2017\MN phu la\Chu cai l-m-n_pptx\Media.ppcx"/>
  <p:tag name="HTML_SHAPEINFO" val="&lt;SlideThumbPath val=&quot;Slide39.PNG&quot;/&gt;"/>
  <p:tag name="MMPROD_ANSWERCOUNT" val="3"/>
  <p:tag name="MMPROD_ITEMCOUNT" val="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35"/>
  <p:tag name="MMPROD_ABSOLUTEPOSITIONID" val="100"/>
  <p:tag name="MMPROD_LASTVALUES" val="&lt;ChangeData&gt;&lt;Text&gt;&lt;![CDATA[Bé hãy nối chữ cái giống nhau nhé!]]&gt;&lt;/Text&gt;&lt;FontSize&gt;&lt;![CDATA[41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100&quot;/&gt;&lt;isInvalidForFieldText val=&quot;0&quot;/&gt;&lt;Image&gt;&lt;filename val=&quot;E:\2017\MN phu la\File xuat ban-Chu cai l-m-n\data\asimages\{4FEDC0F6-AE17-411D-BE2B-A51219D96397}_39.png&quot;/&gt;&lt;left val=&quot;30&quot;/&gt;&lt;top val=&quot;186&quot;/&gt;&lt;width val=&quot;649&quot;/&gt;&lt;height val=&quot;91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.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3090&quot;/&gt;&lt;isInvalidForFieldText val=&quot;0&quot;/&gt;&lt;Image&gt;&lt;filename val=&quot;E:\2017\MN phu la\File xuat ban-Chu cai l-m-n\data\asimages\{5C634177-1CF3-497F-BDD1-E4E68145F4EB}_39.png&quot;/&gt;&lt;left val=&quot;109&quot;/&gt;&lt;top val=&quot;4&quot;/&gt;&lt;width val=&quot;322&quot;/&gt;&lt;height val=&quot;59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252898669,E:\2017\MN phu la\Chu cai l-m-n_pptx\Media.ppcx"/>
  <p:tag name="HTML_SHAPEINFO" val="&lt;SlideThumbPath val=&quot;Slide3.PNG&quot;/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.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30910&quot;/&gt;&lt;isInvalidForFieldText val=&quot;0&quot;/&gt;&lt;Image&gt;&lt;filename val=&quot;E:\2017\MN phu la\File xuat ban-Chu cai l-m-n\data\asimages\{1C011BB7-C1B8-43D7-A884-46E3E0A48DE8}_39.png&quot;/&gt;&lt;left val=&quot;523&quot;/&gt;&lt;top val=&quot;16&quot;/&gt;&lt;width val=&quot;322&quot;/&gt;&lt;height val=&quot;59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]]&gt;&lt;/Left&gt;&lt;Top&gt;&lt;![CDATA[165.2376]]&gt;&lt;/Top&gt;&lt;/ChangeData&gt;"/>
  <p:tag name="MMPROD_ABSOLUTEPOSITIONID" val="4001"/>
  <p:tag name="MMPROD_ID" val="10240"/>
  <p:tag name="MMPROD_TYPE" val="10023"/>
  <p:tag name="MMPROD_DATA" val="&lt;property id=&quot;10193&quot; value=&quot;A&quot;/&gt;&lt;property id=&quot;10199&quot; value=&quot;0&quot;/&gt;"/>
  <p:tag name="MMPROD_COLLECTIONCONTAINERID" val="10236"/>
  <p:tag name="MMPROD_PARENTID" val="10235"/>
  <p:tag name="HTML_SHAPEINFO" val="&lt;ThreeDShapeInfo&gt;&lt;uuid val=&quot;4001&quot;/&gt;&lt;isInvalidForFieldText val=&quot;0&quot;/&gt;&lt;Image&gt;&lt;filename val=&quot;E:\2017\MN phu la\File xuat ban-Chu cai l-m-n\data\asimages\{F24DEC0C-1D62-4916-85E5-8DFE81FF27C4}_39.png&quot;/&gt;&lt;left val=&quot;398&quot;/&gt;&lt;top val=&quot;244&quot;/&gt;&lt;width val=&quot;317&quot;/&gt;&lt;height val=&quot;107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]]&gt;&lt;/Left&gt;&lt;Top&gt;&lt;![CDATA[212.4376]]&gt;&lt;/Top&gt;&lt;/ChangeData&gt;"/>
  <p:tag name="MMPROD_ABSOLUTEPOSITIONID" val="4002"/>
  <p:tag name="MMPROD_ID" val="10241"/>
  <p:tag name="MMPROD_TYPE" val="10023"/>
  <p:tag name="MMPROD_DATA" val="&lt;property id=&quot;10193&quot; value=&quot;B&quot;/&gt;&lt;property id=&quot;10199&quot; value=&quot;0&quot;/&gt;"/>
  <p:tag name="MMPROD_COLLECTIONCONTAINERID" val="10236"/>
  <p:tag name="MMPROD_PARENTID" val="10235"/>
  <p:tag name="HTML_SHAPEINFO" val="&lt;ThreeDShapeInfo&gt;&lt;uuid val=&quot;4002&quot;/&gt;&lt;isInvalidForFieldText val=&quot;0&quot;/&gt;&lt;Image&gt;&lt;filename val=&quot;E:\2017\MN phu la\File xuat ban-Chu cai l-m-n\data\asimages\{099716A2-3C0A-4F61-8DD0-BE6B518CA1C4}_39.png&quot;/&gt;&lt;left val=&quot;398&quot;/&gt;&lt;top val=&quot;318&quot;/&gt;&lt;width val=&quot;317&quot;/&gt;&lt;height val=&quot;107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]]&gt;&lt;/Left&gt;&lt;Top&gt;&lt;![CDATA[259.6376]]&gt;&lt;/Top&gt;&lt;/ChangeData&gt;"/>
  <p:tag name="MMPROD_ABSOLUTEPOSITIONID" val="4003"/>
  <p:tag name="MMPROD_ID" val="10242"/>
  <p:tag name="MMPROD_TYPE" val="10023"/>
  <p:tag name="MMPROD_DATA" val="&lt;property id=&quot;10193&quot; value=&quot;C&quot;/&gt;&lt;property id=&quot;10199&quot; value=&quot;0&quot;/&gt;"/>
  <p:tag name="MMPROD_COLLECTIONCONTAINERID" val="10236"/>
  <p:tag name="MMPROD_PARENTID" val="10235"/>
  <p:tag name="HTML_SHAPEINFO" val="&lt;ThreeDShapeInfo&gt;&lt;uuid val=&quot;4003&quot;/&gt;&lt;isInvalidForFieldText val=&quot;0&quot;/&gt;&lt;Image&gt;&lt;filename val=&quot;E:\2017\MN phu la\File xuat ban-Chu cai l-m-n\data\asimages\{1185482C-623C-4B77-A02A-D147BCC7424F}_39.png&quot;/&gt;&lt;left val=&quot;398&quot;/&gt;&lt;top val=&quot;400&quot;/&gt;&lt;width val=&quot;315&quot;/&gt;&lt;height val=&quot;107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243"/>
  <p:tag name="MMPROD_TYPE" val="10028"/>
  <p:tag name="MMPROD_COLLECTIONCONTAINERID" val="10239"/>
  <p:tag name="MMPROD_PARENTID" val="10235"/>
  <p:tag name="HTML_AUTOSHAPE_INFO" val="&lt;ThreeDShapeInfo&gt;&lt;uuid val=&quot;3001&quot;/&gt;&lt;isInvalidForFieldText val=&quot;0&quot;/&gt;&lt;hasMultipleQuizShape val=&quot;1&quot;/&gt;&lt;Image&gt;&lt;filename val=&quot;E:\2017\MN phu la\File xuat ban-Chu cai l-m-n\data\asimages\{33E8032E-D9D8-414B-A8A5-1494DF6C67E0}_39.png&quot;/&gt;&lt;left val=&quot;178&quot;/&gt;&lt;top val=&quot;270&quot;/&gt;&lt;width val=&quot;58&quot;/&gt;&lt;height val=&quot;60&quot;/&gt;&lt;hasText val=&quot;1&quot;/&gt;&lt;/Image&gt;&lt;Image&gt;&lt;filename val=&quot;E:\2017\MN phu la\File xuat ban-Chu cai l-m-n\data\asimages\{54415C14-A469-46A5-B1D1-0D93CD9C0E90}_39.png&quot;/&gt;&lt;left val=&quot;199&quot;/&gt;&lt;top val=&quot;249&quot;/&gt;&lt;width val=&quot;292&quot;/&gt;&lt;height val=&quot;107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2.8375]]&gt;&lt;/Top&gt;&lt;/ChangeData&gt;"/>
  <p:tag name="MMPROD_ABSOLUTEPOSITIONID" val="3002"/>
  <p:tag name="MMPROD_ID" val="10244"/>
  <p:tag name="MMPROD_TYPE" val="10028"/>
  <p:tag name="MMPROD_COLLECTIONCONTAINERID" val="10239"/>
  <p:tag name="MMPROD_PARENTID" val="10235"/>
  <p:tag name="HTML_AUTOSHAPE_INFO" val="&lt;ThreeDShapeInfo&gt;&lt;uuid val=&quot;3002&quot;/&gt;&lt;isInvalidForFieldText val=&quot;0&quot;/&gt;&lt;hasMultipleQuizShape val=&quot;1&quot;/&gt;&lt;Image&gt;&lt;filename val=&quot;E:\2017\MN phu la\File xuat ban-Chu cai l-m-n\data\asimages\{FCF41E5B-645F-410E-A367-31EB42116144}_39.png&quot;/&gt;&lt;left val=&quot;176&quot;/&gt;&lt;top val=&quot;348&quot;/&gt;&lt;width val=&quot;62&quot;/&gt;&lt;height val=&quot;60&quot;/&gt;&lt;hasText val=&quot;1&quot;/&gt;&lt;/Image&gt;&lt;Image&gt;&lt;filename val=&quot;E:\2017\MN phu la\File xuat ban-Chu cai l-m-n\data\asimages\{5C27ABE1-FC9E-4DF1-B6C4-EE6673D856A5}_39.png&quot;/&gt;&lt;left val=&quot;199&quot;/&gt;&lt;top val=&quot;327&quot;/&gt;&lt;width val=&quot;150&quot;/&gt;&lt;height val=&quot;107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0.4374]]&gt;&lt;/Top&gt;&lt;/ChangeData&gt;"/>
  <p:tag name="MMPROD_ABSOLUTEPOSITIONID" val="3003"/>
  <p:tag name="MMPROD_ID" val="10245"/>
  <p:tag name="MMPROD_TYPE" val="10028"/>
  <p:tag name="MMPROD_COLLECTIONCONTAINERID" val="10239"/>
  <p:tag name="MMPROD_PARENTID" val="10235"/>
  <p:tag name="HTML_AUTOSHAPE_INFO" val="&lt;ThreeDShapeInfo&gt;&lt;uuid val=&quot;3003&quot;/&gt;&lt;isInvalidForFieldText val=&quot;0&quot;/&gt;&lt;hasMultipleQuizShape val=&quot;1&quot;/&gt;&lt;Image&gt;&lt;filename val=&quot;E:\2017\MN phu la\File xuat ban-Chu cai l-m-n\data\asimages\{14233FB2-F887-4CF4-ADEC-81AD832AD187}_39.png&quot;/&gt;&lt;left val=&quot;181&quot;/&gt;&lt;top val=&quot;426&quot;/&gt;&lt;width val=&quot;65&quot;/&gt;&lt;height val=&quot;60&quot;/&gt;&lt;hasText val=&quot;1&quot;/&gt;&lt;/Image&gt;&lt;Image&gt;&lt;filename val=&quot;E:\2017\MN phu la\File xuat ban-Chu cai l-m-n\data\asimages\{61C1069A-50D4-417E-A391-2D907FA65FEB}_39.png&quot;/&gt;&lt;left val=&quot;207&quot;/&gt;&lt;top val=&quot;405&quot;/&gt;&lt;width val=&quot;292&quot;/&gt;&lt;height val=&quot;107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  <p:tag name="HTML_SHAPEINFO" val="&lt;ThreeDShapeInfo&gt;&lt;uuid val=&quot;104&quot;/&gt;&lt;isInvalidForFieldText val=&quot;0&quot;/&gt;&lt;Image&gt;&lt;filename val=&quot;E:\2017\MN phu la\File xuat ban-Chu cai l-m-n\data\asimages\{43C00BBA-8B63-4E46-BA0F-096BD008E189}_39.png&quot;/&gt;&lt;left val=&quot;396&quot;/&gt;&lt;top val=&quot;486&quot;/&gt;&lt;width val=&quot;91&quot;/&gt;&lt;height val=&quot;34&quot;/&gt;&lt;hasText val=&quot;1&quot;/&gt;&lt;/Image&gt;&lt;/ThreeDShape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  <p:tag name="HTML_SHAPEINFO" val="&lt;ThreeDShapeInfo&gt;&lt;uuid val=&quot;106&quot;/&gt;&lt;isInvalidForFieldText val=&quot;0&quot;/&gt;&lt;Image&gt;&lt;filename val=&quot;E:\2017\MN phu la\File xuat ban-Chu cai l-m-n\data\asimages\{C10AEBF7-0B22-4BCE-878C-D113BC21F31B}_39.png&quot;/&gt;&lt;left val=&quot;493&quot;/&gt;&lt;top val=&quot;486&quot;/&gt;&lt;width val=&quot;91&quot;/&gt;&lt;height val=&quot;34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1&quot;/&gt;&lt;lineCharCount val=&quot;16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C4F77C8D-FED5-4A53-BE7C-C4534BCA8440}_39.png&quot;/&gt;&lt;left val=&quot;213&quot;/&gt;&lt;top val=&quot;108&quot;/&gt;&lt;width val=&quot;309&quot;/&gt;&lt;height val=&quot;106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4.mp3"/>
  <p:tag name="PPSNARRATION" val="1,252898669,E:\2017\MN phu la\Chu cai l-m-n_pptx\Media.ppcx"/>
  <p:tag name="HTML_SHAPEINFO" val="&lt;SlideThumbPath val=&quot;Slide4.PNG&quot;/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-Bạn hãy kích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40C473B7-0275-42D5-819C-C14330E9C6F5}&quot;/&gt;&lt;isInvalidForFieldText val=&quot;0&quot;/&gt;&lt;Image&gt;&lt;filename val=&quot;E:\2017\MN phu la\File xuat ban-Chu cai l-m-n\data\asimages\{40C473B7-0275-42D5-819C-C14330E9C6F5}_39.png&quot;/&gt;&lt;left val=&quot;1&quot;/&gt;&lt;top val=&quot;483&quot;/&gt;&lt;width val=&quot;271&quot;/&gt;&lt;height val=&quot;71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-Bạn hãy kích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1&quot;/&gt;&lt;lineCharCount val=&quot;3&quot;/&gt;&lt;/TableIndex&gt;&lt;/ShapeTextInfo&gt;"/>
  <p:tag name="PRESENTER_SHAPEINFO" val="&lt;ThreeDShapeInfo&gt;&lt;uuid val=&quot;{A8E02CB5-2210-41F0-B7B4-739BA9586A41}&quot;/&gt;&lt;isInvalidForFieldText val=&quot;0&quot;/&gt;&lt;Image&gt;&lt;filename val=&quot;E:\2017\MN phu la\File xuat ban-Chu cai l-m-n\data\asimages\{A8E02CB5-2210-41F0-B7B4-739BA9586A41}_39.png&quot;/&gt;&lt;left val=&quot;-1&quot;/&gt;&lt;top val=&quot;483&quot;/&gt;&lt;width val=&quot;282&quot;/&gt;&lt;height val=&quot;71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trả lời rất chính xác!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7792A30E-F122-4CED-B382-9211FF9C82B7}&quot;/&gt;&lt;isInvalidForFieldText val=&quot;0&quot;/&gt;&lt;Image&gt;&lt;filename val=&quot;E:\2017\MN phu la\File xuat ban-Chu cai l-m-n\data\asimages\{7792A30E-F122-4CED-B382-9211FF9C82B7}_39.png&quot;/&gt;&lt;left val=&quot;3&quot;/&gt;&lt;top val=&quot;486&quot;/&gt;&lt;width val=&quot;271&quot;/&gt;&lt;height val=&quot;66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BDFA9E5-18EF-4718-8289-3E1C7ECDDC8B}&quot;/&gt;&lt;isInvalidForFieldText val=&quot;0&quot;/&gt;&lt;Image&gt;&lt;filename val=&quot;E:\2017\MN phu la\File xuat ban-Chu cai l-m-n\data\asimages\{BBDFA9E5-18EF-4718-8289-3E1C7ECDDC8B}_39.png&quot;/&gt;&lt;left val=&quot;-8&quot;/&gt;&lt;top val=&quot;480&quot;/&gt;&lt;width val=&quot;541&quot;/&gt;&lt;height val=&quot;72&quot;/&gt;&lt;hasText val=&quot;1&quot;/&gt;&lt;/Image&gt;&lt;/ThreeDShape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6B08E8FA-6CDE-4719-9747-EE8D69258E08}&quot;/&gt;&lt;isInvalidForFieldText val=&quot;0&quot;/&gt;&lt;Image&gt;&lt;filename val=&quot;E:\2017\MN phu la\File xuat ban-Chu cai l-m-n\data\asimages\{6B08E8FA-6CDE-4719-9747-EE8D69258E08}_39.png&quot;/&gt;&lt;left val=&quot;-6&quot;/&gt;&lt;top val=&quot;483&quot;/&gt;&lt;width val=&quot;541&quot;/&gt;&lt;height val=&quot;72&quot;/&gt;&lt;hasText val=&quot;1&quot;/&gt;&lt;/Image&gt;&lt;/ThreeDShape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phải trả lời câu hỏi trước khi tiếp tục!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1&quot;/&gt;&lt;lineCharCount val=&quot;13&quot;/&gt;&lt;/TableIndex&gt;&lt;/ShapeTextInfo&gt;"/>
  <p:tag name="PRESENTER_SHAPEINFO" val="&lt;ThreeDShapeInfo&gt;&lt;uuid val=&quot;{DF1DB5A6-1A7D-4FE8-A801-A24114C931E5}&quot;/&gt;&lt;isInvalidForFieldText val=&quot;0&quot;/&gt;&lt;Image&gt;&lt;filename val=&quot;E:\2017\MN phu la\File xuat ban-Chu cai l-m-n\data\asimages\{DF1DB5A6-1A7D-4FE8-A801-A24114C931E5}_39.png&quot;/&gt;&lt;left val=&quot;3&quot;/&gt;&lt;top val=&quot;482&quot;/&gt;&lt;width val=&quot;274&quot;/&gt;&lt;height val=&quot;71&quot;/&gt;&lt;hasText val=&quot;1&quot;/&gt;&lt;/Image&gt;&lt;/ThreeDShape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595.7999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498.5999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18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C40E8E66-7F0A-4303-B996-90327F314988}_4.png&quot;/&gt;&lt;left val=&quot;78&quot;/&gt;&lt;top val=&quot;147&quot;/&gt;&lt;width val=&quot;559&quot;/&gt;&lt;height val=&quot;143&quot;/&gt;&lt;hasText val=&quot;1&quot;/&gt;&lt;/Image&gt;&lt;/ThreeDShape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C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l]]&gt;&lt;/Text&gt;&lt;FontSize&gt;&lt;![CDATA[28]]&gt;&lt;/FontSize&gt;&lt;Left&gt;&lt;![CDATA[80.19992]]&gt;&lt;/Left&gt;&lt;Top&gt;&lt;![CDATA[260.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m]]&gt;&lt;/Text&gt;&lt;FontSize&gt;&lt;![CDATA[28]]&gt;&lt;/FontSize&gt;&lt;Left&gt;&lt;![CDATA[80.19992]]&gt;&lt;/Left&gt;&lt;Top&gt;&lt;![CDATA[212.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B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]]&gt;&lt;/Text&gt;&lt;FontSize&gt;&lt;![CDATA[28]]&gt;&lt;/FontSize&gt;&lt;Left&gt;&lt;![CDATA[80.19992]]&gt;&lt;/Left&gt;&lt;Top&gt;&lt;![CDATA[165.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l]]&gt;&lt;/Text&gt;&lt;FontSize&gt;&lt;![CDATA[28]]&gt;&lt;/FontSize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]]&gt;&lt;/Text&gt;&lt;FontSize&gt;&lt;![CDATA[28]]&gt;&lt;/FontSize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4]]&gt;&lt;/SlideID&gt;&lt;/ChangeData&gt;"/>
  <p:tag name="PPSNARRATIONPROPS" val="E:\2017\MN phu la\Am thanh\5.mp3"/>
  <p:tag name="PPSNARRATION" val="2,252898669,E:\2017\MN phu la\Chu cai l-m-n_pptx\Media.ppcx"/>
  <p:tag name="MMPROD_PASSDATA" val="&lt;object type=&quot;10050&quot; unique_id=&quot;10128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29&quot;&gt;&lt;property id=&quot;10020&quot; value=&quot;2&quot;/&gt;&lt;property id=&quot;10102&quot; value=&quot;1&quot;/&gt;&lt;property id=&quot;10191&quot; value=&quot;-1&quot;/&gt;&lt;/object&gt;"/>
  <p:tag name="MMPROD_ID" val="10126"/>
  <p:tag name="MMPROD_TYPE" val="10008"/>
  <p:tag name="MMPROD_DATA" val="&lt;property id=&quot;10026&quot; value=&quot;5&quot;/&gt;&lt;property id=&quot;10027&quot; value=&quot;Interaction10126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4&quot;/&gt;&lt;property id=&quot;10112&quot; value=&quot;1&quot;/&gt;&lt;property id=&quot;10115&quot; value=&quot;1&quot;/&gt;&lt;property id=&quot;10120&quot; value=&quot;3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52898669,E:\2017\MN phu la\Chu cai l-m-n_pptx\Media.ppcx"/>
  <p:tag name="HTML_SHAPEINFO" val="&lt;SlideThumbPath val=&quot;Slide5.PNG&quot;/&gt;"/>
  <p:tag name="MMPROD_ANSWERCOUNT" val="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m]]&gt;&lt;/Text&gt;&lt;FontSize&gt;&lt;![CDATA[28]]&gt;&lt;/FontSize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22]]&gt;&lt;/SlideID&gt;&lt;/ChangeData&gt;"/>
  <p:tag name="PPSNARRATIONPROPS" val="E:\2017\MN phu la\Am thanh\40.mp3"/>
  <p:tag name="PPSNARRATION" val="37,252898669,E:\2017\MN phu la\Chu cai l-m-n_pptx\Media.ppcx"/>
  <p:tag name="MMPROD_PASSDATA" val="&lt;object type=&quot;10050&quot; unique_id=&quot;10372&quot;&gt;&lt;property id=&quot;10020&quot; value=&quot;2&quot;/&gt;&lt;property id=&quot;10191&quot; value=&quot;118&quot;/&gt;&lt;/object&gt;"/>
  <p:tag name="MMPROD_FAILDATA" val="&lt;object type=&quot;10051&quot; unique_id=&quot;10373&quot;&gt;&lt;property id=&quot;10020&quot; value=&quot;3&quot;/&gt;&lt;property id=&quot;10021&quot; value=&quot;322&quot;/&gt;&lt;property id=&quot;10101&quot; value=&quot;[jumptoframe],Value=322,&quot;/&gt;&lt;property id=&quot;10191&quot; value=&quot;119&quot;/&gt;&lt;/object&gt;"/>
  <p:tag name="MMPROD_ID" val="10370"/>
  <p:tag name="MMPROD_TYPE" val="10011"/>
  <p:tag name="MMPROD_DATA" val="&lt;property id=&quot;10025&quot; value=&quot;300&quot;/&gt;&lt;property id=&quot;10026&quot; value=&quot;5&quot;/&gt;&lt;property id=&quot;10027&quot; value=&quot;Interaction10370&quot;/&gt;&lt;property id=&quot;10028&quot; value=&quot;0&quot;/&gt;&lt;property id=&quot;10070&quot; value=&quot;Fill-in-the-blank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4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52898669,E:\2017\MN phu la\Chu cai l-m-n_pptx\Media.ppcx"/>
  <p:tag name="HTML_SHAPEINFO" val="&lt;SlideThumbPath val=&quot;Slide40.PNG&quot;/&gt;"/>
  <p:tag name="MMPROD_ANSWERCOUNT" val="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35B8377F-BAAA-460F-9858-93DCE7CC97DC}_40.png&quot;/&gt;&lt;left val=&quot;414&quot;/&gt;&lt;top val=&quot;264&quot;/&gt;&lt;width val=&quot;228&quot;/&gt;&lt;height val=&quot;65&quot;/&gt;&lt;hasText val=&quot;1&quot;/&gt;&lt;/Image&gt;&lt;/ThreeDShape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70"/>
  <p:tag name="MMPROD_ABSOLUTEPOSITIONID" val="100"/>
  <p:tag name="MMPROD_LASTVALUES" val="&lt;ChangeData&gt;&lt;Text&gt;&lt;![CDATA[Bé hãy tìm chữ cái còn thiếu trong các từ sau:]]&gt;&lt;/Text&gt;&lt;FontSize&gt;&lt;![CDATA[37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100&quot;/&gt;&lt;isInvalidForFieldText val=&quot;0&quot;/&gt;&lt;Image&gt;&lt;filename val=&quot;E:\2017\MN phu la\File xuat ban-Chu cai l-m-n\data\asimages\{4D167133-707E-40D6-A5C1-574A605BD5BA}_40.png&quot;/&gt;&lt;left val=&quot;36&quot;/&gt;&lt;top val=&quot;0&quot;/&gt;&lt;width val=&quot;649&quot;/&gt;&lt;height val=&quot;91&quot;/&gt;&lt;hasText val=&quot;1&quot;/&gt;&lt;/Image&gt;&lt;/ThreeDShape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  <p:tag name="HTML_SHAPEINFO" val="&lt;ThreeDShapeInfo&gt;&lt;uuid val=&quot;104&quot;/&gt;&lt;isInvalidForFieldText val=&quot;0&quot;/&gt;&lt;Image&gt;&lt;filename val=&quot;E:\2017\MN phu la\File xuat ban-Chu cai l-m-n\data\asimages\{B9984A4E-CA68-44D7-B87A-B5EDFF264E52}_40.png&quot;/&gt;&lt;left val=&quot;486&quot;/&gt;&lt;top val=&quot;408&quot;/&gt;&lt;width val=&quot;91&quot;/&gt;&lt;height val=&quot;34&quot;/&gt;&lt;hasText val=&quot;1&quot;/&gt;&lt;/Image&gt;&lt;/ThreeDShape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  <p:tag name="HTML_SHAPEINFO" val="&lt;ThreeDShapeInfo&gt;&lt;uuid val=&quot;106&quot;/&gt;&lt;isInvalidForFieldText val=&quot;0&quot;/&gt;&lt;Image&gt;&lt;filename val=&quot;E:\2017\MN phu la\File xuat ban-Chu cai l-m-n\data\asimages\{F8D2E2DF-1723-4D60-A84A-F6F42BFA53CA}_40.png&quot;/&gt;&lt;left val=&quot;583&quot;/&gt;&lt;top val=&quot;408&quot;/&gt;&lt;width val=&quot;91&quot;/&gt;&lt;height val=&quot;34&quot;/&gt;&lt;hasText val=&quot;1&quot;/&gt;&lt;/Image&gt;&lt;/ThreeDShape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4922E008-4024-4DA3-A262-2AB6628669A9}_40.png&quot;/&gt;&lt;left val=&quot;126&quot;/&gt;&lt;top val=&quot;268&quot;/&gt;&lt;width val=&quot;159&quot;/&gt;&lt;height val=&quot;65&quot;/&gt;&lt;hasText val=&quot;1&quot;/&gt;&lt;/Image&gt;&lt;/ThreeDShape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2F01B59C-8EF1-47F4-B152-839FDE428768}_40.png&quot;/&gt;&lt;left val=&quot;32&quot;/&gt;&lt;top val=&quot;306&quot;/&gt;&lt;width val=&quot;246&quot;/&gt;&lt;height val=&quot;86&quot;/&gt;&lt;hasText val=&quot;1&quot;/&gt;&lt;/Image&gt;&lt;/ThreeDShape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278F3F98-4A9A-49E8-8099-94A0339C7C07}_40.png&quot;/&gt;&lt;left val=&quot;372&quot;/&gt;&lt;top val=&quot;303&quot;/&gt;&lt;width val=&quot;357&quot;/&gt;&lt;height val=&quot;86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70"/>
  <p:tag name="MMPROD_ABSOLUTEPOSITIONID" val="102"/>
  <p:tag name="MMPROD_DATA" val="   &amp;lt;1&amp;gt;&amp;lt;2&amp;gt;&amp;lt;3&amp;gt;&amp;#x0D;&amp;#x0A;"/>
  <p:tag name="HTML_SHAPEINFO" val="&lt;ThreeDShapeInfo&gt;&lt;uuid val=&quot;102&quot;/&gt;&lt;isInvalidForFieldText val=&quot;0&quot;/&gt;&lt;Image&gt;&lt;filename val=&quot;E:\2017\MN phu la\File xuat ban-Chu cai l-m-n\data\asimages\{B0F4ADE6-5CC6-4823-AD09-D5B9021590F7}_40.png&quot;/&gt;&lt;left val=&quot;19&quot;/&gt;&lt;top val=&quot;118&quot;/&gt;&lt;width val=&quot;720&quot;/&gt;&lt;height val=&quot;245&quot;/&gt;&lt;hasText val=&quot;1&quot;/&gt;&lt;/Image&gt;&lt;/ThreeDShapeInfo&gt;"/>
  <p:tag name="MMPROD_FILLBLANKQUESTIONCHANGED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-Bạn hãy kích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9F252587-490F-42BD-8913-79403B548A0C}&quot;/&gt;&lt;isInvalidForFieldText val=&quot;0&quot;/&gt;&lt;Image&gt;&lt;filename val=&quot;E:\2017\MN phu la\File xuat ban-Chu cai l-m-n\data\asimages\{9F252587-490F-42BD-8913-79403B548A0C}_40.png&quot;/&gt;&lt;left val=&quot;3&quot;/&gt;&lt;top val=&quot;483&quot;/&gt;&lt;width val=&quot;271&quot;/&gt;&lt;height val=&quot;72&quot;/&gt;&lt;hasText val=&quot;1&quot;/&gt;&lt;/Image&gt;&lt;/ThreeDShape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-Bạn hãy kích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1&quot;/&gt;&lt;lineCharCount val=&quot;3&quot;/&gt;&lt;/TableIndex&gt;&lt;/ShapeTextInfo&gt;"/>
  <p:tag name="PRESENTER_SHAPEINFO" val="&lt;ThreeDShapeInfo&gt;&lt;uuid val=&quot;{D9E3E48E-94C5-4BAF-8415-1EC0FB54409A}&quot;/&gt;&lt;isInvalidForFieldText val=&quot;0&quot;/&gt;&lt;Image&gt;&lt;filename val=&quot;E:\2017\MN phu la\File xuat ban-Chu cai l-m-n\data\asimages\{D9E3E48E-94C5-4BAF-8415-1EC0FB54409A}_40.png&quot;/&gt;&lt;left val=&quot;3&quot;/&gt;&lt;top val=&quot;482&quot;/&gt;&lt;width val=&quot;282&quot;/&gt;&lt;height val=&quot;72&quot;/&gt;&lt;hasText val=&quot;1&quot;/&gt;&lt;/Image&gt;&lt;/ThreeDShape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trả lời rất chính xác!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59D91E51-B44E-496F-93F9-2F04B7BCDB97}&quot;/&gt;&lt;isInvalidForFieldText val=&quot;0&quot;/&gt;&lt;Image&gt;&lt;filename val=&quot;E:\2017\MN phu la\File xuat ban-Chu cai l-m-n\data\asimages\{59D91E51-B44E-496F-93F9-2F04B7BCDB97}_40.png&quot;/&gt;&lt;left val=&quot;6&quot;/&gt;&lt;top val=&quot;483&quot;/&gt;&lt;width val=&quot;272&quot;/&gt;&lt;height val=&quot;66&quot;/&gt;&lt;hasText val=&quot;1&quot;/&gt;&lt;/Image&gt;&lt;/ThreeDShape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FF973800-341F-4C3B-950C-A33EA7A70C62}&quot;/&gt;&lt;isInvalidForFieldText val=&quot;0&quot;/&gt;&lt;Image&gt;&lt;filename val=&quot;E:\2017\MN phu la\File xuat ban-Chu cai l-m-n\data\asimages\{FF973800-341F-4C3B-950C-A33EA7A70C62}_40.png&quot;/&gt;&lt;left val=&quot;-8&quot;/&gt;&lt;top val=&quot;477&quot;/&gt;&lt;width val=&quot;541&quot;/&gt;&lt;height val=&quot;72&quot;/&gt;&lt;hasText val=&quot;1&quot;/&gt;&lt;/Image&gt;&lt;/ThreeDShape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2203622A-2121-4AED-AD0F-BA27A54185BC}&quot;/&gt;&lt;isInvalidForFieldText val=&quot;0&quot;/&gt;&lt;Image&gt;&lt;filename val=&quot;E:\2017\MN phu la\File xuat ban-Chu cai l-m-n\data\asimages\{2203622A-2121-4AED-AD0F-BA27A54185BC}_40.png&quot;/&gt;&lt;left val=&quot;-6&quot;/&gt;&lt;top val=&quot;479&quot;/&gt;&lt;width val=&quot;541&quot;/&gt;&lt;height val=&quot;72&quot;/&gt;&lt;hasText val=&quot;1&quot;/&gt;&lt;/Image&gt;&lt;/ThreeDShape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phải trả lời câu hỏi trước khi tiếp tục!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1&quot;/&gt;&lt;lineCharCount val=&quot;13&quot;/&gt;&lt;/TableIndex&gt;&lt;/ShapeTextInfo&gt;"/>
  <p:tag name="PRESENTER_SHAPEINFO" val="&lt;ThreeDShapeInfo&gt;&lt;uuid val=&quot;{1D1CAB0A-D89D-4F52-810A-89205BD27228}&quot;/&gt;&lt;isInvalidForFieldText val=&quot;0&quot;/&gt;&lt;Image&gt;&lt;filename val=&quot;E:\2017\MN phu la\File xuat ban-Chu cai l-m-n\data\asimages\{1D1CAB0A-D89D-4F52-810A-89205BD27228}_40.png&quot;/&gt;&lt;left val=&quot;3&quot;/&gt;&lt;top val=&quot;482&quot;/&gt;&lt;width val=&quot;274&quot;/&gt;&lt;height val=&quot;72&quot;/&gt;&lt;hasText val=&quot;1&quot;/&gt;&lt;/Image&gt;&lt;/ThreeDShape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&amp;lt;&amp;lt;1&amp;gt;XXXXXX&amp;gt; &amp;lt;&amp;lt;2&amp;gt;XXXXXX&amp;gt; &amp;lt;&amp;lt;3&amp;gt;XXXXXX&amp;gt;  ]]&gt;&lt;/Text&gt;&lt;FontSize&gt;&lt;![CDATA[32]]&gt;&lt;/FontSize&gt;&lt;Left&gt;&lt;![CDATA[0]]&gt;&lt;/Left&gt;&lt;Top&gt;&lt;![CDATA[0]]&gt;&lt;/Top&gt;&lt;/ChangeData&gt;"/>
  <p:tag name="MMPROD_SEGMENT" val="9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]]&gt;&lt;/Text&gt;&lt;FontSize&gt;&lt;![CDATA[32]]&gt;&lt;/FontSize&gt;&lt;Left&gt;&lt;![CDATA[0]]&gt;&lt;/Left&gt;&lt;Top&gt;&lt;![CDATA[0]]&gt;&lt;/Top&gt;&lt;/ChangeData&gt;"/>
  <p:tag name="MMPROD_SEGMENT" val="1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3"/>
  <p:tag name="MMPROD_SCALEOPERATION" val="1"/>
  <p:tag name="MMPROD_SEGMENT" val="2"/>
  <p:tag name="MMPROD_DATAEXT" val="&lt;object type=&quot;10047&quot; unique_id=&quot;10401&quot;&gt;&lt;object type=&quot;10030&quot; unique_id=&quot;10402&quot;&gt;&lt;property id=&quot;10088&quot; value=&quot;1&quot;/&gt;&lt;property id=&quot;10176&quot; value=&quot;l&quot;/&gt;&lt;/object&gt;&lt;object type=&quot;10030&quot; unique_id=&quot;10403&quot;&gt;&lt;property id=&quot;10088&quot; value=&quot;0&quot;/&gt;&lt;property id=&quot;10176&quot; value=&quot;m&quot;/&gt;&lt;/object&gt;&lt;object type=&quot;10030&quot; unique_id=&quot;10404&quot;&gt;&lt;property id=&quot;10088&quot; value=&quot;0&quot;/&gt;&lt;property id=&quot;10176&quot; value=&quot;n&quot;/&gt;&lt;/object&gt;&lt;/object&gt;"/>
  <p:tag name="MMPROD_ID" val="10400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371"/>
  <p:tag name="MMPROD_PARENTID" val="1037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4"/>
  <p:tag name="PRESENTER_SHAPETEXTINFO" val="&lt;ShapeTextInfo&gt;&lt;TableIndex row=&quot;-1&quot; col=&quot;-1&quot;&gt;&lt;linesCount val=&quot;0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2"/>
  <p:tag name="MMPROD_CONTROLTYPE" val="3"/>
  <p:tag name="MMPROD_SCALEOPERATION" val="1"/>
  <p:tag name="MMPROD_SEGMENT" val="5"/>
  <p:tag name="MMPROD_DATAEXT" val="&lt;object type=&quot;10047&quot; unique_id=&quot;10406&quot;&gt;&lt;object type=&quot;10030&quot; unique_id=&quot;10407&quot;&gt;&lt;property id=&quot;10088&quot; value=&quot;1&quot;/&gt;&lt;property id=&quot;10176&quot; value=&quot;n&quot;/&gt;&lt;/object&gt;&lt;object type=&quot;10030&quot; unique_id=&quot;10408&quot;&gt;&lt;property id=&quot;10088&quot; value=&quot;0&quot;/&gt;&lt;property id=&quot;10176&quot; value=&quot;l&quot;/&gt;&lt;/object&gt;&lt;object type=&quot;10030&quot; unique_id=&quot;10409&quot;&gt;&lt;property id=&quot;10088&quot; value=&quot;0&quot;/&gt;&lt;property id=&quot;10176&quot; value=&quot;m&quot;/&gt;&lt;/object&gt;&lt;/object&gt;"/>
  <p:tag name="MMPROD_ID" val="10405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371"/>
  <p:tag name="MMPROD_PARENTID" val="1037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7"/>
  <p:tag name="PRESENTER_SHAPETEXTINFO" val="&lt;ShapeTextInfo&gt;&lt;TableIndex row=&quot;-1&quot; col=&quot;-1&quot;&gt;&lt;linesCount val=&quot;0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3"/>
  <p:tag name="MMPROD_CONTROLTYPE" val="3"/>
  <p:tag name="MMPROD_SCALEOPERATION" val="1"/>
  <p:tag name="MMPROD_SEGMENT" val="8"/>
  <p:tag name="MMPROD_DATAEXT" val="&lt;object type=&quot;10047&quot; unique_id=&quot;10411&quot;&gt;&lt;object type=&quot;10030&quot; unique_id=&quot;10412&quot;&gt;&lt;property id=&quot;10088&quot; value=&quot;1&quot;/&gt;&lt;property id=&quot;10176&quot; value=&quot;m&quot;/&gt;&lt;/object&gt;&lt;object type=&quot;10030&quot; unique_id=&quot;10413&quot;&gt;&lt;property id=&quot;10088&quot; value=&quot;0&quot;/&gt;&lt;property id=&quot;10176&quot; value=&quot;l&quot;/&gt;&lt;/object&gt;&lt;object type=&quot;10030&quot; unique_id=&quot;10414&quot;&gt;&lt;property id=&quot;10088&quot; value=&quot;0&quot;/&gt;&lt;property id=&quot;10176&quot; value=&quot;n&quot;/&gt;&lt;/object&gt;&lt;/object&gt;"/>
  <p:tag name="MMPROD_ID" val="10410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371"/>
  <p:tag name="MMPROD_PARENTID" val="1037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85.2]]&gt;&lt;/Left&gt;&lt;Top&gt;&lt;![CDATA[410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88]]&gt;&lt;/Left&gt;&lt;Top&gt;&lt;![CDATA[410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0,252898669,E:\2017\MN phu la\Chu cai l-m-n_pptx\Media.ppcx"/>
  <p:tag name="HTML_SHAPEINFO" val="&lt;SlideThumbPath val=&quot;Slide41.PNG&quot;/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49"/>
  <p:tag name="MMPROD_ABSOLUTEPOSITIONID" val="100"/>
  <p:tag name="MMPROD_LASTVALUES" val="&lt;ChangeData&gt;&lt;Text&gt;&lt;![CDATA[Hôm nay các con được làm quen với những chữ cái nào?]]&gt;&lt;/Text&gt;&lt;FontSize&gt;&lt;![CDATA[37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2&quot;/&gt;&lt;/TableIndex&gt;&lt;/ShapeTextInfo&gt;"/>
  <p:tag name="HTML_SHAPEINFO" val="&lt;ThreeDShapeInfo&gt;&lt;uuid val=&quot;100&quot;/&gt;&lt;isInvalidForFieldText val=&quot;0&quot;/&gt;&lt;Image&gt;&lt;filename val=&quot;E:\2017\MN phu la\File xuat ban-Chu cai l-m-n\data\asimages\{B07AD8D7-0A52-43B6-95B8-A1D31908CA96}_41.png&quot;/&gt;&lt;left val=&quot;91&quot;/&gt;&lt;top val=&quot;150&quot;/&gt;&lt;width val=&quot;545&quot;/&gt;&lt;height val=&quot;91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26"/>
  <p:tag name="MMPROD_ABSOLUTEPOSITIONID" val="100"/>
  <p:tag name="MMPROD_LASTVALUES" val="&lt;ChangeData&gt;&lt;Text&gt;&lt;![CDATA[.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100&quot;/&gt;&lt;isInvalidForFieldText val=&quot;0&quot;/&gt;&lt;Image&gt;&lt;filename val=&quot;E:\2017\MN phu la\File xuat ban-Chu cai l-m-n\data\asimages\{79BE9656-C534-41C3-8E88-9EF092129368}_5.png&quot;/&gt;&lt;left val=&quot;36&quot;/&gt;&lt;top val=&quot;-18&quot;/&gt;&lt;width val=&quot;649&quot;/&gt;&lt;height val=&quot;91&quot;/&gt;&lt;hasText val=&quot;1&quot;/&gt;&lt;/Image&gt;&lt;/ThreeDShape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2017\MN phu la\File xuat ban-Chu cai l-m-n\data\asimages\{7418B43E-C70B-448F-AA8E-40521DADB1A9}_41.png&quot;/&gt;&lt;left val=&quot;150&quot;/&gt;&lt;top val=&quot;222&quot;/&gt;&lt;width val=&quot;439&quot;/&gt;&lt;height val=&quot;85&quot;/&gt;&lt;hasText val=&quot;1&quot;/&gt;&lt;/Image&gt;&lt;/ThreeDShape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2017\MN phu la\File xuat ban-Chu cai l-m-n\data\asimages\{B8053705-0FE3-43E2-81FF-3363F3948367}_41.png&quot;/&gt;&lt;left val=&quot;243&quot;/&gt;&lt;top val=&quot;318&quot;/&gt;&lt;width val=&quot;439&quot;/&gt;&lt;height val=&quot;85&quot;/&gt;&lt;hasText val=&quot;1&quot;/&gt;&lt;/Image&gt;&lt;/ThreeDShape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2017\MN phu la\File xuat ban-Chu cai l-m-n\data\asimages\{F3DFD6D0-4BB1-48FA-995C-8381246AB3BD}_41.png&quot;/&gt;&lt;left val=&quot;360&quot;/&gt;&lt;top val=&quot;414&quot;/&gt;&lt;width val=&quot;439&quot;/&gt;&lt;height val=&quot;85&quot;/&gt;&lt;hasText val=&quot;1&quot;/&gt;&lt;/Image&gt;&lt;/ThreeDShape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344.7999]]&gt;&lt;/Left&gt;&lt;Top&gt;&lt;![CDATA[440.4001]]&gt;&lt;/Top&gt;&lt;/ChangeData&gt;"/>
  <p:tag name="MMPROD_ID" val="10257"/>
  <p:tag name="MMPROD_TYPE" val="10018"/>
  <p:tag name="MMPROD_DATA" val="&lt;property id=&quot;10074&quot; value=&quot;0&quot;/&gt;&lt;property id=&quot;10193&quot; value=&quot;3&quot;/&gt;&lt;property id=&quot;10199&quot; value=&quot;1&quot;/&gt;&lt;object type=&quot;10049&quot; unique_id=&quot;10258&quot;&gt;&lt;property id=&quot;10020&quot; value=&quot;3&quot;/&gt;&lt;property id=&quot;10021&quot; value=&quot;315&quot;/&gt;&lt;property id=&quot;10101&quot; value=&quot;[jumptoframe],Value=315,&quot;/&gt;&lt;property id=&quot;10102&quot; value=&quot;0&quot;/&gt;&lt;property id=&quot;10191&quot; value=&quot;122&quot;/&gt;&lt;/object&gt;"/>
  <p:tag name="MMPROD_COLLECTIONCONTAINERID" val="10250"/>
  <p:tag name="MMPROD_PARENTID" val="10249"/>
  <p:tag name="MMPROD_ANSWERLETTER" val="3) 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) ]]&gt;&lt;/Text&gt;&lt;FontSize&gt;&lt;![CDATA[28]]&gt;&lt;/FontSize&gt;&lt;Left&gt;&lt;![CDATA[85]]&gt;&lt;/Left&gt;&lt;Top&gt;&lt;![CDATA[224.0001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.]]&gt;&lt;/Text&gt;&lt;FontSize&gt;&lt;![CDATA[28]]&gt;&lt;/FontSize&gt;&lt;Left&gt;&lt;![CDATA[126]]&gt;&lt;/Left&gt;&lt;Top&gt;&lt;![CDATA[224.0001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28]]&gt;&lt;/Left&gt;&lt;Top&gt;&lt;![CDATA[342]]&gt;&lt;/Top&gt;&lt;/ChangeData&gt;"/>
  <p:tag name="MMPROD_ID" val="10255"/>
  <p:tag name="MMPROD_TYPE" val="10018"/>
  <p:tag name="MMPROD_DATA" val="&lt;property id=&quot;10074&quot; value=&quot;0&quot;/&gt;&lt;property id=&quot;10193&quot; value=&quot;2&quot;/&gt;&lt;property id=&quot;10199&quot; value=&quot;1&quot;/&gt;&lt;object type=&quot;10049&quot; unique_id=&quot;10256&quot;&gt;&lt;property id=&quot;10020&quot; value=&quot;3&quot;/&gt;&lt;property id=&quot;10021&quot; value=&quot;315&quot;/&gt;&lt;property id=&quot;10101&quot; value=&quot;[jumptoframe],Value=315,&quot;/&gt;&lt;property id=&quot;10102&quot; value=&quot;0&quot;/&gt;&lt;property id=&quot;10191&quot; value=&quot;121&quot;/&gt;&lt;/object&gt;"/>
  <p:tag name="MMPROD_COLLECTIONCONTAINERID" val="10250"/>
  <p:tag name="MMPROD_PARENTID" val="10249"/>
  <p:tag name="MMPROD_ANSWERLETTER" val="2) 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2) ]]&gt;&lt;/Text&gt;&lt;FontSize&gt;&lt;![CDATA[28]]&gt;&lt;/FontSize&gt;&lt;Left&gt;&lt;![CDATA[85]]&gt;&lt;/Left&gt;&lt;Top&gt;&lt;![CDATA[176.8001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  <p:tag name="HTML_SHAPEINFO" val="&lt;ThreeDShapeInfo&gt;&lt;uuid val=&quot;104&quot;/&gt;&lt;isInvalidForFieldText val=&quot;0&quot;/&gt;&lt;Image&gt;&lt;filename val=&quot;E:\2017\MN phu la\File xuat ban-Chu cai l-m-n\data\asimages\{C6B551D7-E95E-4ED1-A523-633E79174CF2}_5.png&quot;/&gt;&lt;left val=&quot;496&quot;/&gt;&lt;top val=&quot;498&quot;/&gt;&lt;width val=&quot;91&quot;/&gt;&lt;height val=&quot;34&quot;/&gt;&lt;hasText val=&quot;1&quot;/&gt;&lt;/Image&gt;&lt;/ThreeDShape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.]]&gt;&lt;/Text&gt;&lt;FontSize&gt;&lt;![CDATA[28]]&gt;&lt;/FontSize&gt;&lt;Left&gt;&lt;![CDATA[126]]&gt;&lt;/Left&gt;&lt;Top&gt;&lt;![CDATA[176.8001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34.8]]&gt;&lt;/Left&gt;&lt;Top&gt;&lt;![CDATA[246]]&gt;&lt;/Top&gt;&lt;/ChangeData&gt;"/>
  <p:tag name="MMPROD_ID" val="10253"/>
  <p:tag name="MMPROD_TYPE" val="10018"/>
  <p:tag name="MMPROD_DATA" val="&lt;property id=&quot;10074&quot; value=&quot;1&quot;/&gt;&lt;property id=&quot;10193&quot; value=&quot;1&quot;/&gt;&lt;property id=&quot;10199&quot; value=&quot;1&quot;/&gt;&lt;object type=&quot;10049&quot; unique_id=&quot;10254&quot;&gt;&lt;property id=&quot;10020&quot; value=&quot;2&quot;/&gt;&lt;property id=&quot;10102&quot; value=&quot;0&quot;/&gt;&lt;property id=&quot;10191&quot; value=&quot;120&quot;/&gt;&lt;/object&gt;"/>
  <p:tag name="MMPROD_COLLECTIONCONTAINERID" val="10250"/>
  <p:tag name="MMPROD_PARENTID" val="10249"/>
  <p:tag name="MMPROD_ANSWERLETTER" val="1) 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) ]]&gt;&lt;/Text&gt;&lt;FontSize&gt;&lt;![CDATA[28]]&gt;&lt;/FontSize&gt;&lt;Left&gt;&lt;![CDATA[85]]&gt;&lt;/Left&gt;&lt;Top&gt;&lt;![CDATA[129.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.]]&gt;&lt;/Text&gt;&lt;FontSize&gt;&lt;![CDATA[28]]&gt;&lt;/FontSize&gt;&lt;Left&gt;&lt;![CDATA[126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2,252898669,E:\2017\MN phu la\Chu cai l-m-n_pptx\Media.ppcx"/>
  <p:tag name="HTML_SHAPEINFO" val="&lt;SlideThumbPath val=&quot;Slide42.PNG&quot;/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3,252898669,E:\2017\MN phu la\Chu cai l-m-n_pptx\Media.ppcx"/>
  <p:tag name="PPSNARRATIONPROPS" val="E:\2017\MN phu la\Am thanh\43.mp3"/>
  <p:tag name="HTML_SHAPEINFO" val="&lt;SlideThumbPath val=&quot;Slide43.PNG&quot;/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8&quot;/&gt;&lt;lineCharCount val=&quot;31&quot;/&gt;&lt;lineCharCount val=&quot;33&quot;/&gt;&lt;lineCharCount val=&quot;30&quot;/&gt;&lt;lineCharCount val=&quot;13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37448B63-D396-4FCC-8AE2-55A54AAE2910}_43.png&quot;/&gt;&lt;left val=&quot;179&quot;/&gt;&lt;top val=&quot;162&quot;/&gt;&lt;width val=&quot;452&quot;/&gt;&lt;height val=&quot;357&quot;/&gt;&lt;hasText val=&quot;1&quot;/&gt;&lt;/Image&gt;&lt;/ThreeDShape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2FF64CA5-E214-4E53-90A1-DAEC478CE009}_43.png&quot;/&gt;&lt;left val=&quot;150&quot;/&gt;&lt;top val=&quot;99&quot;/&gt;&lt;width val=&quot;487&quot;/&gt;&lt;height val=&quot;75&quot;/&gt;&lt;hasText val=&quot;1&quot;/&gt;&lt;/Image&gt;&lt;/ThreeDShape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4,252898669,E:\2017\MN phu la\Chu cai l-m-n_pptx\Media.ppcx"/>
  <p:tag name="PPSNARRATIONPROPS" val="E:\2017\MN phu la\Am thanh\44.mp3"/>
  <p:tag name="HTML_SHAPEINFO" val="&lt;SlideThumbPath val=&quot;Slide44.PNG&quot;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  <p:tag name="HTML_SHAPEINFO" val="&lt;ThreeDShapeInfo&gt;&lt;uuid val=&quot;106&quot;/&gt;&lt;isInvalidForFieldText val=&quot;0&quot;/&gt;&lt;Image&gt;&lt;filename val=&quot;E:\2017\MN phu la\File xuat ban-Chu cai l-m-n\data\asimages\{D58E7721-0D7C-4BE5-A627-44DC83E1EA56}_5.png&quot;/&gt;&lt;left val=&quot;594&quot;/&gt;&lt;top val=&quot;498&quot;/&gt;&lt;width val=&quot;91&quot;/&gt;&lt;height val=&quot;34&quot;/&gt;&lt;hasText val=&quot;1&quot;/&gt;&lt;/Image&gt;&lt;/ThreeDShape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D4813F2E-4794-4923-A3C9-6A91D8490B50}_44.png&quot;/&gt;&lt;left val=&quot;78&quot;/&gt;&lt;top val=&quot;189&quot;/&gt;&lt;width val=&quot;559&quot;/&gt;&lt;height val=&quot;75&quot;/&gt;&lt;hasText val=&quot;1&quot;/&gt;&lt;/Image&gt;&lt;/ThreeDShape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18]]&gt;&lt;/SlideID&gt;&lt;/ChangeData&gt;"/>
  <p:tag name="PPSNARRATION" val="45,252898669,E:\2017\MN phu la\Chu cai l-m-n_pptx\Media.ppcx"/>
  <p:tag name="PPSNARRATIONPROPS" val="E:\2017\MN phu la\Am thanh\45.mp3"/>
  <p:tag name="MMPROD_PASSDATA" val="&lt;object type=&quot;10050&quot; unique_id=&quot;10297&quot;&gt;&lt;property id=&quot;10020&quot; value=&quot;2&quot;/&gt;&lt;property id=&quot;10191&quot; value=&quot;123&quot;/&gt;&lt;/object&gt;"/>
  <p:tag name="MMPROD_FAILDATA" val="&lt;object type=&quot;10051&quot; unique_id=&quot;10298&quot;&gt;&lt;property id=&quot;10020&quot; value=&quot;3&quot;/&gt;&lt;property id=&quot;10021&quot; value=&quot;318&quot;/&gt;&lt;property id=&quot;10101&quot; value=&quot;[jumptoframe],Value=318,&quot;/&gt;&lt;property id=&quot;10191&quot; value=&quot;124&quot;/&gt;&lt;/object&gt;"/>
  <p:tag name="MMPROD_ID" val="10295"/>
  <p:tag name="MMPROD_TYPE" val="10011"/>
  <p:tag name="MMPROD_DATA" val="&lt;property id=&quot;10025&quot; value=&quot;300&quot;/&gt;&lt;property id=&quot;10026&quot; value=&quot;5&quot;/&gt;&lt;property id=&quot;10027&quot; value=&quot;Interaction10295&quot;/&gt;&lt;property id=&quot;10028&quot; value=&quot;0&quot;/&gt;&lt;property id=&quot;10070&quot; value=&quot;Fill-in-the-blank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4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52898669,E:\2017\MN phu la\Chu cai l-m-n_pptx\Media.ppcx"/>
  <p:tag name="HTML_SHAPEINFO" val="&lt;SlideThumbPath val=&quot;Slide45.PNG&quot;/&gt;"/>
  <p:tag name="MMPROD_ANSWERCOUNT" val="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8DA40301-2441-4E1C-8BF4-6EA7C2A05441}_45.png&quot;/&gt;&lt;left val=&quot;96&quot;/&gt;&lt;top val=&quot;66&quot;/&gt;&lt;width val=&quot;519&quot;/&gt;&lt;height val=&quot;65&quot;/&gt;&lt;hasText val=&quot;1&quot;/&gt;&lt;/Image&gt;&lt;/ThreeDShape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3D523D6C-6110-4EF3-B3ED-C462D1FF3882}_45.png&quot;/&gt;&lt;left val=&quot;53&quot;/&gt;&lt;top val=&quot;190&quot;/&gt;&lt;width val=&quot;269&quot;/&gt;&lt;height val=&quot;149&quot;/&gt;&lt;hasText val=&quot;1&quot;/&gt;&lt;/Image&gt;&lt;/ThreeDShape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3AF2AC7E-584A-4B21-9EFF-D55AB8D038D8}_45.png&quot;/&gt;&lt;left val=&quot;240&quot;/&gt;&lt;top val=&quot;190&quot;/&gt;&lt;width val=&quot;207&quot;/&gt;&lt;height val=&quot;149&quot;/&gt;&lt;hasText val=&quot;1&quot;/&gt;&lt;/Image&gt;&lt;/ThreeDShape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A44F6E28-68EF-452D-95CC-127469E90BDE}_45.png&quot;/&gt;&lt;left val=&quot;444&quot;/&gt;&lt;top val=&quot;188&quot;/&gt;&lt;width val=&quot;262&quot;/&gt;&lt;height val=&quot;149&quot;/&gt;&lt;hasText val=&quot;1&quot;/&gt;&lt;/Image&gt;&lt;/ThreeDShape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95"/>
  <p:tag name="MMPROD_ABSOLUTEPOSITIONID" val="100"/>
  <p:tag name="MMPROD_LASTVALUES" val="&lt;ChangeData&gt;&lt;Text&gt;&lt;![CDATA[.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100&quot;/&gt;&lt;isInvalidForFieldText val=&quot;0&quot;/&gt;&lt;Image&gt;&lt;filename val=&quot;E:\2017\MN phu la\File xuat ban-Chu cai l-m-n\data\asimages\{236AA30A-6737-4E6F-9A95-3A3064F2CF13}_45.png&quot;/&gt;&lt;left val=&quot;36&quot;/&gt;&lt;top val=&quot;21&quot;/&gt;&lt;width val=&quot;649&quot;/&gt;&lt;height val=&quot;99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60]]&gt;&lt;/Left&gt;&lt;Top&gt;&lt;![CDATA[234]]&gt;&lt;/Top&gt;&lt;/ChangeData&gt;"/>
  <p:tag name="MMPROD_ID" val="10130"/>
  <p:tag name="MMPROD_TYPE" val="10018"/>
  <p:tag name="MMPROD_DATA" val="&lt;property id=&quot;10074&quot; value=&quot;0&quot;/&gt;&lt;property id=&quot;10193&quot; value=&quot;1&quot;/&gt;&lt;property id=&quot;10199&quot; value=&quot;1&quot;/&gt;&lt;object type=&quot;10049&quot; unique_id=&quot;10131&quot;&gt;&lt;property id=&quot;10020&quot; value=&quot;3&quot;/&gt;&lt;property id=&quot;10021&quot; value=&quot;304&quot;/&gt;&lt;property id=&quot;10101&quot; value=&quot;[jumptoframe],Value=304,&quot;/&gt;&lt;property id=&quot;10102&quot; value=&quot;0&quot;/&gt;&lt;property id=&quot;10191&quot; value=&quot;89&quot;/&gt;&lt;/object&gt;"/>
  <p:tag name="MMPROD_COLLECTIONCONTAINERID" val="10127"/>
  <p:tag name="MMPROD_PARENTID" val="10126"/>
  <p:tag name="MMPROD_ANSWERLETTER" val="1) "/>
  <p:tag name="HTML_AUTOSHAPE_INFO" val="&lt;ThreeDShapeInfo&gt;&lt;uuid val=&quot;1001&quot;/&gt;&lt;isInvalidForFieldText val=&quot;0&quot;/&gt;&lt;hasMultipleQuizShape val=&quot;1&quot;/&gt;&lt;Image&gt;&lt;filename val=&quot;E:\2017\MN phu la\File xuat ban-Chu cai l-m-n\data\asimages\{BDC406B7-34E7-43B2-942E-CABA106D48E1}_5.png&quot;/&gt;&lt;left val=&quot;75&quot;/&gt;&lt;top val=&quot;226&quot;/&gt;&lt;width val=&quot;75&quot;/&gt;&lt;height val=&quot;59&quot;/&gt;&lt;hasText val=&quot;1&quot;/&gt;&lt;/Image&gt;&lt;Image&gt;&lt;filename val=&quot;E:\2017\MN phu la\File xuat ban-Chu cai l-m-n\data\asimages\{D278FBA1-417E-443B-A2D3-AD508F384E4F}_5.png&quot;/&gt;&lt;left val=&quot;107&quot;/&gt;&lt;top val=&quot;225&quot;/&gt;&lt;width val=&quot;398&quot;/&gt;&lt;height val=&quot;60&quot;/&gt;&lt;hasText val=&quot;1&quot;/&gt;&lt;/Image&gt;&lt;Image&gt;&lt;filename val=&quot;E:\2017\MN phu la\File xuat ban-Chu cai l-m-n\data\asimages\{503F19B2-8A23-43E9-8078-1D1D2546B443}_5.png&quot;/&gt;&lt;left val=&quot;60&quot;/&gt;&lt;top val=&quot;243&quot;/&gt;&lt;width val=&quot;17&quot;/&gt;&lt;height val=&quot;16&quot;/&gt;&lt;hasText val=&quot;1&quot;/&gt;&lt;/Image&gt;&lt;/ThreeDShape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  <p:tag name="HTML_SHAPEINFO" val="&lt;ThreeDShapeInfo&gt;&lt;uuid val=&quot;104&quot;/&gt;&lt;isInvalidForFieldText val=&quot;0&quot;/&gt;&lt;Image&gt;&lt;filename val=&quot;E:\2017\MN phu la\File xuat ban-Chu cai l-m-n\data\asimages\{8D9B801B-9B9F-409F-A53E-DC5A8FA7C7E1}_45.png&quot;/&gt;&lt;left val=&quot;388&quot;/&gt;&lt;top val=&quot;417&quot;/&gt;&lt;width val=&quot;91&quot;/&gt;&lt;height val=&quot;34&quot;/&gt;&lt;hasText val=&quot;1&quot;/&gt;&lt;/Image&gt;&lt;/ThreeDShape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  <p:tag name="HTML_SHAPEINFO" val="&lt;ThreeDShapeInfo&gt;&lt;uuid val=&quot;106&quot;/&gt;&lt;isInvalidForFieldText val=&quot;0&quot;/&gt;&lt;Image&gt;&lt;filename val=&quot;E:\2017\MN phu la\File xuat ban-Chu cai l-m-n\data\asimages\{4C8E295D-BA9C-4AB7-AA31-5F4FE65E28A6}_45.png&quot;/&gt;&lt;left val=&quot;486&quot;/&gt;&lt;top val=&quot;417&quot;/&gt;&lt;width val=&quot;91&quot;/&gt;&lt;height val=&quot;34&quot;/&gt;&lt;hasText val=&quot;1&quot;/&gt;&lt;/Image&gt;&lt;/ThreeDShape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95"/>
  <p:tag name="MMPROD_ABSOLUTEPOSITIONID" val="102"/>
  <p:tag name="MMPROD_DATA" val="             &amp;lt;1&amp;gt;&amp;lt;2&amp;gt;&amp;#x0D;&amp;#x0A;"/>
  <p:tag name="HTML_SHAPEINFO" val="&lt;ThreeDShapeInfo&gt;&lt;uuid val=&quot;102&quot;/&gt;&lt;isInvalidForFieldText val=&quot;0&quot;/&gt;&lt;Image&gt;&lt;filename val=&quot;E:\2017\MN phu la\File xuat ban-Chu cai l-m-n\data\asimages\{DD73E4B0-D6AA-4116-B07F-C03F298F837D}_45.png&quot;/&gt;&lt;left val=&quot;19&quot;/&gt;&lt;top val=&quot;118&quot;/&gt;&lt;width val=&quot;631&quot;/&gt;&lt;height val=&quot;165&quot;/&gt;&lt;hasText val=&quot;1&quot;/&gt;&lt;/Image&gt;&lt;/ThreeDShapeInfo&gt;"/>
  <p:tag name="MMPROD_FILLBLANKQUESTIONCHANGED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-Bạn hãy kích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CF3727F9-D1D9-47DE-8B2A-E6D7E5521656}&quot;/&gt;&lt;isInvalidForFieldText val=&quot;0&quot;/&gt;&lt;Image&gt;&lt;filename val=&quot;E:\2017\MN phu la\File xuat ban-Chu cai l-m-n\data\asimages\{CF3727F9-D1D9-47DE-8B2A-E6D7E5521656}_45.png&quot;/&gt;&lt;left val=&quot;-1&quot;/&gt;&lt;top val=&quot;484&quot;/&gt;&lt;width val=&quot;272&quot;/&gt;&lt;height val=&quot;71&quot;/&gt;&lt;hasText val=&quot;1&quot;/&gt;&lt;/Image&gt;&lt;/ThreeDShape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-Bạn hãy kích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1&quot;/&gt;&lt;lineCharCount val=&quot;3&quot;/&gt;&lt;/TableIndex&gt;&lt;/ShapeTextInfo&gt;"/>
  <p:tag name="PRESENTER_SHAPEINFO" val="&lt;ThreeDShapeInfo&gt;&lt;uuid val=&quot;{ADDF8B6A-82B5-41BE-8C53-3D96673FCAFA}&quot;/&gt;&lt;isInvalidForFieldText val=&quot;0&quot;/&gt;&lt;Image&gt;&lt;filename val=&quot;E:\2017\MN phu la\File xuat ban-Chu cai l-m-n\data\asimages\{ADDF8B6A-82B5-41BE-8C53-3D96673FCAFA}_45.png&quot;/&gt;&lt;left val=&quot;5&quot;/&gt;&lt;top val=&quot;483&quot;/&gt;&lt;width val=&quot;282&quot;/&gt;&lt;height val=&quot;71&quot;/&gt;&lt;hasText val=&quot;1&quot;/&gt;&lt;/Image&gt;&lt;/ThreeDShape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trả lời rất chính xác!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F96582C4-735C-4D6F-9332-6908879262C7}&quot;/&gt;&lt;isInvalidForFieldText val=&quot;0&quot;/&gt;&lt;Image&gt;&lt;filename val=&quot;E:\2017\MN phu la\File xuat ban-Chu cai l-m-n\data\asimages\{F96582C4-735C-4D6F-9332-6908879262C7}_45.png&quot;/&gt;&lt;left val=&quot;8&quot;/&gt;&lt;top val=&quot;485&quot;/&gt;&lt;width val=&quot;271&quot;/&gt;&lt;height val=&quot;66&quot;/&gt;&lt;hasText val=&quot;1&quot;/&gt;&lt;/Image&gt;&lt;/ThreeDShape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1A8EC2B7-B590-4556-A597-3ED418DB428F}&quot;/&gt;&lt;isInvalidForFieldText val=&quot;0&quot;/&gt;&lt;Image&gt;&lt;filename val=&quot;E:\2017\MN phu la\File xuat ban-Chu cai l-m-n\data\asimages\{1A8EC2B7-B590-4556-A597-3ED418DB428F}_45.png&quot;/&gt;&lt;left val=&quot;-8&quot;/&gt;&lt;top val=&quot;478&quot;/&gt;&lt;width val=&quot;541&quot;/&gt;&lt;height val=&quot;72&quot;/&gt;&lt;hasText val=&quot;1&quot;/&gt;&lt;/Image&gt;&lt;/ThreeDShape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89A65311-37EF-47E1-8C35-F8479EAF784B}&quot;/&gt;&lt;isInvalidForFieldText val=&quot;0&quot;/&gt;&lt;Image&gt;&lt;filename val=&quot;E:\2017\MN phu la\File xuat ban-Chu cai l-m-n\data\asimages\{89A65311-37EF-47E1-8C35-F8479EAF784B}_45.png&quot;/&gt;&lt;left val=&quot;-5&quot;/&gt;&lt;top val=&quot;477&quot;/&gt;&lt;width val=&quot;541&quot;/&gt;&lt;height val=&quot;72&quot;/&gt;&lt;hasText val=&quot;1&quot;/&gt;&lt;/Image&gt;&lt;/ThreeDShape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phải trả lời câu hỏi trước khi tiếp tục!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1&quot;/&gt;&lt;lineCharCount val=&quot;13&quot;/&gt;&lt;/TableIndex&gt;&lt;/ShapeTextInfo&gt;"/>
  <p:tag name="PRESENTER_SHAPEINFO" val="&lt;ThreeDShapeInfo&gt;&lt;uuid val=&quot;{2212F882-188D-4E87-8E47-662E190F9FE8}&quot;/&gt;&lt;isInvalidForFieldText val=&quot;0&quot;/&gt;&lt;Image&gt;&lt;filename val=&quot;E:\2017\MN phu la\File xuat ban-Chu cai l-m-n\data\asimages\{2212F882-188D-4E87-8E47-662E190F9FE8}_45.png&quot;/&gt;&lt;left val=&quot;0&quot;/&gt;&lt;top val=&quot;484&quot;/&gt;&lt;width val=&quot;275&quot;/&gt;&lt;height val=&quot;71&quot;/&gt;&lt;hasText val=&quot;1&quot;/&gt;&lt;/Image&gt;&lt;/ThreeDShape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          &amp;lt;&amp;lt;1&amp;gt;XXXXXX&amp;gt; &amp;lt;&amp;lt;2&amp;gt;XXXXXX&amp;gt;  ]]&gt;&lt;/Text&gt;&lt;FontSize&gt;&lt;![CDATA[32]]&gt;&lt;/FontSize&gt;&lt;Left&gt;&lt;![CDATA[0]]&gt;&lt;/Left&gt;&lt;Top&gt;&lt;![CDATA[0]]&gt;&lt;/Top&gt;&lt;/ChangeData&gt;"/>
  <p:tag name="MMPROD_SEGMENT" val="6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16.7999]]&gt;&lt;/Left&gt;&lt;Top&gt;&lt;![CDATA[234]]&gt;&lt;/Top&gt;&lt;/ChangeData&gt;"/>
  <p:tag name="MMPROD_ID" val="10132"/>
  <p:tag name="MMPROD_TYPE" val="10018"/>
  <p:tag name="MMPROD_DATA" val="&lt;property id=&quot;10074&quot; value=&quot;0&quot;/&gt;&lt;property id=&quot;10193&quot; value=&quot;2&quot;/&gt;&lt;property id=&quot;10199&quot; value=&quot;1&quot;/&gt;&lt;object type=&quot;10049&quot; unique_id=&quot;10133&quot;&gt;&lt;property id=&quot;10020&quot; value=&quot;3&quot;/&gt;&lt;property id=&quot;10021&quot; value=&quot;304&quot;/&gt;&lt;property id=&quot;10101&quot; value=&quot;[jumptoframe],Value=304,&quot;/&gt;&lt;property id=&quot;10102&quot; value=&quot;0&quot;/&gt;&lt;property id=&quot;10191&quot; value=&quot;88&quot;/&gt;&lt;/object&gt;"/>
  <p:tag name="MMPROD_COLLECTIONCONTAINERID" val="10127"/>
  <p:tag name="MMPROD_PARENTID" val="10126"/>
  <p:tag name="MMPROD_ANSWERLETTER" val="2) "/>
  <p:tag name="HTML_AUTOSHAPE_INFO" val="&lt;ThreeDShapeInfo&gt;&lt;uuid val=&quot;1002&quot;/&gt;&lt;isInvalidForFieldText val=&quot;0&quot;/&gt;&lt;hasMultipleQuizShape val=&quot;1&quot;/&gt;&lt;Image&gt;&lt;filename val=&quot;E:\2017\MN phu la\File xuat ban-Chu cai l-m-n\data\asimages\{1CCEE7D6-4E31-4E63-A24A-E8EFB31B9FE0}_5.png&quot;/&gt;&lt;left val=&quot;432&quot;/&gt;&lt;top val=&quot;226&quot;/&gt;&lt;width val=&quot;76&quot;/&gt;&lt;height val=&quot;59&quot;/&gt;&lt;hasText val=&quot;1&quot;/&gt;&lt;/Image&gt;&lt;Image&gt;&lt;filename val=&quot;E:\2017\MN phu la\File xuat ban-Chu cai l-m-n\data\asimages\{7643308C-ED5A-48B3-A054-61A7E96CD307}_5.png&quot;/&gt;&lt;left val=&quot;473&quot;/&gt;&lt;top val=&quot;225&quot;/&gt;&lt;width val=&quot;398&quot;/&gt;&lt;height val=&quot;59&quot;/&gt;&lt;hasText val=&quot;1&quot;/&gt;&lt;/Image&gt;&lt;Image&gt;&lt;filename val=&quot;E:\2017\MN phu la\File xuat ban-Chu cai l-m-n\data\asimages\{CD62EA49-675D-4F21-81EF-FE4F59E96255}_5.png&quot;/&gt;&lt;left val=&quot;417&quot;/&gt;&lt;top val=&quot;243&quot;/&gt;&lt;width val=&quot;16&quot;/&gt;&lt;height val=&quot;16&quot;/&gt;&lt;hasText val=&quot;1&quot;/&gt;&lt;/Image&gt;&lt;/ThreeDShape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          ]]&gt;&lt;/Text&gt;&lt;FontSize&gt;&lt;![CDATA[32]]&gt;&lt;/FontSize&gt;&lt;Left&gt;&lt;![CDATA[0]]&gt;&lt;/Left&gt;&lt;Top&gt;&lt;![CDATA[0]]&gt;&lt;/Top&gt;&lt;/ChangeData&gt;"/>
  <p:tag name="MMPROD_SEGMENT" val="1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3"/>
  <p:tag name="MMPROD_SCALEOPERATION" val="1"/>
  <p:tag name="MMPROD_SEGMENT" val="2"/>
  <p:tag name="MMPROD_DATAEXT" val="&lt;object type=&quot;10047&quot; unique_id=&quot;10300&quot;&gt;&lt;object type=&quot;10030&quot; unique_id=&quot;10301&quot;&gt;&lt;property id=&quot;10088&quot; value=&quot;1&quot;/&gt;&lt;property id=&quot;10176&quot; value=&quot;n&quot;/&gt;&lt;/object&gt;&lt;object type=&quot;10030&quot; unique_id=&quot;10302&quot;&gt;&lt;property id=&quot;10088&quot; value=&quot;0&quot;/&gt;&lt;property id=&quot;10176&quot; value=&quot;m&quot;/&gt;&lt;/object&gt;&lt;object type=&quot;10030&quot; unique_id=&quot;10303&quot;&gt;&lt;property id=&quot;10088&quot; value=&quot;0&quot;/&gt;&lt;property id=&quot;10176&quot; value=&quot;l&quot;/&gt;&lt;/object&gt;&lt;/object&gt;"/>
  <p:tag name="MMPROD_ID" val="10299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296"/>
  <p:tag name="MMPROD_PARENTID" val="1029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4"/>
  <p:tag name="PRESENTER_SHAPETEXTINFO" val="&lt;ShapeTextInfo&gt;&lt;TableIndex row=&quot;-1&quot; col=&quot;-1&quot;&gt;&lt;linesCount val=&quot;0&quot;/&gt;&lt;/TableIndex&gt;&lt;/ShapeText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2"/>
  <p:tag name="MMPROD_CONTROLTYPE" val="3"/>
  <p:tag name="MMPROD_SCALEOPERATION" val="1"/>
  <p:tag name="MMPROD_SEGMENT" val="5"/>
  <p:tag name="MMPROD_DATAEXT" val="&lt;object type=&quot;10047&quot; unique_id=&quot;10305&quot;&gt;&lt;object type=&quot;10030&quot; unique_id=&quot;10306&quot;&gt;&lt;property id=&quot;10088&quot; value=&quot;1&quot;/&gt;&lt;property id=&quot;10176&quot; value=&quot; m &quot;/&gt;&lt;/object&gt;&lt;object type=&quot;10030&quot; unique_id=&quot;10307&quot;&gt;&lt;property id=&quot;10088&quot; value=&quot;0&quot;/&gt;&lt;property id=&quot;10176&quot; value=&quot;l&quot;/&gt;&lt;/object&gt;&lt;object type=&quot;10030&quot; unique_id=&quot;10308&quot;&gt;&lt;property id=&quot;10088&quot; value=&quot;0&quot;/&gt;&lt;property id=&quot;10176&quot; value=&quot;n&quot;/&gt;&lt;/object&gt;&lt;/object&gt;"/>
  <p:tag name="MMPROD_ID" val="10304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296"/>
  <p:tag name="MMPROD_PARENTID" val="1029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487.7999]]&gt;&lt;/Left&gt;&lt;Top&gt;&lt;![CDATA[419.926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390.5999]]&gt;&lt;/Left&gt;&lt;Top&gt;&lt;![CDATA[419.926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1,252898669,E:\2017\MN phu la\Chu cai l-m-n_pptx\Media.ppcx"/>
  <p:tag name="PPSNARRATIONPROPS" val="E:\2017\MN phu la\Am thanh\46.mp3"/>
  <p:tag name="HTML_SHAPEINFO" val="&lt;SlideThumbPath val=&quot;Slide46.PNG&quot;/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86.8]]&gt;&lt;/Left&gt;&lt;Top&gt;&lt;![CDATA[456]]&gt;&lt;/Top&gt;&lt;/ChangeData&gt;"/>
  <p:tag name="MMPROD_ID" val="10134"/>
  <p:tag name="MMPROD_TYPE" val="10018"/>
  <p:tag name="MMPROD_DATA" val="&lt;property id=&quot;10074&quot; value=&quot;0&quot;/&gt;&lt;property id=&quot;10193&quot; value=&quot;3&quot;/&gt;&lt;property id=&quot;10199&quot; value=&quot;1&quot;/&gt;&lt;object type=&quot;10049&quot; unique_id=&quot;10135&quot;&gt;&lt;property id=&quot;10020&quot; value=&quot;3&quot;/&gt;&lt;property id=&quot;10021&quot; value=&quot;304&quot;/&gt;&lt;property id=&quot;10101&quot; value=&quot;[jumptoframe],Value=304,&quot;/&gt;&lt;property id=&quot;10102&quot; value=&quot;0&quot;/&gt;&lt;property id=&quot;10191&quot; value=&quot;90&quot;/&gt;&lt;/object&gt;"/>
  <p:tag name="MMPROD_COLLECTIONCONTAINERID" val="10127"/>
  <p:tag name="MMPROD_PARENTID" val="10126"/>
  <p:tag name="MMPROD_ANSWERLETTER" val="3) "/>
  <p:tag name="HTML_AUTOSHAPE_INFO" val="&lt;ThreeDShapeInfo&gt;&lt;uuid val=&quot;1003&quot;/&gt;&lt;isInvalidForFieldText val=&quot;0&quot;/&gt;&lt;hasMultipleQuizShape val=&quot;1&quot;/&gt;&lt;Image&gt;&lt;filename val=&quot;E:\2017\MN phu la\File xuat ban-Chu cai l-m-n\data\asimages\{024301B1-ED34-4613-93AC-E051845779AF}_5.png&quot;/&gt;&lt;left val=&quot;102&quot;/&gt;&lt;top val=&quot;448&quot;/&gt;&lt;width val=&quot;75&quot;/&gt;&lt;height val=&quot;59&quot;/&gt;&lt;hasText val=&quot;1&quot;/&gt;&lt;/Image&gt;&lt;Image&gt;&lt;filename val=&quot;E:\2017\MN phu la\File xuat ban-Chu cai l-m-n\data\asimages\{A1AC55FC-80E8-4B66-8DCE-D36697B36E6C}_5.png&quot;/&gt;&lt;left val=&quot;143&quot;/&gt;&lt;top val=&quot;447&quot;/&gt;&lt;width val=&quot;398&quot;/&gt;&lt;height val=&quot;60&quot;/&gt;&lt;hasText val=&quot;1&quot;/&gt;&lt;/Image&gt;&lt;Image&gt;&lt;filename val=&quot;E:\2017\MN phu la\File xuat ban-Chu cai l-m-n\data\asimages\{AC64F2DF-ABF5-40CA-BDE5-8F9ECB006FA2}_5.png&quot;/&gt;&lt;left val=&quot;87&quot;/&gt;&lt;top val=&quot;465&quot;/&gt;&lt;width val=&quot;16&quot;/&gt;&lt;height val=&quot;16&quot;/&gt;&lt;hasText val=&quot;1&quot;/&gt;&lt;/Image&gt;&lt;/ThreeDShape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92891A86-B263-4AA7-AA32-10120AC95E76}_46.png&quot;/&gt;&lt;left val=&quot;252&quot;/&gt;&lt;top val=&quot;445&quot;/&gt;&lt;width val=&quot;105&quot;/&gt;&lt;height val=&quot;128&quot;/&gt;&lt;hasText val=&quot;1&quot;/&gt;&lt;/Image&gt;&lt;/ThreeDShape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CE19AD29-26C7-4F4E-BBC0-B9542AB10DE3}_46.png&quot;/&gt;&lt;left val=&quot;230&quot;/&gt;&lt;top val=&quot;403&quot;/&gt;&lt;width val=&quot;99&quot;/&gt;&lt;height val=&quot;86&quot;/&gt;&lt;hasText val=&quot;1&quot;/&gt;&lt;/Image&gt;&lt;/ThreeDShape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A2528981-1524-4B44-9B96-08E4A036EF1F}_46.png&quot;/&gt;&lt;left val=&quot;228&quot;/&gt;&lt;top val=&quot;349&quot;/&gt;&lt;width val=&quot;85&quot;/&gt;&lt;height val=&quot;86&quot;/&gt;&lt;hasText val=&quot;1&quot;/&gt;&lt;/Image&gt;&lt;/ThreeDShape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CA02A6D8-EEF4-420D-92E3-95D261313D20}_46.png&quot;/&gt;&lt;left val=&quot;240&quot;/&gt;&lt;top val=&quot;292&quot;/&gt;&lt;width val=&quot;88&quot;/&gt;&lt;height val=&quot;107&quot;/&gt;&lt;hasText val=&quot;1&quot;/&gt;&lt;/Image&gt;&lt;/ThreeDShape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392894F8-B929-4B7E-9D8E-61B5427669CF}_46.png&quot;/&gt;&lt;left val=&quot;267&quot;/&gt;&lt;top val=&quot;261&quot;/&gt;&lt;width val=&quot;87&quot;/&gt;&lt;height val=&quot;75&quot;/&gt;&lt;hasText val=&quot;1&quot;/&gt;&lt;/Image&gt;&lt;/ThreeDShape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F5161C66-E05E-4B93-A955-3810A7A3E7F4}_46.png&quot;/&gt;&lt;left val=&quot;318&quot;/&gt;&lt;top val=&quot;244&quot;/&gt;&lt;width val=&quot;64&quot;/&gt;&lt;height val=&quot;65&quot;/&gt;&lt;hasText val=&quot;1&quot;/&gt;&lt;/Image&gt;&lt;/ThreeDShape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E7B33614-5C47-4D36-899A-624D4885A837}_46.png&quot;/&gt;&lt;left val=&quot;348&quot;/&gt;&lt;top val=&quot;226&quot;/&gt;&lt;width val=&quot;64&quot;/&gt;&lt;height val=&quot;65&quot;/&gt;&lt;hasText val=&quot;1&quot;/&gt;&lt;/Image&gt;&lt;/ThreeDShape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F695D035-DF43-4258-8CCE-CC0F351F947E}_46.png&quot;/&gt;&lt;left val=&quot;378&quot;/&gt;&lt;top val=&quot;208&quot;/&gt;&lt;width val=&quot;64&quot;/&gt;&lt;height val=&quot;65&quot;/&gt;&lt;hasText val=&quot;1&quot;/&gt;&lt;/Image&gt;&lt;/ThreeDShape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6E211ED9-B0F8-459F-9784-8747F75C8FE6}_46.png&quot;/&gt;&lt;left val=&quot;318&quot;/&gt;&lt;top val=&quot;435&quot;/&gt;&lt;width val=&quot;130&quot;/&gt;&lt;height val=&quot;128&quot;/&gt;&lt;hasText val=&quot;1&quot;/&gt;&lt;/Image&gt;&lt;/ThreeDShape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88204517-4D54-4E90-A6AB-B9942F254DA9}_46.png&quot;/&gt;&lt;left val=&quot;313&quot;/&gt;&lt;top val=&quot;417&quot;/&gt;&lt;width val=&quot;87&quot;/&gt;&lt;height val=&quot;86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390]]&gt;&lt;/Left&gt;&lt;Top&gt;&lt;![CDATA[456]]&gt;&lt;/Top&gt;&lt;/ChangeData&gt;"/>
  <p:tag name="MMPROD_ID" val="10136"/>
  <p:tag name="MMPROD_TYPE" val="10018"/>
  <p:tag name="MMPROD_DATA" val="&lt;property id=&quot;10074&quot; value=&quot;1&quot;/&gt;&lt;property id=&quot;10193&quot; value=&quot;4&quot;/&gt;&lt;property id=&quot;10199&quot; value=&quot;1&quot;/&gt;&lt;object type=&quot;10049&quot; unique_id=&quot;10137&quot;&gt;&lt;property id=&quot;10020&quot; value=&quot;2&quot;/&gt;&lt;property id=&quot;10102&quot; value=&quot;0&quot;/&gt;&lt;property id=&quot;10191&quot; value=&quot;128&quot;/&gt;&lt;/object&gt;"/>
  <p:tag name="MMPROD_COLLECTIONCONTAINERID" val="10127"/>
  <p:tag name="MMPROD_PARENTID" val="10126"/>
  <p:tag name="MMPROD_ANSWERLETTER" val="4) "/>
  <p:tag name="HTML_AUTOSHAPE_INFO" val="&lt;ThreeDShapeInfo&gt;&lt;uuid val=&quot;1004&quot;/&gt;&lt;isInvalidForFieldText val=&quot;0&quot;/&gt;&lt;hasMultipleQuizShape val=&quot;1&quot;/&gt;&lt;Image&gt;&lt;filename val=&quot;E:\2017\MN phu la\File xuat ban-Chu cai l-m-n\data\asimages\{D44FFA59-79BC-44FD-9166-2DBF0ABCC7A3}_5.png&quot;/&gt;&lt;left val=&quot;405&quot;/&gt;&lt;top val=&quot;448&quot;/&gt;&lt;width val=&quot;75&quot;/&gt;&lt;height val=&quot;59&quot;/&gt;&lt;hasText val=&quot;1&quot;/&gt;&lt;/Image&gt;&lt;Image&gt;&lt;filename val=&quot;E:\2017\MN phu la\File xuat ban-Chu cai l-m-n\data\asimages\{5CE422B2-1611-4720-8AD0-7E7D75DF7169}_5.png&quot;/&gt;&lt;left val=&quot;446&quot;/&gt;&lt;top val=&quot;447&quot;/&gt;&lt;width val=&quot;398&quot;/&gt;&lt;height val=&quot;59&quot;/&gt;&lt;hasText val=&quot;1&quot;/&gt;&lt;/Image&gt;&lt;Image&gt;&lt;filename val=&quot;E:\2017\MN phu la\File xuat ban-Chu cai l-m-n\data\asimages\{05A88D21-885F-4E16-B043-CBE5D0CB829C}_5.png&quot;/&gt;&lt;left val=&quot;390&quot;/&gt;&lt;top val=&quot;465&quot;/&gt;&lt;width val=&quot;17&quot;/&gt;&lt;height val=&quot;16&quot;/&gt;&lt;hasText val=&quot;1&quot;/&gt;&lt;/Image&gt;&lt;/ThreeDShape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3F0F1A52-A005-492E-9858-AE76584B5B5A}_46.png&quot;/&gt;&lt;left val=&quot;303&quot;/&gt;&lt;top val=&quot;382&quot;/&gt;&lt;width val=&quot;77&quot;/&gt;&lt;height val=&quot;75&quot;/&gt;&lt;hasText val=&quot;1&quot;/&gt;&lt;/Image&gt;&lt;/ThreeDShape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DDD5863B-45AF-441F-B70B-A7204708A42E}_46.png&quot;/&gt;&lt;left val=&quot;300&quot;/&gt;&lt;top val=&quot;346&quot;/&gt;&lt;width val=&quot;66&quot;/&gt;&lt;height val=&quot;65&quot;/&gt;&lt;hasText val=&quot;1&quot;/&gt;&lt;/Image&gt;&lt;/ThreeDShape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73C95B00-ABC8-4A22-B5D5-85A5B41A0F2E}_46.png&quot;/&gt;&lt;left val=&quot;296&quot;/&gt;&lt;top val=&quot;316&quot;/&gt;&lt;width val=&quot;66&quot;/&gt;&lt;height val=&quot;65&quot;/&gt;&lt;hasText val=&quot;1&quot;/&gt;&lt;/Image&gt;&lt;/ThreeDShape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9A390EAA-E6E8-4F1F-B2A1-4568EE727059}_46.png&quot;/&gt;&lt;left val=&quot;308&quot;/&gt;&lt;top val=&quot;286&quot;/&gt;&lt;width val=&quot;66&quot;/&gt;&lt;height val=&quot;65&quot;/&gt;&lt;hasText val=&quot;1&quot;/&gt;&lt;/Image&gt;&lt;/ThreeDShape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D56544DF-0EFA-41CC-B05B-EE8B939EC919}_46.png&quot;/&gt;&lt;left val=&quot;339&quot;/&gt;&lt;top val=&quot;264&quot;/&gt;&lt;width val=&quot;55&quot;/&gt;&lt;height val=&quot;54&quot;/&gt;&lt;hasText val=&quot;1&quot;/&gt;&lt;/Image&gt;&lt;/ThreeDShapeInfo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50054C89-3B05-420C-B1A2-14A625E5A1D3}_46.png&quot;/&gt;&lt;left val=&quot;368&quot;/&gt;&lt;top val=&quot;252&quot;/&gt;&lt;width val=&quot;55&quot;/&gt;&lt;height val=&quot;54&quot;/&gt;&lt;hasText val=&quot;1&quot;/&gt;&lt;/Image&gt;&lt;/ThreeDShape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2BF9C5DB-E147-4A22-9D21-07D0366CF946}_46.png&quot;/&gt;&lt;left val=&quot;395&quot;/&gt;&lt;top val=&quot;243&quot;/&gt;&lt;width val=&quot;45&quot;/&gt;&lt;height val=&quot;44&quot;/&gt;&lt;hasText val=&quot;1&quot;/&gt;&lt;/Image&gt;&lt;/ThreeDShapeInfo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63D0D91C-8C0F-40BA-B959-F08592E5034F}_46.png&quot;/&gt;&lt;left val=&quot;417&quot;/&gt;&lt;top val=&quot;231&quot;/&gt;&lt;width val=&quot;45&quot;/&gt;&lt;height val=&quot;44&quot;/&gt;&lt;hasText val=&quot;1&quot;/&gt;&lt;/Image&gt;&lt;/ThreeDShape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21B69CB6-770D-47B7-9332-23E4565892AE}_46.png&quot;/&gt;&lt;left val=&quot;630&quot;/&gt;&lt;top val=&quot;247&quot;/&gt;&lt;width val=&quot;87&quot;/&gt;&lt;height val=&quot;86&quot;/&gt;&lt;hasText val=&quot;1&quot;/&gt;&lt;/Image&gt;&lt;/ThreeDShape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001DBFBD-1B39-4A25-AD99-D46B61FD5EBB}_46.png&quot;/&gt;&lt;left val=&quot;602&quot;/&gt;&lt;top val=&quot;240&quot;/&gt;&lt;width val=&quot;66&quot;/&gt;&lt;height val=&quot;6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-Bạn hãy kích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128CE253-29C2-4C74-897A-C8C772F4B010}&quot;/&gt;&lt;isInvalidForFieldText val=&quot;0&quot;/&gt;&lt;Image&gt;&lt;filename val=&quot;E:\2017\MN phu la\File xuat ban-Chu cai l-m-n\data\asimages\{128CE253-29C2-4C74-897A-C8C772F4B010}_5.png&quot;/&gt;&lt;left val=&quot;-1&quot;/&gt;&lt;top val=&quot;485&quot;/&gt;&lt;width val=&quot;272&quot;/&gt;&lt;height val=&quot;71&quot;/&gt;&lt;hasText val=&quot;1&quot;/&gt;&lt;/Image&gt;&lt;/ThreeDShape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E6BDCBD1-630E-45E0-8E62-B40AB017443E}_46.png&quot;/&gt;&lt;left val=&quot;564&quot;/&gt;&lt;top val=&quot;228&quot;/&gt;&lt;width val=&quot;67&quot;/&gt;&lt;height val=&quot;65&quot;/&gt;&lt;hasText val=&quot;1&quot;/&gt;&lt;/Image&gt;&lt;/ThreeDShape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00655CD3-F8B7-4354-8AC6-1E116A8C3BC1}_46.png&quot;/&gt;&lt;left val=&quot;533&quot;/&gt;&lt;top val=&quot;221&quot;/&gt;&lt;width val=&quot;55&quot;/&gt;&lt;height val=&quot;54&quot;/&gt;&lt;hasText val=&quot;1&quot;/&gt;&lt;/Image&gt;&lt;/ThreeDShape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C78199E6-9DB2-4830-BC45-5D24EB630E3A}_46.png&quot;/&gt;&lt;left val=&quot;503&quot;/&gt;&lt;top val=&quot;210&quot;/&gt;&lt;width val=&quot;55&quot;/&gt;&lt;height val=&quot;54&quot;/&gt;&lt;hasText val=&quot;1&quot;/&gt;&lt;/Image&gt;&lt;/ThreeDShapeInfo&gt;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09"/>
  <p:tag name="MMPROD_ABSOLUTEPOSITIONID" val="100"/>
  <p:tag name="MMPROD_LASTVALUES" val="&lt;ChangeData&gt;&lt;Text&gt;&lt;![CDATA[.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100&quot;/&gt;&lt;isInvalidForFieldText val=&quot;0&quot;/&gt;&lt;Image&gt;&lt;filename val=&quot;E:\2017\MN phu la\File xuat ban-Chu cai l-m-n\data\asimages\{88A4DB9B-1BA0-4C41-BD62-6E07D51A7A7D}_46.png&quot;/&gt;&lt;left val=&quot;36&quot;/&gt;&lt;top val=&quot;21&quot;/&gt;&lt;width val=&quot;649&quot;/&gt;&lt;height val=&quot;99&quot;/&gt;&lt;hasText val=&quot;1&quot;/&gt;&lt;/Image&gt;&lt;/ThreeDShape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DDA49B88-53FE-4315-A8AC-ADD78D4EC151}_46.png&quot;/&gt;&lt;left val=&quot;117&quot;/&gt;&lt;top val=&quot;6&quot;/&gt;&lt;width val=&quot;303&quot;/&gt;&lt;height val=&quot;54&quot;/&gt;&lt;hasText val=&quot;1&quot;/&gt;&lt;/Image&gt;&lt;/ThreeDShape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E9321AC7-3DA1-4CB1-972A-A5611BEA8250}_46.png&quot;/&gt;&lt;left val=&quot;258&quot;/&gt;&lt;top val=&quot;467&quot;/&gt;&lt;width val=&quot;65&quot;/&gt;&lt;height val=&quot;65&quot;/&gt;&lt;hasText val=&quot;1&quot;/&gt;&lt;/Image&gt;&lt;/ThreeDShape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AFE5CE96-A1E5-4438-B3A5-074B438BC92E}_46.png&quot;/&gt;&lt;left val=&quot;351&quot;/&gt;&lt;top val=&quot;477&quot;/&gt;&lt;width val=&quot;64&quot;/&gt;&lt;height val=&quot;65&quot;/&gt;&lt;hasText val=&quot;1&quot;/&gt;&lt;/Image&gt;&lt;/ThreeDShapeInfo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23BE3578-200F-475D-BC32-CE837268F6F3}_46.png&quot;/&gt;&lt;left val=&quot;646&quot;/&gt;&lt;top val=&quot;258&quot;/&gt;&lt;width val=&quot;64&quot;/&gt;&lt;height val=&quot;6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-Bạn hãy kích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1&quot;/&gt;&lt;lineCharCount val=&quot;3&quot;/&gt;&lt;/TableIndex&gt;&lt;/ShapeTextInfo&gt;"/>
  <p:tag name="PRESENTER_SHAPEINFO" val="&lt;ThreeDShapeInfo&gt;&lt;uuid val=&quot;{6B202417-6B89-4389-B56F-3BD3C1BBCF5D}&quot;/&gt;&lt;isInvalidForFieldText val=&quot;0&quot;/&gt;&lt;Image&gt;&lt;filename val=&quot;E:\2017\MN phu la\File xuat ban-Chu cai l-m-n\data\asimages\{6B202417-6B89-4389-B56F-3BD3C1BBCF5D}_5.png&quot;/&gt;&lt;left val=&quot;5&quot;/&gt;&lt;top val=&quot;485&quot;/&gt;&lt;width val=&quot;282&quot;/&gt;&lt;height val=&quot;71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trả lời rất chính xác!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91EE4B74-3649-4B2C-A18D-308A3CCEA44A}&quot;/&gt;&lt;isInvalidForFieldText val=&quot;0&quot;/&gt;&lt;Image&gt;&lt;filename val=&quot;E:\2017\MN phu la\File xuat ban-Chu cai l-m-n\data\asimages\{91EE4B74-3649-4B2C-A18D-308A3CCEA44A}_5.png&quot;/&gt;&lt;left val=&quot;8&quot;/&gt;&lt;top val=&quot;485&quot;/&gt;&lt;width val=&quot;271&quot;/&gt;&lt;height val=&quot;66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04C0C397-28BE-42E9-ADD8-B3BE46F9EAAA}&quot;/&gt;&lt;isInvalidForFieldText val=&quot;0&quot;/&gt;&lt;Image&gt;&lt;filename val=&quot;E:\2017\MN phu la\File xuat ban-Chu cai l-m-n\data\asimages\{04C0C397-28BE-42E9-ADD8-B3BE46F9EAAA}_5.png&quot;/&gt;&lt;left val=&quot;-10&quot;/&gt;&lt;top val=&quot;477&quot;/&gt;&lt;width val=&quot;541&quot;/&gt;&lt;height val=&quot;7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59C12B15-19A8-4850-93C7-1F78581D3059}&quot;/&gt;&lt;isInvalidForFieldText val=&quot;0&quot;/&gt;&lt;Image&gt;&lt;filename val=&quot;E:\2017\MN phu la\File xuat ban-Chu cai l-m-n\data\asimages\{59C12B15-19A8-4850-93C7-1F78581D3059}_5.png&quot;/&gt;&lt;left val=&quot;-9&quot;/&gt;&lt;top val=&quot;480&quot;/&gt;&lt;width val=&quot;541&quot;/&gt;&lt;height val=&quot;7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phải trả lời câu hỏi trước khi tiếp tục!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1&quot;/&gt;&lt;lineCharCount val=&quot;13&quot;/&gt;&lt;/TableIndex&gt;&lt;/ShapeTextInfo&gt;"/>
  <p:tag name="PRESENTER_SHAPEINFO" val="&lt;ThreeDShapeInfo&gt;&lt;uuid val=&quot;{4212BA83-09B5-444C-9869-6C2D16AE921A}&quot;/&gt;&lt;isInvalidForFieldText val=&quot;0&quot;/&gt;&lt;Image&gt;&lt;filename val=&quot;E:\2017\MN phu la\File xuat ban-Chu cai l-m-n\data\asimages\{4212BA83-09B5-444C-9869-6C2D16AE921A}_5.png&quot;/&gt;&lt;left val=&quot;1&quot;/&gt;&lt;top val=&quot;485&quot;/&gt;&lt;width val=&quot;274&quot;/&gt;&lt;height val=&quot;71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4) ]]&gt;&lt;/Text&gt;&lt;FontSize&gt;&lt;![CDATA[28]]&gt;&lt;/FontSize&gt;&lt;Left&gt;&lt;![CDATA[85]]&gt;&lt;/Left&gt;&lt;Top&gt;&lt;![CDATA[271.2001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Hoa loa kÌn]]&gt;&lt;/Text&gt;&lt;FontSize&gt;&lt;![CDATA[28]]&gt;&lt;/FontSize&gt;&lt;Left&gt;&lt;![CDATA[126]]&gt;&lt;/Left&gt;&lt;Top&gt;&lt;![CDATA[271.2001]]&gt;&lt;/Top&gt;&lt;/ChangeData&gt;"/>
  <p:tag name="MMPROD_ABSOLUTEPOSITIONID" val="1024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) ]]&gt;&lt;/Text&gt;&lt;FontSize&gt;&lt;![CDATA[28]]&gt;&lt;/FontSize&gt;&lt;Left&gt;&lt;![CDATA[85]]&gt;&lt;/Left&gt;&lt;Top&gt;&lt;![CDATA[224.0001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Hoa huệ]]&gt;&lt;/Text&gt;&lt;FontSize&gt;&lt;![CDATA[28]]&gt;&lt;/FontSize&gt;&lt;Left&gt;&lt;![CDATA[126]]&gt;&lt;/Left&gt;&lt;Top&gt;&lt;![CDATA[224.0001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2) ]]&gt;&lt;/Text&gt;&lt;FontSize&gt;&lt;![CDATA[28]]&gt;&lt;/FontSize&gt;&lt;Left&gt;&lt;![CDATA[85]]&gt;&lt;/Left&gt;&lt;Top&gt;&lt;![CDATA[176.8001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Hoa ®µo]]&gt;&lt;/Text&gt;&lt;FontSize&gt;&lt;![CDATA[28]]&gt;&lt;/FontSize&gt;&lt;Left&gt;&lt;![CDATA[126]]&gt;&lt;/Left&gt;&lt;Top&gt;&lt;![CDATA[176.8001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) ]]&gt;&lt;/Text&gt;&lt;FontSize&gt;&lt;![CDATA[28]]&gt;&lt;/FontSize&gt;&lt;Left&gt;&lt;![CDATA[85]]&gt;&lt;/Left&gt;&lt;Top&gt;&lt;![CDATA[129.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Hoa đồng tiền]]&gt;&lt;/Text&gt;&lt;FontSize&gt;&lt;![CDATA[28]]&gt;&lt;/FontSize&gt;&lt;Left&gt;&lt;![CDATA[126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595.7999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498.5999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6.mp3"/>
  <p:tag name="PPSNARRATION" val="3,252898669,E:\2017\MN phu la\Chu cai l-m-n_pptx\Media.ppcx"/>
  <p:tag name="HTML_SHAPEINFO" val="&lt;SlideThumbPath val=&quot;Slide6.PNG&quot;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63662411-B27D-4899-9B3B-09D5B05883D7}_6.png&quot;/&gt;&lt;left val=&quot;120&quot;/&gt;&lt;top val=&quot;409&quot;/&gt;&lt;width val=&quot;507&quot;/&gt;&lt;height val=&quot;141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0,252898669,E:\2017\MN phu la\Chu cai l-m-n_pptx\Media.ppcx"/>
  <p:tag name="PPSNARRATIONPROPS" val="E:\2017\MN phu la\Am thanh\7.mp3"/>
  <p:tag name="HTML_SHAPEINFO" val="&lt;SlideThumbPath val=&quot;Slide7.PNG&quot;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38"/>
  <p:tag name="MMPROD_ABSOLUTEPOSITIONID" val="100"/>
  <p:tag name="MMPROD_LASTVALUES" val="&lt;ChangeData&gt;&lt;Text&gt;&lt;![CDATA[Trong từ: Hoa loa kèn có chữ cái gì con học rồi?]]&gt;&lt;/Text&gt;&lt;FontSize&gt;&lt;![CDATA[37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8&quot;/&gt;&lt;/TableIndex&gt;&lt;/ShapeTextInfo&gt;"/>
  <p:tag name="HTML_SHAPEINFO" val="&lt;ThreeDShapeInfo&gt;&lt;uuid val=&quot;100&quot;/&gt;&lt;isInvalidForFieldText val=&quot;0&quot;/&gt;&lt;Image&gt;&lt;filename val=&quot;E:\2017\MN phu la\File xuat ban-Chu cai l-m-n\data\asimages\{C05D95B1-A570-4B64-8E0B-A785E7D32F74}_7.png&quot;/&gt;&lt;left val=&quot;36&quot;/&gt;&lt;top val=&quot;6&quot;/&gt;&lt;width val=&quot;649&quot;/&gt;&lt;height val=&quot;91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2017\MN phu la\File xuat ban-Chu cai l-m-n\data\asimages\{DC35CB34-88A1-420C-8785-7E0FADF458CB}_7.png&quot;/&gt;&lt;left val=&quot;114&quot;/&gt;&lt;top val=&quot;96&quot;/&gt;&lt;width val=&quot;439&quot;/&gt;&lt;height val=&quot;8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2017\MN phu la\File xuat ban-Chu cai l-m-n\data\asimages\{1E025A8A-03CE-4EF0-A60B-A42CE53F7DF8}_7.png&quot;/&gt;&lt;left val=&quot;204&quot;/&gt;&lt;top val=&quot;222&quot;/&gt;&lt;width val=&quot;439&quot;/&gt;&lt;height val=&quot;8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2017\MN phu la\File xuat ban-Chu cai l-m-n\data\asimages\{E2A5862F-2E58-401F-A254-348AAFB69D4D}_7.png&quot;/&gt;&lt;left val=&quot;267&quot;/&gt;&lt;top val=&quot;342&quot;/&gt;&lt;width val=&quot;439&quot;/&gt;&lt;height val=&quot;8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258]]&gt;&lt;/Left&gt;&lt;Top&gt;&lt;![CDATA[366]]&gt;&lt;/Top&gt;&lt;/ChangeData&gt;"/>
  <p:tag name="MMPROD_ID" val="10146"/>
  <p:tag name="MMPROD_TYPE" val="10018"/>
  <p:tag name="MMPROD_DATA" val="&lt;property id=&quot;10074&quot; value=&quot;0&quot;/&gt;&lt;property id=&quot;10193&quot; value=&quot;3&quot;/&gt;&lt;property id=&quot;10199&quot; value=&quot;1&quot;/&gt;&lt;object type=&quot;10049&quot; unique_id=&quot;10147&quot;&gt;&lt;property id=&quot;10020&quot; value=&quot;3&quot;/&gt;&lt;property id=&quot;10021&quot; value=&quot;305&quot;/&gt;&lt;property id=&quot;10101&quot; value=&quot;[jumptoframe],Value=305,&quot;/&gt;&lt;property id=&quot;10102&quot; value=&quot;0&quot;/&gt;&lt;property id=&quot;10191&quot; value=&quot;93&quot;/&gt;&lt;/object&gt;"/>
  <p:tag name="MMPROD_COLLECTIONCONTAINERID" val="10139"/>
  <p:tag name="MMPROD_PARENTID" val="10138"/>
  <p:tag name="MMPROD_ANSWERLETTER" val="3)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) ]]&gt;&lt;/Text&gt;&lt;FontSize&gt;&lt;![CDATA[28]]&gt;&lt;/FontSize&gt;&lt;Left&gt;&lt;![CDATA[85]]&gt;&lt;/Left&gt;&lt;Top&gt;&lt;![CDATA[224.0001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.]]&gt;&lt;/Text&gt;&lt;FontSize&gt;&lt;![CDATA[28]]&gt;&lt;/FontSize&gt;&lt;Left&gt;&lt;![CDATA[126]]&gt;&lt;/Left&gt;&lt;Top&gt;&lt;![CDATA[224.0001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88.8]]&gt;&lt;/Left&gt;&lt;Top&gt;&lt;![CDATA[252]]&gt;&lt;/Top&gt;&lt;/ChangeData&gt;"/>
  <p:tag name="MMPROD_ID" val="10144"/>
  <p:tag name="MMPROD_TYPE" val="10018"/>
  <p:tag name="MMPROD_DATA" val="&lt;property id=&quot;10074&quot; value=&quot;0&quot;/&gt;&lt;property id=&quot;10193&quot; value=&quot;2&quot;/&gt;&lt;property id=&quot;10199&quot; value=&quot;1&quot;/&gt;&lt;object type=&quot;10049&quot; unique_id=&quot;10145&quot;&gt;&lt;property id=&quot;10020&quot; value=&quot;3&quot;/&gt;&lt;property id=&quot;10021&quot; value=&quot;305&quot;/&gt;&lt;property id=&quot;10101&quot; value=&quot;[jumptoframe],Value=305,&quot;/&gt;&lt;property id=&quot;10102&quot; value=&quot;0&quot;/&gt;&lt;property id=&quot;10191&quot; value=&quot;92&quot;/&gt;&lt;/object&gt;"/>
  <p:tag name="MMPROD_COLLECTIONCONTAINERID" val="10139"/>
  <p:tag name="MMPROD_PARENTID" val="10138"/>
  <p:tag name="MMPROD_ANSWERLETTER" val="2) 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2) ]]&gt;&lt;/Text&gt;&lt;FontSize&gt;&lt;![CDATA[28]]&gt;&lt;/FontSize&gt;&lt;Left&gt;&lt;![CDATA[85]]&gt;&lt;/Left&gt;&lt;Top&gt;&lt;![CDATA[176.8001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.]]&gt;&lt;/Text&gt;&lt;FontSize&gt;&lt;![CDATA[28]]&gt;&lt;/FontSize&gt;&lt;Left&gt;&lt;![CDATA[126]]&gt;&lt;/Left&gt;&lt;Top&gt;&lt;![CDATA[176.8001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98.8]]&gt;&lt;/Left&gt;&lt;Top&gt;&lt;![CDATA[120]]&gt;&lt;/Top&gt;&lt;/ChangeData&gt;"/>
  <p:tag name="MMPROD_ID" val="10142"/>
  <p:tag name="MMPROD_TYPE" val="10018"/>
  <p:tag name="MMPROD_DATA" val="&lt;property id=&quot;10074&quot; value=&quot;1&quot;/&gt;&lt;property id=&quot;10193&quot; value=&quot;1&quot;/&gt;&lt;property id=&quot;10199&quot; value=&quot;1&quot;/&gt;&lt;object type=&quot;10049&quot; unique_id=&quot;10143&quot;&gt;&lt;property id=&quot;10020&quot; value=&quot;2&quot;/&gt;&lt;property id=&quot;10102&quot; value=&quot;0&quot;/&gt;&lt;property id=&quot;10191&quot; value=&quot;91&quot;/&gt;&lt;/object&gt;"/>
  <p:tag name="MMPROD_COLLECTIONCONTAINERID" val="10139"/>
  <p:tag name="MMPROD_PARENTID" val="10138"/>
  <p:tag name="MMPROD_ANSWERLETTER" val="1) 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) ]]&gt;&lt;/Text&gt;&lt;FontSize&gt;&lt;![CDATA[28]]&gt;&lt;/FontSize&gt;&lt;Left&gt;&lt;![CDATA[85]]&gt;&lt;/Left&gt;&lt;Top&gt;&lt;![CDATA[129.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.]]&gt;&lt;/Text&gt;&lt;FontSize&gt;&lt;![CDATA[28]]&gt;&lt;/FontSize&gt;&lt;Left&gt;&lt;![CDATA[126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8.mp3"/>
  <p:tag name="PPSNARRATION" val="5,252898669,E:\2017\MN phu la\Chu cai l-m-n_pptx\Media.ppcx"/>
  <p:tag name="HTML_SHAPEINFO" val="&lt;SlideThumbPath val=&quot;Slide8.PNG&quot;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2017\MN phu la\File xuat ban-Chu cai l-m-n\data\asimages\{67261F76-D641-477B-A222-6779EB189E6B}_8.png&quot;/&gt;&lt;left val=&quot;168&quot;/&gt;&lt;top val=&quot;143&quot;/&gt;&lt;width val=&quot;498&quot;/&gt;&lt;height val=&quot;422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2017\MN phu la\File xuat ban-Chu cai l-m-n\data\asimages\{F9D49A43-4118-4CE8-91CB-7D435AEB5DE0}_8.png&quot;/&gt;&lt;left val=&quot;-41&quot;/&gt;&lt;top val=&quot;143&quot;/&gt;&lt;width val=&quot;426&quot;/&gt;&lt;height val=&quot;422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1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0BBA363F-CF6B-4A7C-A764-E087165B2D63}_8.png&quot;/&gt;&lt;left val=&quot;54&quot;/&gt;&lt;top val=&quot;162&quot;/&gt;&lt;width val=&quot;601&quot;/&gt;&lt;height val=&quot;84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EDA82E67-F3E2-4869-BC52-C65517FE7DDD}_8.png&quot;/&gt;&lt;left val=&quot;396&quot;/&gt;&lt;top val=&quot;141&quot;/&gt;&lt;width val=&quot;426&quot;/&gt;&lt;height val=&quot;422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9.mp3"/>
  <p:tag name="PPSNARRATION" val="6,252898669,E:\2017\MN phu la\Chu cai l-m-n_pptx\Media.ppcx"/>
  <p:tag name="HTML_SHAPEINFO" val="&lt;SlideThumbPath val=&quot;Slide9.PNG&quot;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502ECF2A-DF39-429B-B603-CAA343833A06}_9.png&quot;/&gt;&lt;left val=&quot;-12&quot;/&gt;&lt;top val=&quot;165&quot;/&gt;&lt;width val=&quot;756&quot;/&gt;&lt;height val=&quot;212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6FD1417A-E877-4FA4-8CB0-A6ED3AF37636}_9.png&quot;/&gt;&lt;left val=&quot;156&quot;/&gt;&lt;top val=&quot;50&quot;/&gt;&lt;width val=&quot;373&quot;/&gt;&lt;height val=&quot;54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MN phu la\Am thanh\10.mp3"/>
  <p:tag name="PPSNARRATION" val="7,252898669,E:\2017\MN phu la\Chu cai l-m-n_pptx\Media.ppcx"/>
  <p:tag name="HTML_SHAPEINFO" val="&lt;SlideThumbPath val=&quot;Slide10.PNG&quot;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D4DBC18F-D78C-40E5-8E11-2586DC1F20FD}_10.png&quot;/&gt;&lt;left val=&quot;0&quot;/&gt;&lt;top val=&quot;-6&quot;/&gt;&lt;width val=&quot;319&quot;/&gt;&lt;height val=&quot;54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1,252898669,E:\2017\MN phu la\Chu cai l-m-n_pptx\Media.ppcx"/>
  <p:tag name="PPSNARRATIONPROPS" val="E:\2017\MN phu la\Am thanh\11.mp3"/>
  <p:tag name="HTML_SHAPEINFO" val="&lt;SlideThumbPath val=&quot;Slide11.PNG&quot;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E:\2017\MN phu la\File xuat ban-Chu cai l-m-n\data\asimages\{706BD9B3-EE7D-4582-AB28-F2512AECE4C5}_11.png&quot;/&gt;&lt;left val=&quot;-107&quot;/&gt;&lt;top val=&quot;81&quot;/&gt;&lt;width val=&quot;518&quot;/&gt;&lt;height val=&quot;63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987</Words>
  <Application>Microsoft Office PowerPoint</Application>
  <PresentationFormat>On-screen Show (4:3)</PresentationFormat>
  <Paragraphs>246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hãy nối chữ cái giống nhau nhé!</vt:lpstr>
      <vt:lpstr>Bé hãy tìm chữ cái còn thiếu trong các từ sau:</vt:lpstr>
      <vt:lpstr>PowerPoint Presentation</vt:lpstr>
      <vt:lpstr>PowerPoint Presentation</vt:lpstr>
      <vt:lpstr>PowerPoint Presentation</vt:lpstr>
      <vt:lpstr>PowerPoint Presentation</vt:lpstr>
      <vt:lpstr>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Nga</dc:creator>
  <cp:lastModifiedBy>Admin</cp:lastModifiedBy>
  <cp:revision>254</cp:revision>
  <dcterms:created xsi:type="dcterms:W3CDTF">2016-01-31T03:32:39Z</dcterms:created>
  <dcterms:modified xsi:type="dcterms:W3CDTF">2021-04-28T05:16:25Z</dcterms:modified>
</cp:coreProperties>
</file>