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59" r:id="rId4"/>
    <p:sldId id="260" r:id="rId5"/>
    <p:sldId id="261" r:id="rId6"/>
  </p:sldIdLst>
  <p:sldSz cx="9144000" cy="6858000" type="screen4x3"/>
  <p:notesSz cx="6858000" cy="9144000"/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1794" y="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0575290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1799847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17888441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50411036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3705880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140757630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1308989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4767332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86537392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8581215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vi-VN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vi-VN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39390392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vi-VN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816BC07-BD02-47BC-972B-36EAF6272938}" type="datetimeFigureOut">
              <a:rPr lang="vi-VN" smtClean="0"/>
              <a:pPr/>
              <a:t>20/05/2024</a:t>
            </a:fld>
            <a:endParaRPr lang="vi-VN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vi-VN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FFF7DDB-47A4-4185-8895-F76AC9F68C9B}" type="slidenum">
              <a:rPr lang="vi-VN" smtClean="0"/>
              <a:pPr/>
              <a:t>‹#›</a:t>
            </a:fld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960677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openxmlformats.org/officeDocument/2006/relationships/image" Target="../media/image6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069"/>
            <a:ext cx="763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vi-VN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7582" y="799067"/>
            <a:ext cx="2116081" cy="1515330"/>
            <a:chOff x="447598" y="589946"/>
            <a:chExt cx="2116081" cy="151533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147923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344" y="1584079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131" y="589946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433" y="1464347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763680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560" y="651418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0933" y="1757811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4714" y="1116882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1814" y="1015124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598" y="1498825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6523847" y="3665480"/>
            <a:ext cx="2018800" cy="1940179"/>
            <a:chOff x="6228184" y="4894689"/>
            <a:chExt cx="2018800" cy="194017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542635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1374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8027" y="556351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3201" y="623993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1335" y="556448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3676" y="5735104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0146" y="5120510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838" y="4921367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2922" y="4894689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6" name="Group 45"/>
          <p:cNvGrpSpPr/>
          <p:nvPr/>
        </p:nvGrpSpPr>
        <p:grpSpPr>
          <a:xfrm>
            <a:off x="330739" y="3442077"/>
            <a:ext cx="2068323" cy="2381334"/>
            <a:chOff x="246530" y="4122374"/>
            <a:chExt cx="2068323" cy="2381334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56649" y="447862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17582" y="510858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246530" y="5674092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52781" y="5028869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19351" y="474820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30852" y="4390907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40736" y="596664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997948" y="5694226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26898" y="5387825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26206" y="412237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96" y="482078"/>
            <a:ext cx="483398" cy="43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467102" y="711571"/>
            <a:ext cx="1992445" cy="1756791"/>
            <a:chOff x="6737937" y="651418"/>
            <a:chExt cx="1992445" cy="1756791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6984" y="14289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1785623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788" y="894345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325" y="1947960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9902" y="154101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7937" y="127858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6984" y="1974610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2819" y="109020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421" y="6514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3244548" y="677173"/>
            <a:ext cx="2161048" cy="1828733"/>
            <a:chOff x="3315406" y="2581673"/>
            <a:chExt cx="2161048" cy="1828733"/>
          </a:xfrm>
        </p:grpSpPr>
        <p:pic>
          <p:nvPicPr>
            <p:cNvPr id="47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8835" y="3092077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406" y="296365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399" y="372544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0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509691" y="383434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2688" y="3717868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272" y="3251684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3001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564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3748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3698" y="2581673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58" name="Group 57"/>
          <p:cNvGrpSpPr/>
          <p:nvPr/>
        </p:nvGrpSpPr>
        <p:grpSpPr>
          <a:xfrm>
            <a:off x="3646208" y="3677851"/>
            <a:ext cx="2093542" cy="2046552"/>
            <a:chOff x="3638960" y="3955489"/>
            <a:chExt cx="2093542" cy="2046552"/>
          </a:xfrm>
        </p:grpSpPr>
        <p:pic>
          <p:nvPicPr>
            <p:cNvPr id="1031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3872428" y="3957521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6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4554447" y="3955489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7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3638960" y="4646517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8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4205365" y="4695962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9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4897304" y="4542895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0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4438833" y="5357112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1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3846570" y="5257518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2" name="Picture 7"/>
            <p:cNvPicPr>
              <a:picLocks noChangeAspect="1" noChangeArrowheads="1"/>
            </p:cNvPicPr>
            <p:nvPr/>
          </p:nvPicPr>
          <p:blipFill rotWithShape="1">
            <a:blip r:embed="rId7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1675" r="12350" b="5575"/>
            <a:stretch/>
          </p:blipFill>
          <p:spPr bwMode="auto">
            <a:xfrm>
              <a:off x="5166097" y="5145888"/>
              <a:ext cx="566405" cy="64492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sp>
        <p:nvSpPr>
          <p:cNvPr id="57" name="Rectangle 56"/>
          <p:cNvSpPr/>
          <p:nvPr/>
        </p:nvSpPr>
        <p:spPr>
          <a:xfrm>
            <a:off x="1028068" y="2505906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22021" y="5996823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311224" y="6021288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53207" y="6018234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266029" y="2642110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57176" y="2604591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09530213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069"/>
            <a:ext cx="763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vi-VN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7582" y="799067"/>
            <a:ext cx="2116081" cy="1515330"/>
            <a:chOff x="447598" y="589946"/>
            <a:chExt cx="2116081" cy="151533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147923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344" y="1584079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131" y="589946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433" y="1464347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763680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560" y="651418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0933" y="1757811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4714" y="1116882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1814" y="1015124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598" y="1498825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6523847" y="3665480"/>
            <a:ext cx="2018800" cy="1940179"/>
            <a:chOff x="6228184" y="4894689"/>
            <a:chExt cx="2018800" cy="194017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542635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1374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8027" y="556351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3201" y="623993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1335" y="556448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3676" y="5735104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0146" y="5120510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838" y="4921367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2922" y="4894689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6" name="Group 45"/>
          <p:cNvGrpSpPr/>
          <p:nvPr/>
        </p:nvGrpSpPr>
        <p:grpSpPr>
          <a:xfrm>
            <a:off x="330739" y="3442077"/>
            <a:ext cx="2068323" cy="2381334"/>
            <a:chOff x="246530" y="4122374"/>
            <a:chExt cx="2068323" cy="2381334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56649" y="447862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17582" y="510858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246530" y="5674092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52781" y="5028869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19351" y="474820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30852" y="4390907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40736" y="596664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997948" y="5694226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26898" y="5387825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26206" y="412237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96" y="482078"/>
            <a:ext cx="483398" cy="43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467102" y="711571"/>
            <a:ext cx="1992445" cy="1756791"/>
            <a:chOff x="6737937" y="651418"/>
            <a:chExt cx="1992445" cy="1756791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6984" y="14289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1785623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788" y="894345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325" y="1947960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9902" y="154101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7937" y="127858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3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6984" y="1974610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2819" y="109020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421" y="6514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3244548" y="511035"/>
            <a:ext cx="2161048" cy="1885971"/>
            <a:chOff x="3315406" y="2415535"/>
            <a:chExt cx="2161048" cy="1885971"/>
          </a:xfrm>
        </p:grpSpPr>
        <p:pic>
          <p:nvPicPr>
            <p:cNvPr id="47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8835" y="3092077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406" y="296365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399" y="372544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2688" y="3717868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272" y="3251684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3001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564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3748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7628" y="24155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29444" y="366466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511463" y="3662634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595976" y="4353662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162381" y="440310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854320" y="4250040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395849" y="506425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03586" y="496466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5123113" y="485303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1028068" y="2505906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22021" y="5996823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311224" y="6021288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53207" y="6018234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266029" y="2642110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57176" y="2604591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pic>
        <p:nvPicPr>
          <p:cNvPr id="73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5" y="3780169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4" y="504803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8897632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069"/>
            <a:ext cx="763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vi-VN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7582" y="799067"/>
            <a:ext cx="2116081" cy="1515330"/>
            <a:chOff x="447598" y="589946"/>
            <a:chExt cx="2116081" cy="1515330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147923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344" y="1584079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131" y="589946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433" y="1464347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763680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560" y="651418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1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050933" y="1757811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4714" y="1116882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1814" y="1015124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598" y="1498825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6523847" y="3665480"/>
            <a:ext cx="2018800" cy="1940179"/>
            <a:chOff x="6228184" y="4894689"/>
            <a:chExt cx="2018800" cy="194017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542635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1374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8027" y="556351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3201" y="623993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1335" y="556448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3676" y="5735104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0146" y="5120510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838" y="4921367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2922" y="4894689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6" name="Group 45"/>
          <p:cNvGrpSpPr/>
          <p:nvPr/>
        </p:nvGrpSpPr>
        <p:grpSpPr>
          <a:xfrm>
            <a:off x="330739" y="3442077"/>
            <a:ext cx="2068323" cy="2381334"/>
            <a:chOff x="246530" y="4122374"/>
            <a:chExt cx="2068323" cy="2381334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56649" y="447862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17582" y="510858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246530" y="5674092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52781" y="5028869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19351" y="474820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30852" y="4390907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40736" y="596664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997948" y="5694226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26898" y="5387825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26206" y="412237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96" y="482078"/>
            <a:ext cx="483398" cy="43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467102" y="711571"/>
            <a:ext cx="1992445" cy="1730141"/>
            <a:chOff x="6737937" y="651418"/>
            <a:chExt cx="1992445" cy="1730141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6984" y="14289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1785623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788" y="894345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325" y="1947960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9902" y="154101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7937" y="127858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2819" y="109020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421" y="6514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3244548" y="511035"/>
            <a:ext cx="2161048" cy="2051025"/>
            <a:chOff x="3315406" y="2415535"/>
            <a:chExt cx="2161048" cy="2051025"/>
          </a:xfrm>
        </p:grpSpPr>
        <p:pic>
          <p:nvPicPr>
            <p:cNvPr id="47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8835" y="3092077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406" y="296365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399" y="372544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2688" y="3717868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272" y="3251684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3001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564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3748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7628" y="24155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0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890496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29444" y="366466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511463" y="3662634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595976" y="4353662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162381" y="440310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854320" y="4250040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395849" y="506425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03586" y="496466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5123113" y="485303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1028068" y="2505906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22021" y="5996823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311224" y="6021288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53207" y="6018234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266029" y="2642110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57176" y="2604591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pic>
        <p:nvPicPr>
          <p:cNvPr id="73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5" y="3780169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4" y="504803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050923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069"/>
            <a:ext cx="763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vi-VN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7582" y="799067"/>
            <a:ext cx="1999862" cy="1341598"/>
            <a:chOff x="447598" y="589946"/>
            <a:chExt cx="1999862" cy="134159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147923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344" y="1584079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131" y="589946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433" y="1464347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763680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560" y="651418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4714" y="1116882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1814" y="1015124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598" y="1498825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6523847" y="3665480"/>
            <a:ext cx="2018800" cy="1940179"/>
            <a:chOff x="6228184" y="4894689"/>
            <a:chExt cx="2018800" cy="194017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542635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1374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8027" y="556351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3201" y="623993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1335" y="556448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3676" y="5735104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0146" y="5120510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838" y="4921367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2922" y="4894689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6" name="Group 45"/>
          <p:cNvGrpSpPr/>
          <p:nvPr/>
        </p:nvGrpSpPr>
        <p:grpSpPr>
          <a:xfrm>
            <a:off x="330739" y="3442077"/>
            <a:ext cx="2068323" cy="2381334"/>
            <a:chOff x="246530" y="4122374"/>
            <a:chExt cx="2068323" cy="2381334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56649" y="447862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17582" y="510858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246530" y="5674092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52781" y="5028869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19351" y="474820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30852" y="4390907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1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40736" y="596664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997948" y="5694226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26898" y="5387825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26206" y="412237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96" y="482078"/>
            <a:ext cx="483398" cy="43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467102" y="711571"/>
            <a:ext cx="2012293" cy="1745678"/>
            <a:chOff x="6737937" y="651418"/>
            <a:chExt cx="2012293" cy="1745678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6984" y="14289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1785623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788" y="894345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325" y="1947960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9902" y="154101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7937" y="127858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2819" y="109020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421" y="6514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66832" y="1963497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3244548" y="511035"/>
            <a:ext cx="2161048" cy="2051025"/>
            <a:chOff x="3315406" y="2415535"/>
            <a:chExt cx="2161048" cy="2051025"/>
          </a:xfrm>
        </p:grpSpPr>
        <p:pic>
          <p:nvPicPr>
            <p:cNvPr id="47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8835" y="3092077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406" y="296365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399" y="372544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2688" y="3717868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272" y="3251684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3001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564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3748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7628" y="24155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0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890496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29444" y="366466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511463" y="3662634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595976" y="4353662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162381" y="440310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854320" y="4250040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395849" y="506425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03586" y="496466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5123113" y="485303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1028068" y="2505906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22021" y="5996823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311224" y="6021288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53207" y="6018234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266029" y="2642110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57176" y="2604591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pic>
        <p:nvPicPr>
          <p:cNvPr id="73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5" y="3780169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4" y="504803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09980074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611560" y="10069"/>
            <a:ext cx="7635424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tập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Khoanh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tròn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nhóm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con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vật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có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lượng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10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viết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chữ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số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tương</a:t>
            </a:r>
            <a:r>
              <a:rPr lang="en-US" b="1" dirty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b="1" dirty="0" err="1">
                <a:latin typeface="Times New Roman" pitchFamily="18" charset="0"/>
                <a:cs typeface="Times New Roman" pitchFamily="18" charset="0"/>
              </a:rPr>
              <a:t>ứng</a:t>
            </a:r>
            <a:endParaRPr lang="vi-VN" b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5" name="Group 4"/>
          <p:cNvGrpSpPr/>
          <p:nvPr/>
        </p:nvGrpSpPr>
        <p:grpSpPr>
          <a:xfrm>
            <a:off x="317582" y="799067"/>
            <a:ext cx="1999862" cy="1341598"/>
            <a:chOff x="447598" y="589946"/>
            <a:chExt cx="1999862" cy="1341598"/>
          </a:xfrm>
        </p:grpSpPr>
        <p:pic>
          <p:nvPicPr>
            <p:cNvPr id="102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1147923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6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960344" y="1584079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7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06131" y="589946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593433" y="1464347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9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11560" y="763680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0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794560" y="651418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2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934714" y="1116882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3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281814" y="1015124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4" name="Picture 2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7598" y="1498825"/>
              <a:ext cx="512746" cy="347465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36" name="Group 35"/>
          <p:cNvGrpSpPr/>
          <p:nvPr/>
        </p:nvGrpSpPr>
        <p:grpSpPr>
          <a:xfrm>
            <a:off x="6523847" y="3665480"/>
            <a:ext cx="2018800" cy="1940179"/>
            <a:chOff x="6228184" y="4894689"/>
            <a:chExt cx="2018800" cy="1940179"/>
          </a:xfrm>
        </p:grpSpPr>
        <p:pic>
          <p:nvPicPr>
            <p:cNvPr id="102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228184" y="542635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6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301374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7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28027" y="556351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8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615844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19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73201" y="623993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0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21335" y="5564488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1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53676" y="5735104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2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730146" y="5120510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3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236838" y="4921367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4" name="Picture 3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672922" y="4894689"/>
              <a:ext cx="493308" cy="594930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46" name="Group 45"/>
          <p:cNvGrpSpPr/>
          <p:nvPr/>
        </p:nvGrpSpPr>
        <p:grpSpPr>
          <a:xfrm>
            <a:off x="330739" y="3442077"/>
            <a:ext cx="2068323" cy="2108919"/>
            <a:chOff x="246530" y="4122374"/>
            <a:chExt cx="2068323" cy="2108919"/>
          </a:xfrm>
        </p:grpSpPr>
        <p:pic>
          <p:nvPicPr>
            <p:cNvPr id="10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56649" y="447862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6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317582" y="5108581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7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246530" y="5674092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8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52781" y="5028869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29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19351" y="474820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0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030852" y="4390907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2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997948" y="5694226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3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726898" y="5387825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5" name="Picture 4"/>
            <p:cNvPicPr>
              <a:picLocks noChangeAspect="1" noChangeArrowheads="1"/>
            </p:cNvPicPr>
            <p:nvPr/>
          </p:nvPicPr>
          <p:blipFill rotWithShape="1"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6102" t="19680" r="17071" b="19278"/>
            <a:stretch/>
          </p:blipFill>
          <p:spPr bwMode="auto">
            <a:xfrm>
              <a:off x="1626206" y="4122374"/>
              <a:ext cx="587955" cy="537067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38" name="Picture 5"/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72396" y="482078"/>
            <a:ext cx="483398" cy="43359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25" name="Group 24"/>
          <p:cNvGrpSpPr/>
          <p:nvPr/>
        </p:nvGrpSpPr>
        <p:grpSpPr>
          <a:xfrm>
            <a:off x="6467102" y="711571"/>
            <a:ext cx="2012293" cy="1745678"/>
            <a:chOff x="6737937" y="651418"/>
            <a:chExt cx="2012293" cy="1745678"/>
          </a:xfrm>
        </p:grpSpPr>
        <p:pic>
          <p:nvPicPr>
            <p:cNvPr id="102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46984" y="14289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7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94682" y="1785623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39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914788" y="894345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0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3325" y="1947960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1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689902" y="154101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2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737937" y="127858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4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322819" y="1090201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5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6839421" y="651418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1" name="Picture 5"/>
            <p:cNvPicPr>
              <a:picLocks noChangeAspect="1" noChangeArrowheads="1"/>
            </p:cNvPicPr>
            <p:nvPr/>
          </p:nvPicPr>
          <p:blipFill>
            <a:blip r:embed="rId5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8266832" y="1963497"/>
              <a:ext cx="483398" cy="433599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grpSp>
        <p:nvGrpSpPr>
          <p:cNvPr id="15" name="Group 14"/>
          <p:cNvGrpSpPr/>
          <p:nvPr/>
        </p:nvGrpSpPr>
        <p:grpSpPr>
          <a:xfrm>
            <a:off x="3244548" y="511035"/>
            <a:ext cx="2161048" cy="2051025"/>
            <a:chOff x="3315406" y="2415535"/>
            <a:chExt cx="2161048" cy="2051025"/>
          </a:xfrm>
        </p:grpSpPr>
        <p:pic>
          <p:nvPicPr>
            <p:cNvPr id="47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828835" y="3092077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8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315406" y="296365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49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001399" y="372544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1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412688" y="3717868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2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429272" y="3251684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3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3001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4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37564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5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393748" y="2639182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56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3717628" y="2415535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  <p:pic>
          <p:nvPicPr>
            <p:cNvPr id="80" name="Picture 6"/>
            <p:cNvPicPr>
              <a:picLocks noChangeAspect="1" noChangeArrowheads="1"/>
            </p:cNvPicPr>
            <p:nvPr/>
          </p:nvPicPr>
          <p:blipFill>
            <a:blip r:embed="rId6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68162" y="3890496"/>
              <a:ext cx="508292" cy="576064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</p:pic>
      </p:grpSp>
      <p:pic>
        <p:nvPicPr>
          <p:cNvPr id="103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29444" y="366466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6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511463" y="3662634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7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595976" y="4353662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8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162381" y="440310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69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854320" y="4250040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0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4395849" y="5064257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1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803586" y="496466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2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5123113" y="4853033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7" name="Rectangle 56"/>
          <p:cNvSpPr/>
          <p:nvPr/>
        </p:nvSpPr>
        <p:spPr>
          <a:xfrm>
            <a:off x="1028068" y="2505906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5" name="Rectangle 74"/>
          <p:cNvSpPr/>
          <p:nvPr/>
        </p:nvSpPr>
        <p:spPr>
          <a:xfrm>
            <a:off x="922021" y="5996823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6" name="Rectangle 75"/>
          <p:cNvSpPr/>
          <p:nvPr/>
        </p:nvSpPr>
        <p:spPr>
          <a:xfrm>
            <a:off x="4311224" y="6021288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7" name="Rectangle 76"/>
          <p:cNvSpPr/>
          <p:nvPr/>
        </p:nvSpPr>
        <p:spPr>
          <a:xfrm>
            <a:off x="7353207" y="6018234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8" name="Rectangle 77"/>
          <p:cNvSpPr/>
          <p:nvPr/>
        </p:nvSpPr>
        <p:spPr>
          <a:xfrm>
            <a:off x="7266029" y="2642110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sp>
        <p:nvSpPr>
          <p:cNvPr id="79" name="Rectangle 78"/>
          <p:cNvSpPr/>
          <p:nvPr/>
        </p:nvSpPr>
        <p:spPr>
          <a:xfrm>
            <a:off x="4057176" y="2604591"/>
            <a:ext cx="696132" cy="707070"/>
          </a:xfrm>
          <a:prstGeom prst="rect">
            <a:avLst/>
          </a:prstGeom>
          <a:solidFill>
            <a:schemeClr val="bg1"/>
          </a:solidFill>
          <a:ln w="38100"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vi-VN">
              <a:solidFill>
                <a:schemeClr val="tx1"/>
              </a:solidFill>
            </a:endParaRPr>
          </a:p>
        </p:txBody>
      </p:sp>
      <p:pic>
        <p:nvPicPr>
          <p:cNvPr id="73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5" y="3780169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74" name="Picture 7"/>
          <p:cNvPicPr>
            <a:picLocks noChangeAspect="1" noChangeArrowheads="1"/>
          </p:cNvPicPr>
          <p:nvPr/>
        </p:nvPicPr>
        <p:blipFill rotWithShape="1"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675" r="12350" b="5575"/>
          <a:stretch/>
        </p:blipFill>
        <p:spPr bwMode="auto">
          <a:xfrm>
            <a:off x="3186434" y="5048036"/>
            <a:ext cx="566405" cy="64492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82" name="Picture 2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175901" y="1825868"/>
            <a:ext cx="512746" cy="347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85849855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28</TotalTime>
  <Words>90</Words>
  <Application>Microsoft Office PowerPoint</Application>
  <PresentationFormat>On-screen Show (4:3)</PresentationFormat>
  <Paragraphs>5</Paragraphs>
  <Slides>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9" baseType="lpstr">
      <vt:lpstr>Arial</vt:lpstr>
      <vt:lpstr>Calibri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21AK22</dc:creator>
  <cp:lastModifiedBy>DOAN THI HAI YEN</cp:lastModifiedBy>
  <cp:revision>5</cp:revision>
  <dcterms:created xsi:type="dcterms:W3CDTF">2023-02-10T11:01:45Z</dcterms:created>
  <dcterms:modified xsi:type="dcterms:W3CDTF">2024-05-20T03:10:36Z</dcterms:modified>
</cp:coreProperties>
</file>