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Francois One" charset="1" panose="02000503040000020004"/>
      <p:regular r:id="rId12"/>
    </p:embeddedFont>
    <p:embeddedFont>
      <p:font typeface="Noto Serif Display Bold" charset="1" panose="02020802080505020204"/>
      <p:regular r:id="rId13"/>
    </p:embeddedFont>
    <p:embeddedFont>
      <p:font typeface="Paytone One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4446" y="453850"/>
            <a:ext cx="15422008" cy="9360250"/>
            <a:chOff x="0" y="0"/>
            <a:chExt cx="19947675" cy="121070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947637" cy="12107037"/>
            </a:xfrm>
            <a:custGeom>
              <a:avLst/>
              <a:gdLst/>
              <a:ahLst/>
              <a:cxnLst/>
              <a:rect r="r" b="b" t="t" l="l"/>
              <a:pathLst>
                <a:path h="12107037" w="19947637">
                  <a:moveTo>
                    <a:pt x="0" y="0"/>
                  </a:moveTo>
                  <a:lnTo>
                    <a:pt x="19947637" y="0"/>
                  </a:lnTo>
                  <a:lnTo>
                    <a:pt x="19947637" y="12107037"/>
                  </a:lnTo>
                  <a:lnTo>
                    <a:pt x="0" y="12107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5606" r="0" b="-5606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034343" y="1028700"/>
            <a:ext cx="2765935" cy="2769397"/>
          </a:xfrm>
          <a:custGeom>
            <a:avLst/>
            <a:gdLst/>
            <a:ahLst/>
            <a:cxnLst/>
            <a:rect r="r" b="b" t="t" l="l"/>
            <a:pathLst>
              <a:path h="2769397" w="2765935">
                <a:moveTo>
                  <a:pt x="0" y="0"/>
                </a:moveTo>
                <a:lnTo>
                  <a:pt x="2765936" y="0"/>
                </a:lnTo>
                <a:lnTo>
                  <a:pt x="2765936" y="2769397"/>
                </a:lnTo>
                <a:lnTo>
                  <a:pt x="0" y="2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20803" y="4633711"/>
            <a:ext cx="11429688" cy="2043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5"/>
              </a:lnSpc>
            </a:pPr>
            <a:r>
              <a:rPr lang="en-US" sz="8435">
                <a:solidFill>
                  <a:srgbClr val="FF3131"/>
                </a:solidFill>
                <a:latin typeface="Francois One"/>
              </a:rPr>
              <a:t>BÀI THƠ: </a:t>
            </a:r>
          </a:p>
          <a:p>
            <a:pPr algn="ctr">
              <a:lnSpc>
                <a:spcPts val="8435"/>
              </a:lnSpc>
            </a:pPr>
            <a:r>
              <a:rPr lang="en-US" sz="8435">
                <a:solidFill>
                  <a:srgbClr val="FF3131"/>
                </a:solidFill>
                <a:latin typeface="Francois One"/>
              </a:rPr>
              <a:t>CON BƯỚM VÀNG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650" y="466774"/>
            <a:ext cx="17284700" cy="9369376"/>
            <a:chOff x="0" y="0"/>
            <a:chExt cx="21225702" cy="11505643"/>
          </a:xfrm>
        </p:grpSpPr>
        <p:sp>
          <p:nvSpPr>
            <p:cNvPr name="Freeform 4" id="4"/>
            <p:cNvSpPr/>
            <p:nvPr/>
          </p:nvSpPr>
          <p:spPr>
            <a:xfrm flipH="false" flipV="false" rot="401999">
              <a:off x="-598707" y="-1198921"/>
              <a:ext cx="22423117" cy="13903485"/>
            </a:xfrm>
            <a:custGeom>
              <a:avLst/>
              <a:gdLst/>
              <a:ahLst/>
              <a:cxnLst/>
              <a:rect r="r" b="b" t="t" l="l"/>
              <a:pathLst>
                <a:path h="13903485" w="22423117">
                  <a:moveTo>
                    <a:pt x="0" y="2476418"/>
                  </a:moveTo>
                  <a:lnTo>
                    <a:pt x="21080745" y="0"/>
                  </a:lnTo>
                  <a:lnTo>
                    <a:pt x="22423117" y="11427066"/>
                  </a:lnTo>
                  <a:lnTo>
                    <a:pt x="1342372" y="13903485"/>
                  </a:lnTo>
                  <a:lnTo>
                    <a:pt x="0" y="2476418"/>
                  </a:lnTo>
                  <a:close/>
                </a:path>
              </a:pathLst>
            </a:custGeom>
            <a:blipFill>
              <a:blip r:embed="rId4"/>
              <a:stretch>
                <a:fillRect l="-10253" t="-9424" r="-22007" b="-9069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2041879">
            <a:off x="8423436" y="2361859"/>
            <a:ext cx="2025391" cy="1933328"/>
          </a:xfrm>
          <a:custGeom>
            <a:avLst/>
            <a:gdLst/>
            <a:ahLst/>
            <a:cxnLst/>
            <a:rect r="r" b="b" t="t" l="l"/>
            <a:pathLst>
              <a:path h="1933328" w="2025391">
                <a:moveTo>
                  <a:pt x="0" y="0"/>
                </a:moveTo>
                <a:lnTo>
                  <a:pt x="2025391" y="0"/>
                </a:lnTo>
                <a:lnTo>
                  <a:pt x="2025391" y="1933328"/>
                </a:lnTo>
                <a:lnTo>
                  <a:pt x="0" y="19333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254810" y="4368252"/>
            <a:ext cx="5731312" cy="238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Con bướm vàng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Con bướm vàng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Bay nhẹ nhàng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Trên bờ cỏ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650" y="468739"/>
            <a:ext cx="17284700" cy="9367411"/>
            <a:chOff x="0" y="0"/>
            <a:chExt cx="21640800" cy="11728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640800" cy="11728192"/>
            </a:xfrm>
            <a:custGeom>
              <a:avLst/>
              <a:gdLst/>
              <a:ahLst/>
              <a:cxnLst/>
              <a:rect r="r" b="b" t="t" l="l"/>
              <a:pathLst>
                <a:path h="11728192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1728192"/>
                  </a:lnTo>
                  <a:lnTo>
                    <a:pt x="0" y="11728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251" r="0" b="-1251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2563450">
            <a:off x="8697917" y="2903772"/>
            <a:ext cx="930265" cy="1328950"/>
          </a:xfrm>
          <a:custGeom>
            <a:avLst/>
            <a:gdLst/>
            <a:ahLst/>
            <a:cxnLst/>
            <a:rect r="r" b="b" t="t" l="l"/>
            <a:pathLst>
              <a:path h="1328950" w="930265">
                <a:moveTo>
                  <a:pt x="0" y="0"/>
                </a:moveTo>
                <a:lnTo>
                  <a:pt x="930266" y="0"/>
                </a:lnTo>
                <a:lnTo>
                  <a:pt x="930266" y="1328950"/>
                </a:lnTo>
                <a:lnTo>
                  <a:pt x="0" y="13289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6453108" y="4781543"/>
            <a:ext cx="2041241" cy="3152496"/>
          </a:xfrm>
          <a:custGeom>
            <a:avLst/>
            <a:gdLst/>
            <a:ahLst/>
            <a:cxnLst/>
            <a:rect r="r" b="b" t="t" l="l"/>
            <a:pathLst>
              <a:path h="3152496" w="2041241">
                <a:moveTo>
                  <a:pt x="2041241" y="0"/>
                </a:moveTo>
                <a:lnTo>
                  <a:pt x="0" y="0"/>
                </a:lnTo>
                <a:lnTo>
                  <a:pt x="0" y="3152496"/>
                </a:lnTo>
                <a:lnTo>
                  <a:pt x="2041241" y="3152496"/>
                </a:lnTo>
                <a:lnTo>
                  <a:pt x="2041241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599133" y="3060921"/>
            <a:ext cx="5344545" cy="2784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000000"/>
                </a:solidFill>
                <a:latin typeface="Noto Serif Display Bold"/>
              </a:rPr>
              <a:t>Em thích quá</a:t>
            </a:r>
          </a:p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000000"/>
                </a:solidFill>
                <a:latin typeface="Noto Serif Display Bold"/>
              </a:rPr>
              <a:t>Em đuổi theo</a:t>
            </a:r>
          </a:p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000000"/>
                </a:solidFill>
                <a:latin typeface="Noto Serif Display Bold"/>
              </a:rPr>
              <a:t>Con bướm vàng</a:t>
            </a:r>
          </a:p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000000"/>
                </a:solidFill>
                <a:latin typeface="Noto Serif Display Bold"/>
              </a:rPr>
              <a:t>Nó vỗ cánh</a:t>
            </a:r>
          </a:p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000000"/>
                </a:solidFill>
                <a:latin typeface="Noto Serif Display Bold"/>
              </a:rPr>
              <a:t>Vút lên cao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650" y="499691"/>
            <a:ext cx="17284700" cy="9336459"/>
            <a:chOff x="0" y="0"/>
            <a:chExt cx="24302854" cy="131273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02810" cy="13127383"/>
            </a:xfrm>
            <a:custGeom>
              <a:avLst/>
              <a:gdLst/>
              <a:ahLst/>
              <a:cxnLst/>
              <a:rect r="r" b="b" t="t" l="l"/>
              <a:pathLst>
                <a:path h="13127383" w="24302810">
                  <a:moveTo>
                    <a:pt x="0" y="0"/>
                  </a:moveTo>
                  <a:lnTo>
                    <a:pt x="24302810" y="0"/>
                  </a:lnTo>
                  <a:lnTo>
                    <a:pt x="24302810" y="13127383"/>
                  </a:lnTo>
                  <a:lnTo>
                    <a:pt x="0" y="1312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2481" r="0" b="-12481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824305" y="4596876"/>
            <a:ext cx="5731312" cy="184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Em nhìn theo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Con bướm vàng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 Bold"/>
              </a:rPr>
              <a:t>Con bướm vàng...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960025">
            <a:off x="8563195" y="1524000"/>
            <a:ext cx="2765935" cy="2769397"/>
          </a:xfrm>
          <a:custGeom>
            <a:avLst/>
            <a:gdLst/>
            <a:ahLst/>
            <a:cxnLst/>
            <a:rect r="r" b="b" t="t" l="l"/>
            <a:pathLst>
              <a:path h="2769397" w="2765935">
                <a:moveTo>
                  <a:pt x="0" y="0"/>
                </a:moveTo>
                <a:lnTo>
                  <a:pt x="2765935" y="0"/>
                </a:lnTo>
                <a:lnTo>
                  <a:pt x="2765935" y="2769397"/>
                </a:lnTo>
                <a:lnTo>
                  <a:pt x="0" y="2769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93444" y="3053597"/>
            <a:ext cx="8599117" cy="6782553"/>
          </a:xfrm>
          <a:custGeom>
            <a:avLst/>
            <a:gdLst/>
            <a:ahLst/>
            <a:cxnLst/>
            <a:rect r="r" b="b" t="t" l="l"/>
            <a:pathLst>
              <a:path h="6782553" w="8599117">
                <a:moveTo>
                  <a:pt x="0" y="0"/>
                </a:moveTo>
                <a:lnTo>
                  <a:pt x="8599116" y="0"/>
                </a:lnTo>
                <a:lnTo>
                  <a:pt x="8599116" y="6782553"/>
                </a:lnTo>
                <a:lnTo>
                  <a:pt x="0" y="6782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20538" y="1181100"/>
            <a:ext cx="15938762" cy="112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5"/>
              </a:lnSpc>
            </a:pPr>
            <a:r>
              <a:rPr lang="en-US" sz="8435">
                <a:solidFill>
                  <a:srgbClr val="000000"/>
                </a:solidFill>
                <a:latin typeface="Francois One"/>
              </a:rPr>
              <a:t>Đọc thơ cùng cô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C0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1650" y="306189"/>
            <a:ext cx="17284700" cy="9529961"/>
          </a:xfrm>
          <a:custGeom>
            <a:avLst/>
            <a:gdLst/>
            <a:ahLst/>
            <a:cxnLst/>
            <a:rect r="r" b="b" t="t" l="l"/>
            <a:pathLst>
              <a:path h="9529961" w="17284700">
                <a:moveTo>
                  <a:pt x="0" y="0"/>
                </a:moveTo>
                <a:lnTo>
                  <a:pt x="17284700" y="0"/>
                </a:lnTo>
                <a:lnTo>
                  <a:pt x="17284700" y="9529961"/>
                </a:lnTo>
                <a:lnTo>
                  <a:pt x="0" y="9529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01650" y="499691"/>
            <a:ext cx="17284700" cy="9336459"/>
            <a:chOff x="0" y="0"/>
            <a:chExt cx="24302854" cy="131273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02810" cy="13127383"/>
            </a:xfrm>
            <a:custGeom>
              <a:avLst/>
              <a:gdLst/>
              <a:ahLst/>
              <a:cxnLst/>
              <a:rect r="r" b="b" t="t" l="l"/>
              <a:pathLst>
                <a:path h="13127383" w="24302810">
                  <a:moveTo>
                    <a:pt x="0" y="0"/>
                  </a:moveTo>
                  <a:lnTo>
                    <a:pt x="24302810" y="0"/>
                  </a:lnTo>
                  <a:lnTo>
                    <a:pt x="24302810" y="13127383"/>
                  </a:lnTo>
                  <a:lnTo>
                    <a:pt x="0" y="1312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2481" r="0" b="-12481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668859" y="4679796"/>
            <a:ext cx="15938762" cy="112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5"/>
              </a:lnSpc>
            </a:pPr>
            <a:r>
              <a:rPr lang="en-US" sz="8435">
                <a:solidFill>
                  <a:srgbClr val="000000"/>
                </a:solidFill>
                <a:latin typeface="Paytone One"/>
              </a:rPr>
              <a:t>Hẹn gặp lại các bé!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DAGF7uz5PKI</dc:identifier>
  <dcterms:modified xsi:type="dcterms:W3CDTF">2011-08-01T06:04:30Z</dcterms:modified>
  <cp:revision>1</cp:revision>
  <dc:title>Con bướm vàng Con bướm vàng Bay nhẹ nhàng Trên bờ cỏ</dc:title>
</cp:coreProperties>
</file>