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ytone On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72094" y="1610660"/>
            <a:ext cx="11543813" cy="5887344"/>
          </a:xfrm>
          <a:custGeom>
            <a:avLst/>
            <a:gdLst/>
            <a:ahLst/>
            <a:cxnLst/>
            <a:rect l="l" t="t" r="r" b="b"/>
            <a:pathLst>
              <a:path w="11543813" h="5887344">
                <a:moveTo>
                  <a:pt x="0" y="0"/>
                </a:moveTo>
                <a:lnTo>
                  <a:pt x="11543812" y="0"/>
                </a:lnTo>
                <a:lnTo>
                  <a:pt x="11543812" y="5887344"/>
                </a:lnTo>
                <a:lnTo>
                  <a:pt x="0" y="5887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55003" y="4107402"/>
            <a:ext cx="9544419" cy="149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5"/>
              </a:lnSpc>
            </a:pPr>
            <a:r>
              <a:rPr lang="en-US" sz="10495" spc="-167">
                <a:solidFill>
                  <a:srgbClr val="F8AB2B"/>
                </a:solidFill>
                <a:latin typeface="Paytone One"/>
              </a:rPr>
              <a:t>Lớp học của bé</a:t>
            </a:r>
          </a:p>
        </p:txBody>
      </p:sp>
      <p:sp>
        <p:nvSpPr>
          <p:cNvPr id="5" name="Freeform 5"/>
          <p:cNvSpPr/>
          <p:nvPr/>
        </p:nvSpPr>
        <p:spPr>
          <a:xfrm>
            <a:off x="13368245" y="4554332"/>
            <a:ext cx="4015277" cy="5892497"/>
          </a:xfrm>
          <a:custGeom>
            <a:avLst/>
            <a:gdLst/>
            <a:ahLst/>
            <a:cxnLst/>
            <a:rect l="l" t="t" r="r" b="b"/>
            <a:pathLst>
              <a:path w="4015277" h="5892497">
                <a:moveTo>
                  <a:pt x="0" y="0"/>
                </a:moveTo>
                <a:lnTo>
                  <a:pt x="4015276" y="0"/>
                </a:lnTo>
                <a:lnTo>
                  <a:pt x="4015276" y="5892497"/>
                </a:lnTo>
                <a:lnTo>
                  <a:pt x="0" y="5892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6773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0632" y="5301660"/>
            <a:ext cx="2690225" cy="5272452"/>
          </a:xfrm>
          <a:custGeom>
            <a:avLst/>
            <a:gdLst/>
            <a:ahLst/>
            <a:cxnLst/>
            <a:rect l="l" t="t" r="r" b="b"/>
            <a:pathLst>
              <a:path w="2690225" h="5272452">
                <a:moveTo>
                  <a:pt x="0" y="0"/>
                </a:moveTo>
                <a:lnTo>
                  <a:pt x="2690224" y="0"/>
                </a:lnTo>
                <a:lnTo>
                  <a:pt x="2690224" y="5272452"/>
                </a:lnTo>
                <a:lnTo>
                  <a:pt x="0" y="5272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33" b="-4829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1791" y="2516784"/>
            <a:ext cx="9544419" cy="149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5"/>
              </a:lnSpc>
            </a:pP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Nhận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biết</a:t>
            </a:r>
            <a:endParaRPr lang="en-US" sz="10495" spc="-167" dirty="0">
              <a:solidFill>
                <a:srgbClr val="F8AB2B"/>
              </a:solidFill>
              <a:latin typeface="Payto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35"/>
            <a:ext cx="7172379" cy="9005764"/>
          </a:xfrm>
          <a:custGeom>
            <a:avLst/>
            <a:gdLst/>
            <a:ahLst/>
            <a:cxnLst/>
            <a:rect l="l" t="t" r="r" b="b"/>
            <a:pathLst>
              <a:path w="7172379" h="9005764">
                <a:moveTo>
                  <a:pt x="0" y="0"/>
                </a:moveTo>
                <a:lnTo>
                  <a:pt x="7172379" y="0"/>
                </a:lnTo>
                <a:lnTo>
                  <a:pt x="7172379" y="9005764"/>
                </a:lnTo>
                <a:lnTo>
                  <a:pt x="0" y="9005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355"/>
            </a:stretch>
          </a:blipFill>
        </p:spPr>
      </p:sp>
      <p:sp>
        <p:nvSpPr>
          <p:cNvPr id="3" name="Freeform 3"/>
          <p:cNvSpPr/>
          <p:nvPr/>
        </p:nvSpPr>
        <p:spPr>
          <a:xfrm rot="613485">
            <a:off x="301639" y="2853526"/>
            <a:ext cx="2430815" cy="7686370"/>
          </a:xfrm>
          <a:custGeom>
            <a:avLst/>
            <a:gdLst/>
            <a:ahLst/>
            <a:cxnLst/>
            <a:rect l="l" t="t" r="r" b="b"/>
            <a:pathLst>
              <a:path w="2430815" h="7686370">
                <a:moveTo>
                  <a:pt x="0" y="0"/>
                </a:moveTo>
                <a:lnTo>
                  <a:pt x="2430815" y="0"/>
                </a:lnTo>
                <a:lnTo>
                  <a:pt x="2430815" y="7686371"/>
                </a:lnTo>
                <a:lnTo>
                  <a:pt x="0" y="7686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04580" y="2281832"/>
            <a:ext cx="4905837" cy="3268514"/>
          </a:xfrm>
          <a:custGeom>
            <a:avLst/>
            <a:gdLst/>
            <a:ahLst/>
            <a:cxnLst/>
            <a:rect l="l" t="t" r="r" b="b"/>
            <a:pathLst>
              <a:path w="4905837" h="3268514">
                <a:moveTo>
                  <a:pt x="0" y="0"/>
                </a:moveTo>
                <a:lnTo>
                  <a:pt x="4905837" y="0"/>
                </a:lnTo>
                <a:lnTo>
                  <a:pt x="4905837" y="3268514"/>
                </a:lnTo>
                <a:lnTo>
                  <a:pt x="0" y="32685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87062" y="2281832"/>
            <a:ext cx="4466846" cy="3394803"/>
          </a:xfrm>
          <a:custGeom>
            <a:avLst/>
            <a:gdLst/>
            <a:ahLst/>
            <a:cxnLst/>
            <a:rect l="l" t="t" r="r" b="b"/>
            <a:pathLst>
              <a:path w="4466846" h="3394803">
                <a:moveTo>
                  <a:pt x="0" y="0"/>
                </a:moveTo>
                <a:lnTo>
                  <a:pt x="4466846" y="0"/>
                </a:lnTo>
                <a:lnTo>
                  <a:pt x="4466846" y="3394803"/>
                </a:lnTo>
                <a:lnTo>
                  <a:pt x="0" y="3394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04580" y="6407917"/>
            <a:ext cx="4905837" cy="3441408"/>
          </a:xfrm>
          <a:custGeom>
            <a:avLst/>
            <a:gdLst/>
            <a:ahLst/>
            <a:cxnLst/>
            <a:rect l="l" t="t" r="r" b="b"/>
            <a:pathLst>
              <a:path w="4905837" h="3441408">
                <a:moveTo>
                  <a:pt x="0" y="0"/>
                </a:moveTo>
                <a:lnTo>
                  <a:pt x="4905837" y="0"/>
                </a:lnTo>
                <a:lnTo>
                  <a:pt x="4905837" y="3441407"/>
                </a:lnTo>
                <a:lnTo>
                  <a:pt x="0" y="34414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76139" y="6407917"/>
            <a:ext cx="4888692" cy="3259128"/>
          </a:xfrm>
          <a:custGeom>
            <a:avLst/>
            <a:gdLst/>
            <a:ahLst/>
            <a:cxnLst/>
            <a:rect l="l" t="t" r="r" b="b"/>
            <a:pathLst>
              <a:path w="4888692" h="3259128">
                <a:moveTo>
                  <a:pt x="0" y="0"/>
                </a:moveTo>
                <a:lnTo>
                  <a:pt x="4888692" y="0"/>
                </a:lnTo>
                <a:lnTo>
                  <a:pt x="4888692" y="3259127"/>
                </a:lnTo>
                <a:lnTo>
                  <a:pt x="0" y="32591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17047" y="520890"/>
            <a:ext cx="6683462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2"/>
              </a:lnSpc>
            </a:pP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Lớp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học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của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bé</a:t>
            </a:r>
            <a:endParaRPr lang="en-US" sz="6324" dirty="0">
              <a:solidFill>
                <a:srgbClr val="000000"/>
              </a:solidFill>
              <a:latin typeface="Paytone On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16287" y="4178226"/>
            <a:ext cx="3362804" cy="296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2"/>
              </a:lnSpc>
            </a:pP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Đâu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là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lớp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học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của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bé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80810" y="1028700"/>
            <a:ext cx="10547845" cy="7027502"/>
          </a:xfrm>
          <a:custGeom>
            <a:avLst/>
            <a:gdLst/>
            <a:ahLst/>
            <a:cxnLst/>
            <a:rect l="l" t="t" r="r" b="b"/>
            <a:pathLst>
              <a:path w="10547845" h="7027502">
                <a:moveTo>
                  <a:pt x="0" y="0"/>
                </a:moveTo>
                <a:lnTo>
                  <a:pt x="10547845" y="0"/>
                </a:lnTo>
                <a:lnTo>
                  <a:pt x="10547845" y="7027502"/>
                </a:lnTo>
                <a:lnTo>
                  <a:pt x="0" y="70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70078" y="8564719"/>
            <a:ext cx="10547845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Lớp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học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của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con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tên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là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gì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? </a:t>
            </a:r>
          </a:p>
        </p:txBody>
      </p:sp>
      <p:sp>
        <p:nvSpPr>
          <p:cNvPr id="4" name="TextBox 4"/>
          <p:cNvSpPr txBox="1"/>
          <p:nvPr/>
        </p:nvSpPr>
        <p:spPr>
          <a:xfrm rot="1498873">
            <a:off x="12672020" y="1014652"/>
            <a:ext cx="5890290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>
                <a:solidFill>
                  <a:srgbClr val="000000"/>
                </a:solidFill>
                <a:latin typeface="Paytone One"/>
              </a:rPr>
              <a:t>Lớp Nhà trẻ D1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45843" y="597644"/>
            <a:ext cx="11635601" cy="7290630"/>
          </a:xfrm>
          <a:custGeom>
            <a:avLst/>
            <a:gdLst/>
            <a:ahLst/>
            <a:cxnLst/>
            <a:rect l="l" t="t" r="r" b="b"/>
            <a:pathLst>
              <a:path w="11635601" h="7290630">
                <a:moveTo>
                  <a:pt x="0" y="0"/>
                </a:moveTo>
                <a:lnTo>
                  <a:pt x="11635601" y="0"/>
                </a:lnTo>
                <a:lnTo>
                  <a:pt x="11635601" y="7290630"/>
                </a:lnTo>
                <a:lnTo>
                  <a:pt x="0" y="72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95" b="-1109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04032" y="8060189"/>
            <a:ext cx="10547845" cy="197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>
                <a:solidFill>
                  <a:srgbClr val="000000"/>
                </a:solidFill>
                <a:latin typeface="Paytone One"/>
              </a:rPr>
              <a:t>Lớp nhà trẻ D1 nằm ở trường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7925" y="1028700"/>
            <a:ext cx="10547845" cy="7027502"/>
          </a:xfrm>
          <a:custGeom>
            <a:avLst/>
            <a:gdLst/>
            <a:ahLst/>
            <a:cxnLst/>
            <a:rect l="l" t="t" r="r" b="b"/>
            <a:pathLst>
              <a:path w="10547845" h="7027502">
                <a:moveTo>
                  <a:pt x="0" y="0"/>
                </a:moveTo>
                <a:lnTo>
                  <a:pt x="10547844" y="0"/>
                </a:lnTo>
                <a:lnTo>
                  <a:pt x="10547844" y="7027502"/>
                </a:lnTo>
                <a:lnTo>
                  <a:pt x="0" y="70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43100" y="8564719"/>
            <a:ext cx="11174822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>
                <a:solidFill>
                  <a:srgbClr val="000000"/>
                </a:solidFill>
                <a:latin typeface="Paytone One"/>
              </a:rPr>
              <a:t>Trong lớp Nhà trẻ D1 có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2791" y="1028700"/>
            <a:ext cx="11234039" cy="7380788"/>
          </a:xfrm>
          <a:custGeom>
            <a:avLst/>
            <a:gdLst/>
            <a:ahLst/>
            <a:cxnLst/>
            <a:rect l="l" t="t" r="r" b="b"/>
            <a:pathLst>
              <a:path w="11234039" h="7380788">
                <a:moveTo>
                  <a:pt x="0" y="0"/>
                </a:moveTo>
                <a:lnTo>
                  <a:pt x="11234039" y="0"/>
                </a:lnTo>
                <a:lnTo>
                  <a:pt x="11234039" y="7380788"/>
                </a:lnTo>
                <a:lnTo>
                  <a:pt x="0" y="738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79" b="-377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8001" y="8750490"/>
            <a:ext cx="13218304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>
                <a:solidFill>
                  <a:srgbClr val="000000"/>
                </a:solidFill>
                <a:latin typeface="Paytone One"/>
              </a:rPr>
              <a:t>Cửa lớp mình ở đâu các con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F6ED23-2A77-4752-8FC7-C39A8D1CD5D5}"/>
              </a:ext>
            </a:extLst>
          </p:cNvPr>
          <p:cNvGrpSpPr/>
          <p:nvPr/>
        </p:nvGrpSpPr>
        <p:grpSpPr>
          <a:xfrm>
            <a:off x="4538131" y="1132556"/>
            <a:ext cx="10300199" cy="8337307"/>
            <a:chOff x="4538131" y="1132556"/>
            <a:chExt cx="10300199" cy="8337307"/>
          </a:xfrm>
        </p:grpSpPr>
        <p:sp>
          <p:nvSpPr>
            <p:cNvPr id="2" name="Freeform 2"/>
            <p:cNvSpPr/>
            <p:nvPr/>
          </p:nvSpPr>
          <p:spPr>
            <a:xfrm>
              <a:off x="4538131" y="1132556"/>
              <a:ext cx="10300199" cy="8337307"/>
            </a:xfrm>
            <a:custGeom>
              <a:avLst/>
              <a:gdLst/>
              <a:ahLst/>
              <a:cxnLst/>
              <a:rect l="l" t="t" r="r" b="b"/>
              <a:pathLst>
                <a:path w="10300199" h="8337307">
                  <a:moveTo>
                    <a:pt x="0" y="0"/>
                  </a:moveTo>
                  <a:lnTo>
                    <a:pt x="10300199" y="0"/>
                  </a:lnTo>
                  <a:lnTo>
                    <a:pt x="10300199" y="8337308"/>
                  </a:lnTo>
                  <a:lnTo>
                    <a:pt x="0" y="833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10" t="-24297"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8326096" y="1490815"/>
              <a:ext cx="2292795" cy="2226878"/>
            </a:xfrm>
            <a:custGeom>
              <a:avLst/>
              <a:gdLst/>
              <a:ahLst/>
              <a:cxnLst/>
              <a:rect l="l" t="t" r="r" b="b"/>
              <a:pathLst>
                <a:path w="2292795" h="2226878">
                  <a:moveTo>
                    <a:pt x="0" y="0"/>
                  </a:moveTo>
                  <a:lnTo>
                    <a:pt x="2292796" y="0"/>
                  </a:lnTo>
                  <a:lnTo>
                    <a:pt x="2292796" y="2226878"/>
                  </a:lnTo>
                  <a:lnTo>
                    <a:pt x="0" y="2226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2337466" y="7612643"/>
            <a:ext cx="14402594" cy="98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2"/>
              </a:lnSpc>
            </a:pP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Trên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cửa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lớp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có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bảng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gì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vậy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</a:t>
            </a:r>
            <a:r>
              <a:rPr lang="en-US" sz="6324" dirty="0" err="1">
                <a:solidFill>
                  <a:srgbClr val="000000"/>
                </a:solidFill>
                <a:latin typeface="Paytone One"/>
              </a:rPr>
              <a:t>các</a:t>
            </a:r>
            <a:r>
              <a:rPr lang="en-US" sz="6324" dirty="0">
                <a:solidFill>
                  <a:srgbClr val="000000"/>
                </a:solidFill>
                <a:latin typeface="Paytone One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974" y="0"/>
            <a:ext cx="18511016" cy="10371737"/>
          </a:xfrm>
          <a:custGeom>
            <a:avLst/>
            <a:gdLst/>
            <a:ahLst/>
            <a:cxnLst/>
            <a:rect l="l" t="t" r="r" b="b"/>
            <a:pathLst>
              <a:path w="18511016" h="10371737">
                <a:moveTo>
                  <a:pt x="0" y="0"/>
                </a:moveTo>
                <a:lnTo>
                  <a:pt x="18511015" y="0"/>
                </a:lnTo>
                <a:lnTo>
                  <a:pt x="18511015" y="10371737"/>
                </a:lnTo>
                <a:lnTo>
                  <a:pt x="0" y="10371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317" r="-4976" b="-108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72094" y="1610660"/>
            <a:ext cx="11543813" cy="5887344"/>
          </a:xfrm>
          <a:custGeom>
            <a:avLst/>
            <a:gdLst/>
            <a:ahLst/>
            <a:cxnLst/>
            <a:rect l="l" t="t" r="r" b="b"/>
            <a:pathLst>
              <a:path w="11543813" h="5887344">
                <a:moveTo>
                  <a:pt x="0" y="0"/>
                </a:moveTo>
                <a:lnTo>
                  <a:pt x="11543812" y="0"/>
                </a:lnTo>
                <a:lnTo>
                  <a:pt x="11543812" y="5887344"/>
                </a:lnTo>
                <a:lnTo>
                  <a:pt x="0" y="5887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68245" y="4554332"/>
            <a:ext cx="4015277" cy="5892497"/>
          </a:xfrm>
          <a:custGeom>
            <a:avLst/>
            <a:gdLst/>
            <a:ahLst/>
            <a:cxnLst/>
            <a:rect l="l" t="t" r="r" b="b"/>
            <a:pathLst>
              <a:path w="4015277" h="5892497">
                <a:moveTo>
                  <a:pt x="0" y="0"/>
                </a:moveTo>
                <a:lnTo>
                  <a:pt x="4015276" y="0"/>
                </a:lnTo>
                <a:lnTo>
                  <a:pt x="4015276" y="5892497"/>
                </a:lnTo>
                <a:lnTo>
                  <a:pt x="0" y="5892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6773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0632" y="5301660"/>
            <a:ext cx="2690225" cy="5272452"/>
          </a:xfrm>
          <a:custGeom>
            <a:avLst/>
            <a:gdLst/>
            <a:ahLst/>
            <a:cxnLst/>
            <a:rect l="l" t="t" r="r" b="b"/>
            <a:pathLst>
              <a:path w="2690225" h="5272452">
                <a:moveTo>
                  <a:pt x="0" y="0"/>
                </a:moveTo>
                <a:lnTo>
                  <a:pt x="2690224" y="0"/>
                </a:lnTo>
                <a:lnTo>
                  <a:pt x="2690224" y="5272452"/>
                </a:lnTo>
                <a:lnTo>
                  <a:pt x="0" y="5272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33" b="-4829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03324" y="2081200"/>
            <a:ext cx="9544419" cy="441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5"/>
              </a:lnSpc>
            </a:pP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Chúc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các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con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một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giờ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học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thú</a:t>
            </a:r>
            <a:r>
              <a:rPr lang="en-US" sz="10495" spc="-167" dirty="0">
                <a:solidFill>
                  <a:srgbClr val="F8AB2B"/>
                </a:solidFill>
                <a:latin typeface="Paytone One"/>
              </a:rPr>
              <a:t> </a:t>
            </a:r>
            <a:r>
              <a:rPr lang="en-US" sz="10495" spc="-167" dirty="0" err="1">
                <a:solidFill>
                  <a:srgbClr val="F8AB2B"/>
                </a:solidFill>
                <a:latin typeface="Paytone One"/>
              </a:rPr>
              <a:t>vị</a:t>
            </a:r>
            <a:endParaRPr lang="en-US" sz="10495" spc="-167" dirty="0">
              <a:solidFill>
                <a:srgbClr val="F8AB2B"/>
              </a:solidFill>
              <a:latin typeface="Payto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Nhân biết Lớp học của bé</dc:title>
  <cp:lastModifiedBy>Đinh</cp:lastModifiedBy>
  <cp:revision>2</cp:revision>
  <dcterms:created xsi:type="dcterms:W3CDTF">2006-08-16T00:00:00Z</dcterms:created>
  <dcterms:modified xsi:type="dcterms:W3CDTF">2024-05-21T15:13:20Z</dcterms:modified>
  <dc:identifier>DAGF3tYV5CY</dc:identifier>
</cp:coreProperties>
</file>