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Paytone One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1C1D2-EBCC-4746-B563-36A0D5C35978}" v="5" dt="2024-08-23T15:45:28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1AC1C1D2-EBCC-4746-B563-36A0D5C35978}"/>
    <pc:docChg chg="modSld">
      <pc:chgData name="DOAN THI HAI YEN" userId="46ce6b64e9072719" providerId="LiveId" clId="{1AC1C1D2-EBCC-4746-B563-36A0D5C35978}" dt="2024-08-23T15:45:28.420" v="4"/>
      <pc:docMkLst>
        <pc:docMk/>
      </pc:docMkLst>
      <pc:sldChg chg="modTransition">
        <pc:chgData name="DOAN THI HAI YEN" userId="46ce6b64e9072719" providerId="LiveId" clId="{1AC1C1D2-EBCC-4746-B563-36A0D5C35978}" dt="2024-08-23T15:45:22.688" v="0"/>
        <pc:sldMkLst>
          <pc:docMk/>
          <pc:sldMk cId="0" sldId="256"/>
        </pc:sldMkLst>
      </pc:sldChg>
      <pc:sldChg chg="modTransition">
        <pc:chgData name="DOAN THI HAI YEN" userId="46ce6b64e9072719" providerId="LiveId" clId="{1AC1C1D2-EBCC-4746-B563-36A0D5C35978}" dt="2024-08-23T15:45:23.879" v="1"/>
        <pc:sldMkLst>
          <pc:docMk/>
          <pc:sldMk cId="0" sldId="257"/>
        </pc:sldMkLst>
      </pc:sldChg>
      <pc:sldChg chg="modTransition">
        <pc:chgData name="DOAN THI HAI YEN" userId="46ce6b64e9072719" providerId="LiveId" clId="{1AC1C1D2-EBCC-4746-B563-36A0D5C35978}" dt="2024-08-23T15:45:25.219" v="2"/>
        <pc:sldMkLst>
          <pc:docMk/>
          <pc:sldMk cId="0" sldId="258"/>
        </pc:sldMkLst>
      </pc:sldChg>
      <pc:sldChg chg="modTransition">
        <pc:chgData name="DOAN THI HAI YEN" userId="46ce6b64e9072719" providerId="LiveId" clId="{1AC1C1D2-EBCC-4746-B563-36A0D5C35978}" dt="2024-08-23T15:45:26.628" v="3"/>
        <pc:sldMkLst>
          <pc:docMk/>
          <pc:sldMk cId="0" sldId="259"/>
        </pc:sldMkLst>
      </pc:sldChg>
      <pc:sldChg chg="modTransition">
        <pc:chgData name="DOAN THI HAI YEN" userId="46ce6b64e9072719" providerId="LiveId" clId="{1AC1C1D2-EBCC-4746-B563-36A0D5C35978}" dt="2024-08-23T15:45:28.420" v="4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sIyXejAQK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1.png"/><Relationship Id="rId14" Type="http://schemas.openxmlformats.org/officeDocument/2006/relationships/hyperlink" Target="https://youtu.be/NV3kpRhqjU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youtu.be/6UYnHJqo7_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4965"/>
            <a:ext cx="18288000" cy="10515626"/>
          </a:xfrm>
          <a:custGeom>
            <a:avLst/>
            <a:gdLst/>
            <a:ahLst/>
            <a:cxnLst/>
            <a:rect l="l" t="t" r="r" b="b"/>
            <a:pathLst>
              <a:path w="18288000" h="10515626">
                <a:moveTo>
                  <a:pt x="0" y="0"/>
                </a:moveTo>
                <a:lnTo>
                  <a:pt x="18288000" y="0"/>
                </a:lnTo>
                <a:lnTo>
                  <a:pt x="18288000" y="10515626"/>
                </a:lnTo>
                <a:lnTo>
                  <a:pt x="0" y="10515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8" b="-142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64222" y="1462164"/>
            <a:ext cx="8156361" cy="111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3"/>
              </a:lnSpc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Dạy hát: Lớp chúng ta đoàn kết </a:t>
            </a:r>
          </a:p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Trò chơi: Đi theo tiếng nhạc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74569" y="908788"/>
            <a:ext cx="6943754" cy="1355101"/>
            <a:chOff x="0" y="0"/>
            <a:chExt cx="1828808" cy="3568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8808" cy="356899"/>
            </a:xfrm>
            <a:custGeom>
              <a:avLst/>
              <a:gdLst/>
              <a:ahLst/>
              <a:cxnLst/>
              <a:rect l="l" t="t" r="r" b="b"/>
              <a:pathLst>
                <a:path w="1828808" h="356899">
                  <a:moveTo>
                    <a:pt x="56862" y="0"/>
                  </a:moveTo>
                  <a:lnTo>
                    <a:pt x="1771946" y="0"/>
                  </a:lnTo>
                  <a:cubicBezTo>
                    <a:pt x="1803350" y="0"/>
                    <a:pt x="1828808" y="25458"/>
                    <a:pt x="1828808" y="56862"/>
                  </a:cubicBezTo>
                  <a:lnTo>
                    <a:pt x="1828808" y="300037"/>
                  </a:lnTo>
                  <a:cubicBezTo>
                    <a:pt x="1828808" y="331441"/>
                    <a:pt x="1803350" y="356899"/>
                    <a:pt x="1771946" y="356899"/>
                  </a:cubicBezTo>
                  <a:lnTo>
                    <a:pt x="56862" y="356899"/>
                  </a:lnTo>
                  <a:cubicBezTo>
                    <a:pt x="25458" y="356899"/>
                    <a:pt x="0" y="331441"/>
                    <a:pt x="0" y="300037"/>
                  </a:cubicBezTo>
                  <a:lnTo>
                    <a:pt x="0" y="56862"/>
                  </a:lnTo>
                  <a:cubicBezTo>
                    <a:pt x="0" y="25458"/>
                    <a:pt x="25458" y="0"/>
                    <a:pt x="56862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8808" cy="39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05116" y="7493669"/>
            <a:ext cx="3308368" cy="2985802"/>
          </a:xfrm>
          <a:custGeom>
            <a:avLst/>
            <a:gdLst/>
            <a:ahLst/>
            <a:cxnLst/>
            <a:rect l="l" t="t" r="r" b="b"/>
            <a:pathLst>
              <a:path w="3308368" h="2985802">
                <a:moveTo>
                  <a:pt x="0" y="0"/>
                </a:moveTo>
                <a:lnTo>
                  <a:pt x="3308368" y="0"/>
                </a:lnTo>
                <a:lnTo>
                  <a:pt x="3308368" y="2985801"/>
                </a:lnTo>
                <a:lnTo>
                  <a:pt x="0" y="2985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53338" y="-177421"/>
            <a:ext cx="3354092" cy="3027068"/>
          </a:xfrm>
          <a:custGeom>
            <a:avLst/>
            <a:gdLst/>
            <a:ahLst/>
            <a:cxnLst/>
            <a:rect l="l" t="t" r="r" b="b"/>
            <a:pathLst>
              <a:path w="3354092" h="3027068">
                <a:moveTo>
                  <a:pt x="0" y="0"/>
                </a:moveTo>
                <a:lnTo>
                  <a:pt x="3354093" y="0"/>
                </a:lnTo>
                <a:lnTo>
                  <a:pt x="3354093" y="3027069"/>
                </a:lnTo>
                <a:lnTo>
                  <a:pt x="0" y="3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218323" y="326135"/>
            <a:ext cx="1957102" cy="2057400"/>
          </a:xfrm>
          <a:custGeom>
            <a:avLst/>
            <a:gdLst/>
            <a:ahLst/>
            <a:cxnLst/>
            <a:rect l="l" t="t" r="r" b="b"/>
            <a:pathLst>
              <a:path w="1957102" h="2057400">
                <a:moveTo>
                  <a:pt x="0" y="0"/>
                </a:moveTo>
                <a:lnTo>
                  <a:pt x="1957102" y="0"/>
                </a:lnTo>
                <a:lnTo>
                  <a:pt x="19571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3317467" y="326135"/>
            <a:ext cx="1957102" cy="2057400"/>
          </a:xfrm>
          <a:custGeom>
            <a:avLst/>
            <a:gdLst/>
            <a:ahLst/>
            <a:cxnLst/>
            <a:rect l="l" t="t" r="r" b="b"/>
            <a:pathLst>
              <a:path w="1957102" h="2057400">
                <a:moveTo>
                  <a:pt x="1957102" y="0"/>
                </a:moveTo>
                <a:lnTo>
                  <a:pt x="0" y="0"/>
                </a:lnTo>
                <a:lnTo>
                  <a:pt x="0" y="2057400"/>
                </a:lnTo>
                <a:lnTo>
                  <a:pt x="1957102" y="2057400"/>
                </a:lnTo>
                <a:lnTo>
                  <a:pt x="195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5178" y="756969"/>
            <a:ext cx="14374847" cy="8229600"/>
          </a:xfrm>
          <a:custGeom>
            <a:avLst/>
            <a:gdLst/>
            <a:ahLst/>
            <a:cxnLst/>
            <a:rect l="l" t="t" r="r" b="b"/>
            <a:pathLst>
              <a:path w="14374847" h="8229600">
                <a:moveTo>
                  <a:pt x="0" y="0"/>
                </a:moveTo>
                <a:lnTo>
                  <a:pt x="14374847" y="0"/>
                </a:lnTo>
                <a:lnTo>
                  <a:pt x="143748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11559" y="1898089"/>
            <a:ext cx="4869774" cy="114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  <a:spcBef>
                <a:spcPct val="0"/>
              </a:spcBef>
            </a:pPr>
            <a:r>
              <a:rPr lang="en-US" sz="6639" u="sng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  <a:hlinkClick r:id="rId8" tooltip="https://youtu.be/tsIyXejAQK8"/>
              </a:rPr>
              <a:t>Dạy hát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441675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1972" t="-1538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897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8462" y="4273070"/>
            <a:ext cx="7203151" cy="4114800"/>
          </a:xfrm>
          <a:custGeom>
            <a:avLst/>
            <a:gdLst/>
            <a:ahLst/>
            <a:cxnLst/>
            <a:rect l="l" t="t" r="r" b="b"/>
            <a:pathLst>
              <a:path w="7203151" h="4114800">
                <a:moveTo>
                  <a:pt x="0" y="0"/>
                </a:moveTo>
                <a:lnTo>
                  <a:pt x="7203151" y="0"/>
                </a:lnTo>
                <a:lnTo>
                  <a:pt x="7203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33167" y="3764785"/>
            <a:ext cx="4821940" cy="4496460"/>
          </a:xfrm>
          <a:custGeom>
            <a:avLst/>
            <a:gdLst/>
            <a:ahLst/>
            <a:cxnLst/>
            <a:rect l="l" t="t" r="r" b="b"/>
            <a:pathLst>
              <a:path w="4821940" h="4496460">
                <a:moveTo>
                  <a:pt x="0" y="0"/>
                </a:moveTo>
                <a:lnTo>
                  <a:pt x="4821941" y="0"/>
                </a:lnTo>
                <a:lnTo>
                  <a:pt x="4821941" y="4496460"/>
                </a:lnTo>
                <a:lnTo>
                  <a:pt x="0" y="44964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10627">
            <a:off x="4605272" y="1179378"/>
            <a:ext cx="10909963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u="sng">
                <a:solidFill>
                  <a:srgbClr val="5B4A3B"/>
                </a:solidFill>
                <a:latin typeface="Paytone One"/>
                <a:ea typeface="Paytone One"/>
                <a:cs typeface="Paytone One"/>
                <a:sym typeface="Paytone One"/>
                <a:hlinkClick r:id="rId14" tooltip="https://youtu.be/NV3kpRhqjUc"/>
              </a:rPr>
              <a:t>Lớp chúng ta đoàn kết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441675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1972" t="-1538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897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43721" y="4155976"/>
            <a:ext cx="4772895" cy="3818316"/>
          </a:xfrm>
          <a:custGeom>
            <a:avLst/>
            <a:gdLst/>
            <a:ahLst/>
            <a:cxnLst/>
            <a:rect l="l" t="t" r="r" b="b"/>
            <a:pathLst>
              <a:path w="4772895" h="3818316">
                <a:moveTo>
                  <a:pt x="0" y="0"/>
                </a:moveTo>
                <a:lnTo>
                  <a:pt x="4772895" y="0"/>
                </a:lnTo>
                <a:lnTo>
                  <a:pt x="4772895" y="3818316"/>
                </a:lnTo>
                <a:lnTo>
                  <a:pt x="0" y="3818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371105" y="4440849"/>
            <a:ext cx="4772895" cy="3533443"/>
          </a:xfrm>
          <a:custGeom>
            <a:avLst/>
            <a:gdLst/>
            <a:ahLst/>
            <a:cxnLst/>
            <a:rect l="l" t="t" r="r" b="b"/>
            <a:pathLst>
              <a:path w="4772895" h="3533443">
                <a:moveTo>
                  <a:pt x="4772895" y="0"/>
                </a:moveTo>
                <a:lnTo>
                  <a:pt x="0" y="0"/>
                </a:lnTo>
                <a:lnTo>
                  <a:pt x="0" y="3533443"/>
                </a:lnTo>
                <a:lnTo>
                  <a:pt x="4772895" y="3533443"/>
                </a:lnTo>
                <a:lnTo>
                  <a:pt x="4772895" y="0"/>
                </a:lnTo>
                <a:close/>
              </a:path>
            </a:pathLst>
          </a:custGeom>
          <a:blipFill>
            <a:blip r:embed="rId11"/>
            <a:stretch>
              <a:fillRect t="-8062"/>
            </a:stretch>
          </a:blipFill>
        </p:spPr>
      </p:sp>
      <p:sp>
        <p:nvSpPr>
          <p:cNvPr id="13" name="TextBox 13"/>
          <p:cNvSpPr txBox="1"/>
          <p:nvPr/>
        </p:nvSpPr>
        <p:spPr>
          <a:xfrm rot="-10627">
            <a:off x="4605272" y="1179378"/>
            <a:ext cx="10909963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u="sng">
                <a:solidFill>
                  <a:srgbClr val="5B4A3B"/>
                </a:solidFill>
                <a:latin typeface="Paytone One"/>
                <a:ea typeface="Paytone One"/>
                <a:cs typeface="Paytone One"/>
                <a:sym typeface="Paytone One"/>
                <a:hlinkClick r:id="rId12" tooltip="https://youtu.be/6UYnHJqo7_4"/>
              </a:rPr>
              <a:t>Trò chơi âm nhạc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4965"/>
            <a:ext cx="18288000" cy="10515626"/>
          </a:xfrm>
          <a:custGeom>
            <a:avLst/>
            <a:gdLst/>
            <a:ahLst/>
            <a:cxnLst/>
            <a:rect l="l" t="t" r="r" b="b"/>
            <a:pathLst>
              <a:path w="18288000" h="10515626">
                <a:moveTo>
                  <a:pt x="0" y="0"/>
                </a:moveTo>
                <a:lnTo>
                  <a:pt x="18288000" y="0"/>
                </a:lnTo>
                <a:lnTo>
                  <a:pt x="18288000" y="10515626"/>
                </a:lnTo>
                <a:lnTo>
                  <a:pt x="0" y="10515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8" b="-142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5620" y="1636253"/>
            <a:ext cx="8156361" cy="54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giờ học thật vui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Dạy hát: Lớp chúng ta đoàn kết</dc:title>
  <dc:creator>NhatNamPC</dc:creator>
  <cp:lastModifiedBy>Windows User</cp:lastModifiedBy>
  <cp:revision>2</cp:revision>
  <dcterms:created xsi:type="dcterms:W3CDTF">2006-08-16T00:00:00Z</dcterms:created>
  <dcterms:modified xsi:type="dcterms:W3CDTF">2024-11-11T05:59:03Z</dcterms:modified>
  <dc:identifier>DAGOrz82mxU</dc:identifier>
</cp:coreProperties>
</file>