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DejaVu Serif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ejaVu Serif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D2F33-7AB6-4861-AE35-B49A2DD7FD08}" v="9" dt="2024-07-25T06:10:50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8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A9DD2F33-7AB6-4861-AE35-B49A2DD7FD08}"/>
    <pc:docChg chg="modSld">
      <pc:chgData name="DOAN THI HAI YEN" userId="46ce6b64e9072719" providerId="LiveId" clId="{A9DD2F33-7AB6-4861-AE35-B49A2DD7FD08}" dt="2024-07-25T06:10:50.607" v="8"/>
      <pc:docMkLst>
        <pc:docMk/>
      </pc:docMkLst>
      <pc:sldChg chg="modTransition">
        <pc:chgData name="DOAN THI HAI YEN" userId="46ce6b64e9072719" providerId="LiveId" clId="{A9DD2F33-7AB6-4861-AE35-B49A2DD7FD08}" dt="2024-07-25T06:10:34.299" v="0"/>
        <pc:sldMkLst>
          <pc:docMk/>
          <pc:sldMk cId="0" sldId="256"/>
        </pc:sldMkLst>
      </pc:sldChg>
      <pc:sldChg chg="modTransition">
        <pc:chgData name="DOAN THI HAI YEN" userId="46ce6b64e9072719" providerId="LiveId" clId="{A9DD2F33-7AB6-4861-AE35-B49A2DD7FD08}" dt="2024-07-25T06:10:35.774" v="1"/>
        <pc:sldMkLst>
          <pc:docMk/>
          <pc:sldMk cId="0" sldId="257"/>
        </pc:sldMkLst>
      </pc:sldChg>
      <pc:sldChg chg="modTransition">
        <pc:chgData name="DOAN THI HAI YEN" userId="46ce6b64e9072719" providerId="LiveId" clId="{A9DD2F33-7AB6-4861-AE35-B49A2DD7FD08}" dt="2024-07-25T06:10:38.349" v="3"/>
        <pc:sldMkLst>
          <pc:docMk/>
          <pc:sldMk cId="0" sldId="258"/>
        </pc:sldMkLst>
      </pc:sldChg>
      <pc:sldChg chg="modTransition">
        <pc:chgData name="DOAN THI HAI YEN" userId="46ce6b64e9072719" providerId="LiveId" clId="{A9DD2F33-7AB6-4861-AE35-B49A2DD7FD08}" dt="2024-07-25T06:10:41.779" v="4"/>
        <pc:sldMkLst>
          <pc:docMk/>
          <pc:sldMk cId="0" sldId="259"/>
        </pc:sldMkLst>
      </pc:sldChg>
      <pc:sldChg chg="modTransition">
        <pc:chgData name="DOAN THI HAI YEN" userId="46ce6b64e9072719" providerId="LiveId" clId="{A9DD2F33-7AB6-4861-AE35-B49A2DD7FD08}" dt="2024-07-25T06:10:43.618" v="5"/>
        <pc:sldMkLst>
          <pc:docMk/>
          <pc:sldMk cId="0" sldId="260"/>
        </pc:sldMkLst>
      </pc:sldChg>
      <pc:sldChg chg="modTransition">
        <pc:chgData name="DOAN THI HAI YEN" userId="46ce6b64e9072719" providerId="LiveId" clId="{A9DD2F33-7AB6-4861-AE35-B49A2DD7FD08}" dt="2024-07-25T06:10:45.497" v="6"/>
        <pc:sldMkLst>
          <pc:docMk/>
          <pc:sldMk cId="0" sldId="261"/>
        </pc:sldMkLst>
      </pc:sldChg>
      <pc:sldChg chg="modTransition">
        <pc:chgData name="DOAN THI HAI YEN" userId="46ce6b64e9072719" providerId="LiveId" clId="{A9DD2F33-7AB6-4861-AE35-B49A2DD7FD08}" dt="2024-07-25T06:10:47.882" v="7"/>
        <pc:sldMkLst>
          <pc:docMk/>
          <pc:sldMk cId="0" sldId="262"/>
        </pc:sldMkLst>
      </pc:sldChg>
      <pc:sldChg chg="modTransition">
        <pc:chgData name="DOAN THI HAI YEN" userId="46ce6b64e9072719" providerId="LiveId" clId="{A9DD2F33-7AB6-4861-AE35-B49A2DD7FD08}" dt="2024-07-25T06:10:50.607" v="8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6765" y="3140777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78109" y="3873498"/>
            <a:ext cx="9931781" cy="32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>
                <a:solidFill>
                  <a:srgbClr val="5E17E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Cách xì/ hỉ mũi, lau mũi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27162" y="299216"/>
            <a:ext cx="7996109" cy="8761810"/>
          </a:xfrm>
          <a:custGeom>
            <a:avLst/>
            <a:gdLst/>
            <a:ahLst/>
            <a:cxnLst/>
            <a:rect l="l" t="t" r="r" b="b"/>
            <a:pathLst>
              <a:path w="7996109" h="8761810">
                <a:moveTo>
                  <a:pt x="0" y="0"/>
                </a:moveTo>
                <a:lnTo>
                  <a:pt x="7996109" y="0"/>
                </a:lnTo>
                <a:lnTo>
                  <a:pt x="7996109" y="8761810"/>
                </a:lnTo>
                <a:lnTo>
                  <a:pt x="0" y="8761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267" r="-212794" b="-191908"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42450" y="332352"/>
            <a:ext cx="6414601" cy="8775336"/>
          </a:xfrm>
          <a:custGeom>
            <a:avLst/>
            <a:gdLst/>
            <a:ahLst/>
            <a:cxnLst/>
            <a:rect l="l" t="t" r="r" b="b"/>
            <a:pathLst>
              <a:path w="6414601" h="8775336">
                <a:moveTo>
                  <a:pt x="0" y="0"/>
                </a:moveTo>
                <a:lnTo>
                  <a:pt x="6414602" y="0"/>
                </a:lnTo>
                <a:lnTo>
                  <a:pt x="6414602" y="8775336"/>
                </a:lnTo>
                <a:lnTo>
                  <a:pt x="0" y="8775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9630" t="-24267" r="-146465" b="-189319"/>
            </a:stretch>
          </a:blipFill>
        </p:spPr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22602" y="688237"/>
            <a:ext cx="8343381" cy="8087275"/>
          </a:xfrm>
          <a:custGeom>
            <a:avLst/>
            <a:gdLst/>
            <a:ahLst/>
            <a:cxnLst/>
            <a:rect l="l" t="t" r="r" b="b"/>
            <a:pathLst>
              <a:path w="8343381" h="8087275">
                <a:moveTo>
                  <a:pt x="0" y="0"/>
                </a:moveTo>
                <a:lnTo>
                  <a:pt x="8343381" y="0"/>
                </a:lnTo>
                <a:lnTo>
                  <a:pt x="8343381" y="8087274"/>
                </a:lnTo>
                <a:lnTo>
                  <a:pt x="0" y="80872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7308" t="-20818" b="-162670"/>
            </a:stretch>
          </a:blipFill>
        </p:spPr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84100" y="393207"/>
            <a:ext cx="8466425" cy="9016307"/>
          </a:xfrm>
          <a:custGeom>
            <a:avLst/>
            <a:gdLst/>
            <a:ahLst/>
            <a:cxnLst/>
            <a:rect l="l" t="t" r="r" b="b"/>
            <a:pathLst>
              <a:path w="8466425" h="9016307">
                <a:moveTo>
                  <a:pt x="0" y="0"/>
                </a:moveTo>
                <a:lnTo>
                  <a:pt x="8466425" y="0"/>
                </a:lnTo>
                <a:lnTo>
                  <a:pt x="8466425" y="9016307"/>
                </a:lnTo>
                <a:lnTo>
                  <a:pt x="0" y="9016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25049" r="-194177" b="-81879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8086" y="700574"/>
            <a:ext cx="8345186" cy="8557726"/>
          </a:xfrm>
          <a:custGeom>
            <a:avLst/>
            <a:gdLst/>
            <a:ahLst/>
            <a:cxnLst/>
            <a:rect l="l" t="t" r="r" b="b"/>
            <a:pathLst>
              <a:path w="8345186" h="8557726">
                <a:moveTo>
                  <a:pt x="0" y="0"/>
                </a:moveTo>
                <a:lnTo>
                  <a:pt x="8345186" y="0"/>
                </a:lnTo>
                <a:lnTo>
                  <a:pt x="8345186" y="8557726"/>
                </a:lnTo>
                <a:lnTo>
                  <a:pt x="0" y="8557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796" t="-112875" r="-89087" b="-7196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08009" y="-103972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2" y="0"/>
                </a:lnTo>
                <a:lnTo>
                  <a:pt x="1389522" y="2265344"/>
                </a:lnTo>
                <a:lnTo>
                  <a:pt x="0" y="2265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7" y="0"/>
                </a:lnTo>
                <a:lnTo>
                  <a:pt x="2592227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87832" y="237126"/>
            <a:ext cx="8264378" cy="9291575"/>
          </a:xfrm>
          <a:custGeom>
            <a:avLst/>
            <a:gdLst/>
            <a:ahLst/>
            <a:cxnLst/>
            <a:rect l="l" t="t" r="r" b="b"/>
            <a:pathLst>
              <a:path w="8264378" h="9291575">
                <a:moveTo>
                  <a:pt x="0" y="0"/>
                </a:moveTo>
                <a:lnTo>
                  <a:pt x="8264378" y="0"/>
                </a:lnTo>
                <a:lnTo>
                  <a:pt x="8264378" y="9291575"/>
                </a:lnTo>
                <a:lnTo>
                  <a:pt x="0" y="92915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2004" t="-114358" b="-74222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36765" y="3140777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78109" y="3873498"/>
            <a:ext cx="9931781" cy="3205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>
                <a:solidFill>
                  <a:srgbClr val="5E17EB"/>
                </a:solidFill>
                <a:latin typeface="DejaVu Serif"/>
                <a:ea typeface="DejaVu Serif"/>
                <a:cs typeface="DejaVu Serif"/>
                <a:sym typeface="DejaVu Serif"/>
              </a:rPr>
              <a:t>Chúc các bé luôn vui khỏe!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Custom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DejaVu Serif Bold</vt:lpstr>
      <vt:lpstr>Calibri</vt:lpstr>
      <vt:lpstr>DejaVu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Cách xì/ hỉ mũi, lau mũi</dc:title>
  <dc:creator>NHAN</dc:creator>
  <cp:lastModifiedBy>WINDOWS 10 PRO</cp:lastModifiedBy>
  <cp:revision>2</cp:revision>
  <dcterms:created xsi:type="dcterms:W3CDTF">2006-08-16T00:00:00Z</dcterms:created>
  <dcterms:modified xsi:type="dcterms:W3CDTF">2024-11-11T12:46:05Z</dcterms:modified>
  <dc:identifier>DAGL7sSPEmE</dc:identifier>
</cp:coreProperties>
</file>