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ejaVu Serif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D6A77-CBD9-4782-8D70-D147BD263221}" v="10" dt="2024-07-24T12:39:15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8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BC2D6A77-CBD9-4782-8D70-D147BD263221}"/>
    <pc:docChg chg="modSld">
      <pc:chgData name="DOAN THI HAI YEN" userId="46ce6b64e9072719" providerId="LiveId" clId="{BC2D6A77-CBD9-4782-8D70-D147BD263221}" dt="2024-07-24T12:39:15.377" v="9"/>
      <pc:docMkLst>
        <pc:docMk/>
      </pc:docMkLst>
      <pc:sldChg chg="modAnim">
        <pc:chgData name="DOAN THI HAI YEN" userId="46ce6b64e9072719" providerId="LiveId" clId="{BC2D6A77-CBD9-4782-8D70-D147BD263221}" dt="2024-07-24T12:38:48.471" v="0"/>
        <pc:sldMkLst>
          <pc:docMk/>
          <pc:sldMk cId="0" sldId="256"/>
        </pc:sldMkLst>
      </pc:sldChg>
      <pc:sldChg chg="modAnim">
        <pc:chgData name="DOAN THI HAI YEN" userId="46ce6b64e9072719" providerId="LiveId" clId="{BC2D6A77-CBD9-4782-8D70-D147BD263221}" dt="2024-07-24T12:38:51.473" v="1"/>
        <pc:sldMkLst>
          <pc:docMk/>
          <pc:sldMk cId="0" sldId="257"/>
        </pc:sldMkLst>
      </pc:sldChg>
      <pc:sldChg chg="modAnim">
        <pc:chgData name="DOAN THI HAI YEN" userId="46ce6b64e9072719" providerId="LiveId" clId="{BC2D6A77-CBD9-4782-8D70-D147BD263221}" dt="2024-07-24T12:38:53.865" v="2"/>
        <pc:sldMkLst>
          <pc:docMk/>
          <pc:sldMk cId="0" sldId="258"/>
        </pc:sldMkLst>
      </pc:sldChg>
      <pc:sldChg chg="modAnim">
        <pc:chgData name="DOAN THI HAI YEN" userId="46ce6b64e9072719" providerId="LiveId" clId="{BC2D6A77-CBD9-4782-8D70-D147BD263221}" dt="2024-07-24T12:38:56.364" v="3"/>
        <pc:sldMkLst>
          <pc:docMk/>
          <pc:sldMk cId="0" sldId="259"/>
        </pc:sldMkLst>
      </pc:sldChg>
      <pc:sldChg chg="modAnim">
        <pc:chgData name="DOAN THI HAI YEN" userId="46ce6b64e9072719" providerId="LiveId" clId="{BC2D6A77-CBD9-4782-8D70-D147BD263221}" dt="2024-07-24T12:39:01.552" v="4"/>
        <pc:sldMkLst>
          <pc:docMk/>
          <pc:sldMk cId="0" sldId="260"/>
        </pc:sldMkLst>
      </pc:sldChg>
      <pc:sldChg chg="modAnim">
        <pc:chgData name="DOAN THI HAI YEN" userId="46ce6b64e9072719" providerId="LiveId" clId="{BC2D6A77-CBD9-4782-8D70-D147BD263221}" dt="2024-07-24T12:39:04.036" v="5"/>
        <pc:sldMkLst>
          <pc:docMk/>
          <pc:sldMk cId="0" sldId="261"/>
        </pc:sldMkLst>
      </pc:sldChg>
      <pc:sldChg chg="modAnim">
        <pc:chgData name="DOAN THI HAI YEN" userId="46ce6b64e9072719" providerId="LiveId" clId="{BC2D6A77-CBD9-4782-8D70-D147BD263221}" dt="2024-07-24T12:39:06.221" v="6"/>
        <pc:sldMkLst>
          <pc:docMk/>
          <pc:sldMk cId="0" sldId="262"/>
        </pc:sldMkLst>
      </pc:sldChg>
      <pc:sldChg chg="modAnim">
        <pc:chgData name="DOAN THI HAI YEN" userId="46ce6b64e9072719" providerId="LiveId" clId="{BC2D6A77-CBD9-4782-8D70-D147BD263221}" dt="2024-07-24T12:39:08.446" v="7"/>
        <pc:sldMkLst>
          <pc:docMk/>
          <pc:sldMk cId="0" sldId="263"/>
        </pc:sldMkLst>
      </pc:sldChg>
      <pc:sldChg chg="modAnim">
        <pc:chgData name="DOAN THI HAI YEN" userId="46ce6b64e9072719" providerId="LiveId" clId="{BC2D6A77-CBD9-4782-8D70-D147BD263221}" dt="2024-07-24T12:39:11.998" v="8"/>
        <pc:sldMkLst>
          <pc:docMk/>
          <pc:sldMk cId="0" sldId="264"/>
        </pc:sldMkLst>
      </pc:sldChg>
      <pc:sldChg chg="modAnim">
        <pc:chgData name="DOAN THI HAI YEN" userId="46ce6b64e9072719" providerId="LiveId" clId="{BC2D6A77-CBD9-4782-8D70-D147BD263221}" dt="2024-07-24T12:39:15.377" v="9"/>
        <pc:sldMkLst>
          <pc:docMk/>
          <pc:sldMk cId="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44516" y="5923226"/>
            <a:ext cx="2943484" cy="2943484"/>
          </a:xfrm>
          <a:custGeom>
            <a:avLst/>
            <a:gdLst/>
            <a:ahLst/>
            <a:cxnLst/>
            <a:rect l="l" t="t" r="r" b="b"/>
            <a:pathLst>
              <a:path w="2943484" h="2943484">
                <a:moveTo>
                  <a:pt x="0" y="0"/>
                </a:moveTo>
                <a:lnTo>
                  <a:pt x="2943484" y="0"/>
                </a:lnTo>
                <a:lnTo>
                  <a:pt x="2943484" y="2943484"/>
                </a:lnTo>
                <a:lnTo>
                  <a:pt x="0" y="2943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4648" y="503330"/>
            <a:ext cx="1582794" cy="2917593"/>
          </a:xfrm>
          <a:custGeom>
            <a:avLst/>
            <a:gdLst/>
            <a:ahLst/>
            <a:cxnLst/>
            <a:rect l="l" t="t" r="r" b="b"/>
            <a:pathLst>
              <a:path w="1582794" h="2917593">
                <a:moveTo>
                  <a:pt x="0" y="0"/>
                </a:moveTo>
                <a:lnTo>
                  <a:pt x="1582795" y="0"/>
                </a:lnTo>
                <a:lnTo>
                  <a:pt x="1582795" y="2917593"/>
                </a:lnTo>
                <a:lnTo>
                  <a:pt x="0" y="2917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98784" y="-95273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0" y="0"/>
                </a:moveTo>
                <a:lnTo>
                  <a:pt x="3651885" y="0"/>
                </a:lnTo>
                <a:lnTo>
                  <a:pt x="36518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0103" y="6172200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3651885" y="0"/>
                </a:moveTo>
                <a:lnTo>
                  <a:pt x="0" y="0"/>
                </a:lnTo>
                <a:lnTo>
                  <a:pt x="0" y="4114800"/>
                </a:lnTo>
                <a:lnTo>
                  <a:pt x="3651885" y="4114800"/>
                </a:lnTo>
                <a:lnTo>
                  <a:pt x="365188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166688" y="8519238"/>
            <a:ext cx="7315200" cy="347472"/>
          </a:xfrm>
          <a:custGeom>
            <a:avLst/>
            <a:gdLst/>
            <a:ahLst/>
            <a:cxnLst/>
            <a:rect l="l" t="t" r="r" b="b"/>
            <a:pathLst>
              <a:path w="7315200" h="347472">
                <a:moveTo>
                  <a:pt x="0" y="0"/>
                </a:moveTo>
                <a:lnTo>
                  <a:pt x="7315200" y="0"/>
                </a:lnTo>
                <a:lnTo>
                  <a:pt x="7315200" y="347472"/>
                </a:lnTo>
                <a:lnTo>
                  <a:pt x="0" y="3474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578013" y="3355004"/>
            <a:ext cx="10841087" cy="2681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8"/>
              </a:lnSpc>
              <a:spcBef>
                <a:spcPct val="0"/>
              </a:spcBef>
            </a:pPr>
            <a:r>
              <a:rPr lang="en-US" sz="7684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Dạy trẻ kỹ năng</a:t>
            </a:r>
          </a:p>
          <a:p>
            <a:pPr algn="ctr">
              <a:lnSpc>
                <a:spcPts val="10758"/>
              </a:lnSpc>
              <a:spcBef>
                <a:spcPct val="0"/>
              </a:spcBef>
            </a:pPr>
            <a:r>
              <a:rPr lang="en-US" sz="7684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vệ sinh răng miệng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30864" y="4329923"/>
            <a:ext cx="10851641" cy="4562211"/>
          </a:xfrm>
          <a:custGeom>
            <a:avLst/>
            <a:gdLst/>
            <a:ahLst/>
            <a:cxnLst/>
            <a:rect l="l" t="t" r="r" b="b"/>
            <a:pathLst>
              <a:path w="10851641" h="4562211">
                <a:moveTo>
                  <a:pt x="0" y="0"/>
                </a:moveTo>
                <a:lnTo>
                  <a:pt x="10851640" y="0"/>
                </a:lnTo>
                <a:lnTo>
                  <a:pt x="10851640" y="4562211"/>
                </a:lnTo>
                <a:lnTo>
                  <a:pt x="0" y="45622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384857" y="1982062"/>
            <a:ext cx="11943653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Răng trắng tinh - Nụ cười xinh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956033" y="955533"/>
            <a:ext cx="8375934" cy="8375934"/>
          </a:xfrm>
          <a:custGeom>
            <a:avLst/>
            <a:gdLst/>
            <a:ahLst/>
            <a:cxnLst/>
            <a:rect l="l" t="t" r="r" b="b"/>
            <a:pathLst>
              <a:path w="8375934" h="8375934">
                <a:moveTo>
                  <a:pt x="0" y="0"/>
                </a:moveTo>
                <a:lnTo>
                  <a:pt x="8375934" y="0"/>
                </a:lnTo>
                <a:lnTo>
                  <a:pt x="8375934" y="8375934"/>
                </a:lnTo>
                <a:lnTo>
                  <a:pt x="0" y="83759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336279" y="1424341"/>
            <a:ext cx="7160904" cy="6528357"/>
          </a:xfrm>
          <a:custGeom>
            <a:avLst/>
            <a:gdLst/>
            <a:ahLst/>
            <a:cxnLst/>
            <a:rect l="l" t="t" r="r" b="b"/>
            <a:pathLst>
              <a:path w="7160904" h="6528357">
                <a:moveTo>
                  <a:pt x="0" y="0"/>
                </a:moveTo>
                <a:lnTo>
                  <a:pt x="7160904" y="0"/>
                </a:lnTo>
                <a:lnTo>
                  <a:pt x="7160904" y="6528358"/>
                </a:lnTo>
                <a:lnTo>
                  <a:pt x="0" y="6528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8889" y="1510407"/>
            <a:ext cx="7970222" cy="7266186"/>
          </a:xfrm>
          <a:custGeom>
            <a:avLst/>
            <a:gdLst/>
            <a:ahLst/>
            <a:cxnLst/>
            <a:rect l="l" t="t" r="r" b="b"/>
            <a:pathLst>
              <a:path w="7970222" h="7266186">
                <a:moveTo>
                  <a:pt x="0" y="0"/>
                </a:moveTo>
                <a:lnTo>
                  <a:pt x="7970222" y="0"/>
                </a:lnTo>
                <a:lnTo>
                  <a:pt x="7970222" y="7266186"/>
                </a:lnTo>
                <a:lnTo>
                  <a:pt x="0" y="7266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029200" y="1028700"/>
            <a:ext cx="8522417" cy="8522417"/>
          </a:xfrm>
          <a:custGeom>
            <a:avLst/>
            <a:gdLst/>
            <a:ahLst/>
            <a:cxnLst/>
            <a:rect l="l" t="t" r="r" b="b"/>
            <a:pathLst>
              <a:path w="8522417" h="8522417">
                <a:moveTo>
                  <a:pt x="0" y="0"/>
                </a:moveTo>
                <a:lnTo>
                  <a:pt x="8522417" y="0"/>
                </a:lnTo>
                <a:lnTo>
                  <a:pt x="8522417" y="8522417"/>
                </a:lnTo>
                <a:lnTo>
                  <a:pt x="0" y="8522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570223" y="1361036"/>
            <a:ext cx="7909693" cy="7909693"/>
          </a:xfrm>
          <a:custGeom>
            <a:avLst/>
            <a:gdLst/>
            <a:ahLst/>
            <a:cxnLst/>
            <a:rect l="l" t="t" r="r" b="b"/>
            <a:pathLst>
              <a:path w="7909693" h="7909693">
                <a:moveTo>
                  <a:pt x="0" y="0"/>
                </a:moveTo>
                <a:lnTo>
                  <a:pt x="7909693" y="0"/>
                </a:lnTo>
                <a:lnTo>
                  <a:pt x="7909693" y="7909693"/>
                </a:lnTo>
                <a:lnTo>
                  <a:pt x="0" y="7909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241297" y="917901"/>
            <a:ext cx="8340399" cy="8340399"/>
          </a:xfrm>
          <a:custGeom>
            <a:avLst/>
            <a:gdLst/>
            <a:ahLst/>
            <a:cxnLst/>
            <a:rect l="l" t="t" r="r" b="b"/>
            <a:pathLst>
              <a:path w="8340399" h="8340399">
                <a:moveTo>
                  <a:pt x="0" y="0"/>
                </a:moveTo>
                <a:lnTo>
                  <a:pt x="8340400" y="0"/>
                </a:lnTo>
                <a:lnTo>
                  <a:pt x="8340400" y="8340399"/>
                </a:lnTo>
                <a:lnTo>
                  <a:pt x="0" y="8340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815530" y="815030"/>
            <a:ext cx="8656940" cy="8656940"/>
          </a:xfrm>
          <a:custGeom>
            <a:avLst/>
            <a:gdLst/>
            <a:ahLst/>
            <a:cxnLst/>
            <a:rect l="l" t="t" r="r" b="b"/>
            <a:pathLst>
              <a:path w="8656940" h="8656940">
                <a:moveTo>
                  <a:pt x="0" y="0"/>
                </a:moveTo>
                <a:lnTo>
                  <a:pt x="8656940" y="0"/>
                </a:lnTo>
                <a:lnTo>
                  <a:pt x="8656940" y="8656940"/>
                </a:lnTo>
                <a:lnTo>
                  <a:pt x="0" y="8656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744312" y="838769"/>
            <a:ext cx="9060510" cy="9060510"/>
          </a:xfrm>
          <a:custGeom>
            <a:avLst/>
            <a:gdLst/>
            <a:ahLst/>
            <a:cxnLst/>
            <a:rect l="l" t="t" r="r" b="b"/>
            <a:pathLst>
              <a:path w="9060510" h="9060510">
                <a:moveTo>
                  <a:pt x="0" y="0"/>
                </a:moveTo>
                <a:lnTo>
                  <a:pt x="9060510" y="0"/>
                </a:lnTo>
                <a:lnTo>
                  <a:pt x="9060510" y="9060511"/>
                </a:lnTo>
                <a:lnTo>
                  <a:pt x="0" y="9060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Custom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DejaVu Serif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Dạy trẻ kỹ năng vệ sinh răng miệng</dc:title>
  <dc:creator>NHAN</dc:creator>
  <cp:lastModifiedBy>WINDOWS 10 PRO</cp:lastModifiedBy>
  <cp:revision>2</cp:revision>
  <dcterms:created xsi:type="dcterms:W3CDTF">2006-08-16T00:00:00Z</dcterms:created>
  <dcterms:modified xsi:type="dcterms:W3CDTF">2024-11-11T12:48:24Z</dcterms:modified>
  <dc:identifier>DAGL3KsXp_Y</dc:identifier>
</cp:coreProperties>
</file>