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Noto Sans Bold" panose="020B0604020202020204" charset="0"/>
      <p:regular r:id="rId11"/>
    </p:embeddedFont>
    <p:embeddedFont>
      <p:font typeface="DejaVu Serif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jaVu Seri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0C29A-BABA-4040-A96C-9F1CCC20ABD7}" v="9" dt="2024-07-25T01:49:1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4960C29A-BABA-4040-A96C-9F1CCC20ABD7}"/>
    <pc:docChg chg="modSld">
      <pc:chgData name="DOAN THI HAI YEN" userId="46ce6b64e9072719" providerId="LiveId" clId="{4960C29A-BABA-4040-A96C-9F1CCC20ABD7}" dt="2024-07-25T01:49:17.180" v="8"/>
      <pc:docMkLst>
        <pc:docMk/>
      </pc:docMkLst>
      <pc:sldChg chg="modAnim">
        <pc:chgData name="DOAN THI HAI YEN" userId="46ce6b64e9072719" providerId="LiveId" clId="{4960C29A-BABA-4040-A96C-9F1CCC20ABD7}" dt="2024-07-25T01:48:54.564" v="0"/>
        <pc:sldMkLst>
          <pc:docMk/>
          <pc:sldMk cId="0" sldId="256"/>
        </pc:sldMkLst>
      </pc:sldChg>
      <pc:sldChg chg="modAnim">
        <pc:chgData name="DOAN THI HAI YEN" userId="46ce6b64e9072719" providerId="LiveId" clId="{4960C29A-BABA-4040-A96C-9F1CCC20ABD7}" dt="2024-07-25T01:48:57.079" v="1"/>
        <pc:sldMkLst>
          <pc:docMk/>
          <pc:sldMk cId="0" sldId="257"/>
        </pc:sldMkLst>
      </pc:sldChg>
      <pc:sldChg chg="modAnim">
        <pc:chgData name="DOAN THI HAI YEN" userId="46ce6b64e9072719" providerId="LiveId" clId="{4960C29A-BABA-4040-A96C-9F1CCC20ABD7}" dt="2024-07-25T01:48:59.636" v="2"/>
        <pc:sldMkLst>
          <pc:docMk/>
          <pc:sldMk cId="0" sldId="258"/>
        </pc:sldMkLst>
      </pc:sldChg>
      <pc:sldChg chg="modAnim">
        <pc:chgData name="DOAN THI HAI YEN" userId="46ce6b64e9072719" providerId="LiveId" clId="{4960C29A-BABA-4040-A96C-9F1CCC20ABD7}" dt="2024-07-25T01:49:02.248" v="3"/>
        <pc:sldMkLst>
          <pc:docMk/>
          <pc:sldMk cId="0" sldId="259"/>
        </pc:sldMkLst>
      </pc:sldChg>
      <pc:sldChg chg="modAnim">
        <pc:chgData name="DOAN THI HAI YEN" userId="46ce6b64e9072719" providerId="LiveId" clId="{4960C29A-BABA-4040-A96C-9F1CCC20ABD7}" dt="2024-07-25T01:49:04.884" v="4"/>
        <pc:sldMkLst>
          <pc:docMk/>
          <pc:sldMk cId="0" sldId="260"/>
        </pc:sldMkLst>
      </pc:sldChg>
      <pc:sldChg chg="modAnim">
        <pc:chgData name="DOAN THI HAI YEN" userId="46ce6b64e9072719" providerId="LiveId" clId="{4960C29A-BABA-4040-A96C-9F1CCC20ABD7}" dt="2024-07-25T01:49:10.250" v="5"/>
        <pc:sldMkLst>
          <pc:docMk/>
          <pc:sldMk cId="0" sldId="261"/>
        </pc:sldMkLst>
      </pc:sldChg>
      <pc:sldChg chg="modAnim">
        <pc:chgData name="DOAN THI HAI YEN" userId="46ce6b64e9072719" providerId="LiveId" clId="{4960C29A-BABA-4040-A96C-9F1CCC20ABD7}" dt="2024-07-25T01:49:12.409" v="6"/>
        <pc:sldMkLst>
          <pc:docMk/>
          <pc:sldMk cId="0" sldId="262"/>
        </pc:sldMkLst>
      </pc:sldChg>
      <pc:sldChg chg="modAnim">
        <pc:chgData name="DOAN THI HAI YEN" userId="46ce6b64e9072719" providerId="LiveId" clId="{4960C29A-BABA-4040-A96C-9F1CCC20ABD7}" dt="2024-07-25T01:49:14.907" v="7"/>
        <pc:sldMkLst>
          <pc:docMk/>
          <pc:sldMk cId="0" sldId="263"/>
        </pc:sldMkLst>
      </pc:sldChg>
      <pc:sldChg chg="modAnim">
        <pc:chgData name="DOAN THI HAI YEN" userId="46ce6b64e9072719" providerId="LiveId" clId="{4960C29A-BABA-4040-A96C-9F1CCC20ABD7}" dt="2024-07-25T01:49:17.180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053824" y="4402322"/>
            <a:ext cx="3063812" cy="4114800"/>
          </a:xfrm>
          <a:custGeom>
            <a:avLst/>
            <a:gdLst/>
            <a:ahLst/>
            <a:cxnLst/>
            <a:rect l="l" t="t" r="r" b="b"/>
            <a:pathLst>
              <a:path w="3063812" h="4114800">
                <a:moveTo>
                  <a:pt x="0" y="0"/>
                </a:moveTo>
                <a:lnTo>
                  <a:pt x="3063811" y="0"/>
                </a:lnTo>
                <a:lnTo>
                  <a:pt x="30638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21272" y="1305520"/>
            <a:ext cx="9928915" cy="222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0"/>
              </a:lnSpc>
            </a:pPr>
            <a:r>
              <a:rPr lang="en-US" sz="439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Dạy trẻ cách xác định phía phải, phía trái của bản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53489" y="3487373"/>
            <a:ext cx="3045129" cy="4773554"/>
          </a:xfrm>
          <a:custGeom>
            <a:avLst/>
            <a:gdLst/>
            <a:ahLst/>
            <a:cxnLst/>
            <a:rect l="l" t="t" r="r" b="b"/>
            <a:pathLst>
              <a:path w="3045129" h="4773554">
                <a:moveTo>
                  <a:pt x="0" y="0"/>
                </a:moveTo>
                <a:lnTo>
                  <a:pt x="3045130" y="0"/>
                </a:lnTo>
                <a:lnTo>
                  <a:pt x="3045130" y="4773553"/>
                </a:lnTo>
                <a:lnTo>
                  <a:pt x="0" y="4773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98619" y="2072220"/>
            <a:ext cx="2370611" cy="1887869"/>
          </a:xfrm>
          <a:custGeom>
            <a:avLst/>
            <a:gdLst/>
            <a:ahLst/>
            <a:cxnLst/>
            <a:rect l="l" t="t" r="r" b="b"/>
            <a:pathLst>
              <a:path w="2370611" h="1887869">
                <a:moveTo>
                  <a:pt x="0" y="0"/>
                </a:moveTo>
                <a:lnTo>
                  <a:pt x="2370611" y="0"/>
                </a:lnTo>
                <a:lnTo>
                  <a:pt x="2370611" y="1887869"/>
                </a:lnTo>
                <a:lnTo>
                  <a:pt x="0" y="18878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81502" y="6850558"/>
            <a:ext cx="1851407" cy="1980114"/>
          </a:xfrm>
          <a:custGeom>
            <a:avLst/>
            <a:gdLst/>
            <a:ahLst/>
            <a:cxnLst/>
            <a:rect l="l" t="t" r="r" b="b"/>
            <a:pathLst>
              <a:path w="1851407" h="1980114">
                <a:moveTo>
                  <a:pt x="0" y="0"/>
                </a:moveTo>
                <a:lnTo>
                  <a:pt x="1851407" y="0"/>
                </a:lnTo>
                <a:lnTo>
                  <a:pt x="1851407" y="1980114"/>
                </a:lnTo>
                <a:lnTo>
                  <a:pt x="0" y="1980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41287" y="1902689"/>
            <a:ext cx="1991622" cy="1951790"/>
          </a:xfrm>
          <a:custGeom>
            <a:avLst/>
            <a:gdLst/>
            <a:ahLst/>
            <a:cxnLst/>
            <a:rect l="l" t="t" r="r" b="b"/>
            <a:pathLst>
              <a:path w="1991622" h="1951790">
                <a:moveTo>
                  <a:pt x="0" y="0"/>
                </a:moveTo>
                <a:lnTo>
                  <a:pt x="1991622" y="0"/>
                </a:lnTo>
                <a:lnTo>
                  <a:pt x="1991622" y="1951790"/>
                </a:lnTo>
                <a:lnTo>
                  <a:pt x="0" y="19517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92175" y="6850558"/>
            <a:ext cx="1471812" cy="1471812"/>
          </a:xfrm>
          <a:custGeom>
            <a:avLst/>
            <a:gdLst/>
            <a:ahLst/>
            <a:cxnLst/>
            <a:rect l="l" t="t" r="r" b="b"/>
            <a:pathLst>
              <a:path w="1471812" h="1471812">
                <a:moveTo>
                  <a:pt x="0" y="0"/>
                </a:moveTo>
                <a:lnTo>
                  <a:pt x="1471812" y="0"/>
                </a:lnTo>
                <a:lnTo>
                  <a:pt x="1471812" y="1471813"/>
                </a:lnTo>
                <a:lnTo>
                  <a:pt x="0" y="14718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39825" y="1290958"/>
            <a:ext cx="14749977" cy="38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</a:pPr>
            <a:r>
              <a:rPr lang="en-US" sz="2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đứng cùng phía với bạn và xác định phía trên/ phía dưới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6715569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01442" y="3265422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71866" y="4390013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4"/>
                </a:lnTo>
                <a:lnTo>
                  <a:pt x="0" y="1308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53181" y="3265422"/>
            <a:ext cx="2543115" cy="4669837"/>
          </a:xfrm>
          <a:custGeom>
            <a:avLst/>
            <a:gdLst/>
            <a:ahLst/>
            <a:cxnLst/>
            <a:rect l="l" t="t" r="r" b="b"/>
            <a:pathLst>
              <a:path w="2543115" h="4669837">
                <a:moveTo>
                  <a:pt x="0" y="0"/>
                </a:moveTo>
                <a:lnTo>
                  <a:pt x="2543116" y="0"/>
                </a:lnTo>
                <a:lnTo>
                  <a:pt x="2543116" y="4669837"/>
                </a:lnTo>
                <a:lnTo>
                  <a:pt x="0" y="46698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43789" y="1284511"/>
            <a:ext cx="12704074" cy="130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đứng cùng phía với bạn và xác định phía bên trái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6715569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01442" y="3265422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71866" y="4390013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4"/>
                </a:lnTo>
                <a:lnTo>
                  <a:pt x="0" y="1308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53181" y="3265422"/>
            <a:ext cx="2543115" cy="4669837"/>
          </a:xfrm>
          <a:custGeom>
            <a:avLst/>
            <a:gdLst/>
            <a:ahLst/>
            <a:cxnLst/>
            <a:rect l="l" t="t" r="r" b="b"/>
            <a:pathLst>
              <a:path w="2543115" h="4669837">
                <a:moveTo>
                  <a:pt x="0" y="0"/>
                </a:moveTo>
                <a:lnTo>
                  <a:pt x="2543116" y="0"/>
                </a:lnTo>
                <a:lnTo>
                  <a:pt x="2543116" y="4669837"/>
                </a:lnTo>
                <a:lnTo>
                  <a:pt x="0" y="46698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43789" y="1284511"/>
            <a:ext cx="12704074" cy="130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đứng cùng phía với bạn và xác định phía bên phải của bé có những gì nhé?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924462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511163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0"/>
                </a:moveTo>
                <a:lnTo>
                  <a:pt x="0" y="0"/>
                </a:lnTo>
                <a:lnTo>
                  <a:pt x="0" y="4114800"/>
                </a:lnTo>
                <a:lnTo>
                  <a:pt x="3075813" y="4114800"/>
                </a:lnTo>
                <a:lnTo>
                  <a:pt x="30758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77209" y="3129289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0" y="0"/>
                </a:moveTo>
                <a:lnTo>
                  <a:pt x="3086778" y="0"/>
                </a:lnTo>
                <a:lnTo>
                  <a:pt x="3086778" y="4028422"/>
                </a:lnTo>
                <a:lnTo>
                  <a:pt x="0" y="40284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53213" y="1284511"/>
            <a:ext cx="10694650" cy="65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tìm những bàn tay phải nhé!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3469652" y="3086100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3086778" y="0"/>
                </a:moveTo>
                <a:lnTo>
                  <a:pt x="0" y="0"/>
                </a:lnTo>
                <a:lnTo>
                  <a:pt x="0" y="4028421"/>
                </a:lnTo>
                <a:lnTo>
                  <a:pt x="3086778" y="4028421"/>
                </a:lnTo>
                <a:lnTo>
                  <a:pt x="30867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733220" y="2527623"/>
            <a:ext cx="3032756" cy="2216669"/>
          </a:xfrm>
          <a:custGeom>
            <a:avLst/>
            <a:gdLst/>
            <a:ahLst/>
            <a:cxnLst/>
            <a:rect l="l" t="t" r="r" b="b"/>
            <a:pathLst>
              <a:path w="3032756" h="2216669">
                <a:moveTo>
                  <a:pt x="0" y="0"/>
                </a:moveTo>
                <a:lnTo>
                  <a:pt x="3032755" y="0"/>
                </a:lnTo>
                <a:lnTo>
                  <a:pt x="3032755" y="2216669"/>
                </a:lnTo>
                <a:lnTo>
                  <a:pt x="0" y="2216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72709" y="2348610"/>
            <a:ext cx="3619987" cy="3067939"/>
          </a:xfrm>
          <a:custGeom>
            <a:avLst/>
            <a:gdLst/>
            <a:ahLst/>
            <a:cxnLst/>
            <a:rect l="l" t="t" r="r" b="b"/>
            <a:pathLst>
              <a:path w="3619987" h="3067939">
                <a:moveTo>
                  <a:pt x="0" y="0"/>
                </a:moveTo>
                <a:lnTo>
                  <a:pt x="3619987" y="0"/>
                </a:lnTo>
                <a:lnTo>
                  <a:pt x="3619987" y="3067939"/>
                </a:lnTo>
                <a:lnTo>
                  <a:pt x="0" y="3067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55727" y="5304014"/>
            <a:ext cx="3177182" cy="3145411"/>
          </a:xfrm>
          <a:custGeom>
            <a:avLst/>
            <a:gdLst/>
            <a:ahLst/>
            <a:cxnLst/>
            <a:rect l="l" t="t" r="r" b="b"/>
            <a:pathLst>
              <a:path w="3177182" h="3145411">
                <a:moveTo>
                  <a:pt x="0" y="0"/>
                </a:moveTo>
                <a:lnTo>
                  <a:pt x="3177182" y="0"/>
                </a:lnTo>
                <a:lnTo>
                  <a:pt x="3177182" y="3145410"/>
                </a:lnTo>
                <a:lnTo>
                  <a:pt x="0" y="3145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67772" y="6157865"/>
            <a:ext cx="2938647" cy="2540705"/>
          </a:xfrm>
          <a:custGeom>
            <a:avLst/>
            <a:gdLst/>
            <a:ahLst/>
            <a:cxnLst/>
            <a:rect l="l" t="t" r="r" b="b"/>
            <a:pathLst>
              <a:path w="2938647" h="2540705">
                <a:moveTo>
                  <a:pt x="0" y="0"/>
                </a:moveTo>
                <a:lnTo>
                  <a:pt x="2938647" y="0"/>
                </a:lnTo>
                <a:lnTo>
                  <a:pt x="2938647" y="2540706"/>
                </a:lnTo>
                <a:lnTo>
                  <a:pt x="0" y="2540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18235" y="2853223"/>
            <a:ext cx="3451530" cy="4901581"/>
          </a:xfrm>
          <a:custGeom>
            <a:avLst/>
            <a:gdLst/>
            <a:ahLst/>
            <a:cxnLst/>
            <a:rect l="l" t="t" r="r" b="b"/>
            <a:pathLst>
              <a:path w="3451530" h="4901581">
                <a:moveTo>
                  <a:pt x="0" y="0"/>
                </a:moveTo>
                <a:lnTo>
                  <a:pt x="3451530" y="0"/>
                </a:lnTo>
                <a:lnTo>
                  <a:pt x="3451530" y="4901581"/>
                </a:lnTo>
                <a:lnTo>
                  <a:pt x="0" y="49015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88920" y="1406155"/>
            <a:ext cx="14635371" cy="56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phân biệt găng tay nào của bàn tay nào nhé!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913445" y="3000729"/>
            <a:ext cx="6850543" cy="5763019"/>
          </a:xfrm>
          <a:custGeom>
            <a:avLst/>
            <a:gdLst/>
            <a:ahLst/>
            <a:cxnLst/>
            <a:rect l="l" t="t" r="r" b="b"/>
            <a:pathLst>
              <a:path w="6850543" h="5763019">
                <a:moveTo>
                  <a:pt x="0" y="0"/>
                </a:moveTo>
                <a:lnTo>
                  <a:pt x="6850542" y="0"/>
                </a:lnTo>
                <a:lnTo>
                  <a:pt x="6850542" y="5763019"/>
                </a:lnTo>
                <a:lnTo>
                  <a:pt x="0" y="5763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79385" y="1328139"/>
            <a:ext cx="13529230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Bạn Mai và bạn Nam nấu ăn cùng mẹ, bé hãy đứng cùng phía với bạn Mai và quan sát xem: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Mẹ đứng ở phía nào của bạn Mai?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Bạn Nam đứng ở phía nào của bạn Mai?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7418936" y="1319402"/>
            <a:ext cx="6707535" cy="7381057"/>
          </a:xfrm>
          <a:custGeom>
            <a:avLst/>
            <a:gdLst/>
            <a:ahLst/>
            <a:cxnLst/>
            <a:rect l="l" t="t" r="r" b="b"/>
            <a:pathLst>
              <a:path w="6707535" h="7381057">
                <a:moveTo>
                  <a:pt x="6707535" y="0"/>
                </a:moveTo>
                <a:lnTo>
                  <a:pt x="0" y="0"/>
                </a:lnTo>
                <a:lnTo>
                  <a:pt x="0" y="7381057"/>
                </a:lnTo>
                <a:lnTo>
                  <a:pt x="6707535" y="7381057"/>
                </a:lnTo>
                <a:lnTo>
                  <a:pt x="670753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9493" y="1635919"/>
            <a:ext cx="3975863" cy="110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8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Bé hãy đứng cùng phía với bạn nhỏ và xác định xem mình đứng bên nào của mẹ?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503011" y="2754651"/>
            <a:ext cx="8617297" cy="306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6103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bé có những </a:t>
            </a:r>
          </a:p>
          <a:p>
            <a:pPr algn="ctr">
              <a:lnSpc>
                <a:spcPts val="12816"/>
              </a:lnSpc>
            </a:pPr>
            <a:r>
              <a:rPr lang="en-US" sz="6103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giờ học thật vui!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Noto Sans Bold</vt:lpstr>
      <vt:lpstr>DejaVu Serif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cách xác định phía phải, phía trái của bản thân</dc:title>
  <dc:creator>NHAN</dc:creator>
  <cp:lastModifiedBy>WINDOWS 10 PRO</cp:lastModifiedBy>
  <cp:revision>2</cp:revision>
  <dcterms:created xsi:type="dcterms:W3CDTF">2006-08-16T00:00:00Z</dcterms:created>
  <dcterms:modified xsi:type="dcterms:W3CDTF">2024-11-12T13:48:34Z</dcterms:modified>
  <dc:identifier>DAGL6WPNKuI</dc:identifier>
</cp:coreProperties>
</file>