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68" r:id="rId4"/>
    <p:sldId id="271" r:id="rId5"/>
    <p:sldId id="262" r:id="rId6"/>
    <p:sldId id="270" r:id="rId7"/>
    <p:sldId id="267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F52D-51D6-4234-83A1-D61B91E47D7B}" type="datetimeFigureOut">
              <a:rPr lang="vi-VN" smtClean="0"/>
              <a:t>08/10/2018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E7794-9D3D-47E5-9AF7-1116562EDAC0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1026" name="Picture 2" descr="C:\Users\Admin\Downloads\G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00628" cy="3286124"/>
          </a:xfrm>
          <a:prstGeom prst="rect">
            <a:avLst/>
          </a:prstGeom>
          <a:noFill/>
        </p:spPr>
      </p:pic>
      <p:pic>
        <p:nvPicPr>
          <p:cNvPr id="5" name="Picture 2" descr="C:\Users\Admin\Downloads\N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4143371" cy="3357562"/>
          </a:xfrm>
          <a:prstGeom prst="rect">
            <a:avLst/>
          </a:prstGeom>
          <a:noFill/>
        </p:spPr>
      </p:pic>
      <p:pic>
        <p:nvPicPr>
          <p:cNvPr id="6" name="Picture 2" descr="C:\Users\Admin\Downloads\KHOA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86124"/>
            <a:ext cx="5000628" cy="3571876"/>
          </a:xfrm>
          <a:prstGeom prst="rect">
            <a:avLst/>
          </a:prstGeom>
          <a:noFill/>
        </p:spPr>
      </p:pic>
      <p:pic>
        <p:nvPicPr>
          <p:cNvPr id="7" name="Picture 2" descr="C:\Users\Admin\Downloads\SA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357562"/>
            <a:ext cx="4143372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1266" name="Picture 2" descr="C:\Users\Admin\Downloads\KHOAI S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714876" cy="3571877"/>
          </a:xfrm>
          <a:prstGeom prst="rect">
            <a:avLst/>
          </a:prstGeom>
          <a:noFill/>
        </p:spPr>
      </p:pic>
      <p:pic>
        <p:nvPicPr>
          <p:cNvPr id="11267" name="Picture 3" descr="C:\Users\Admin\Downloads\KHOAI TA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571876"/>
          </a:xfrm>
          <a:prstGeom prst="rect">
            <a:avLst/>
          </a:prstGeom>
          <a:noFill/>
        </p:spPr>
      </p:pic>
      <p:pic>
        <p:nvPicPr>
          <p:cNvPr id="11268" name="Picture 4" descr="C:\Users\Admin\Downloads\CAC LOAI DA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5" name="Picture 2" descr="C:\Users\Admin\Downloads\CA R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714876" cy="3428999"/>
          </a:xfrm>
          <a:prstGeom prst="rect">
            <a:avLst/>
          </a:prstGeom>
          <a:noFill/>
        </p:spPr>
      </p:pic>
      <p:pic>
        <p:nvPicPr>
          <p:cNvPr id="6" name="Picture 2" descr="C:\Users\Admin\Downloads\CA CHU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4714876" cy="3429000"/>
          </a:xfrm>
          <a:prstGeom prst="rect">
            <a:avLst/>
          </a:prstGeom>
          <a:noFill/>
        </p:spPr>
      </p:pic>
      <p:pic>
        <p:nvPicPr>
          <p:cNvPr id="7" name="Picture 2" descr="C:\Users\Admin\Downloads\CHAN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7" y="1"/>
            <a:ext cx="4429124" cy="3500438"/>
          </a:xfrm>
          <a:prstGeom prst="rect">
            <a:avLst/>
          </a:prstGeom>
          <a:noFill/>
        </p:spPr>
      </p:pic>
      <p:pic>
        <p:nvPicPr>
          <p:cNvPr id="9218" name="Picture 2" descr="C:\Users\Admin\Downloads\RAU RE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500438"/>
            <a:ext cx="4500561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3314" name="Picture 2" descr="C:\Users\Admin\Downloads\O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86314" cy="3643314"/>
          </a:xfrm>
          <a:prstGeom prst="rect">
            <a:avLst/>
          </a:prstGeom>
          <a:noFill/>
        </p:spPr>
      </p:pic>
      <p:pic>
        <p:nvPicPr>
          <p:cNvPr id="13315" name="Picture 3" descr="C:\Users\Admin\Downloads\RAU CA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"/>
            <a:ext cx="4286248" cy="3643314"/>
          </a:xfrm>
          <a:prstGeom prst="rect">
            <a:avLst/>
          </a:prstGeom>
          <a:noFill/>
        </p:spPr>
      </p:pic>
      <p:pic>
        <p:nvPicPr>
          <p:cNvPr id="13316" name="Picture 4" descr="C:\Users\Admin\Downloads\SUPL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3643315"/>
            <a:ext cx="4714875" cy="3214686"/>
          </a:xfrm>
          <a:prstGeom prst="rect">
            <a:avLst/>
          </a:prstGeom>
          <a:noFill/>
        </p:spPr>
      </p:pic>
      <p:pic>
        <p:nvPicPr>
          <p:cNvPr id="13317" name="Picture 5" descr="C:\Users\Admin\Downloads\DAU TA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 flipV="1">
            <a:off x="4714876" y="3714752"/>
            <a:ext cx="4429124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10242" name="Picture 2" descr="C:\Users\Admin\Downloads\THIT B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5072066" cy="3857627"/>
          </a:xfrm>
          <a:prstGeom prst="rect">
            <a:avLst/>
          </a:prstGeom>
          <a:noFill/>
        </p:spPr>
      </p:pic>
      <p:pic>
        <p:nvPicPr>
          <p:cNvPr id="10243" name="Picture 3" descr="C:\Users\Admin\Downloads\TRU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57628"/>
            <a:ext cx="5072066" cy="3000372"/>
          </a:xfrm>
          <a:prstGeom prst="rect">
            <a:avLst/>
          </a:prstGeom>
          <a:noFill/>
        </p:spPr>
      </p:pic>
      <p:pic>
        <p:nvPicPr>
          <p:cNvPr id="10244" name="Picture 4" descr="C:\Users\Admin\Downloads\C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"/>
            <a:ext cx="4357686" cy="3929065"/>
          </a:xfrm>
          <a:prstGeom prst="rect">
            <a:avLst/>
          </a:prstGeom>
          <a:noFill/>
        </p:spPr>
      </p:pic>
      <p:pic>
        <p:nvPicPr>
          <p:cNvPr id="10245" name="Picture 5" descr="C:\Users\Admin\Downloads\SU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3929066"/>
            <a:ext cx="4286248" cy="2928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2290" name="Picture 2" descr="C:\Users\Admin\Downloads\THIT G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0"/>
            <a:ext cx="4429124" cy="3286125"/>
          </a:xfrm>
          <a:prstGeom prst="rect">
            <a:avLst/>
          </a:prstGeom>
          <a:noFill/>
        </p:spPr>
      </p:pic>
      <p:pic>
        <p:nvPicPr>
          <p:cNvPr id="12291" name="Picture 3" descr="C:\Users\Admin\Downloads\B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5214941" cy="3000372"/>
          </a:xfrm>
          <a:prstGeom prst="rect">
            <a:avLst/>
          </a:prstGeom>
          <a:noFill/>
        </p:spPr>
      </p:pic>
      <p:pic>
        <p:nvPicPr>
          <p:cNvPr id="12292" name="Picture 4" descr="C:\Users\Admin\Downloads\CON T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00373"/>
            <a:ext cx="9144000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TRÒ CHƠI:</a:t>
            </a:r>
            <a:br>
              <a:rPr lang="en-US" b="1" dirty="0" smtClean="0"/>
            </a:br>
            <a:endParaRPr lang="vi-V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 smtClean="0"/>
              <a:t>               TC 1: </a:t>
            </a:r>
            <a:r>
              <a:rPr lang="en-US" b="1" dirty="0" err="1" smtClean="0"/>
              <a:t>Đội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 </a:t>
            </a:r>
            <a:r>
              <a:rPr lang="en-US" b="1" dirty="0" err="1" smtClean="0"/>
              <a:t>nhanh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TC 2: </a:t>
            </a:r>
            <a:r>
              <a:rPr lang="en-US" b="1" dirty="0" err="1" smtClean="0"/>
              <a:t>Bé</a:t>
            </a:r>
            <a:r>
              <a:rPr lang="en-US" b="1" dirty="0" smtClean="0"/>
              <a:t> </a:t>
            </a:r>
            <a:r>
              <a:rPr lang="en-US" b="1" dirty="0" err="1" smtClean="0"/>
              <a:t>khéo</a:t>
            </a:r>
            <a:r>
              <a:rPr lang="en-US" b="1" dirty="0" smtClean="0"/>
              <a:t> </a:t>
            </a:r>
            <a:r>
              <a:rPr lang="en-US" b="1" dirty="0" err="1" smtClean="0"/>
              <a:t>tay</a:t>
            </a:r>
            <a:endParaRPr lang="vi-VN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14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      TRÒ CHƠI: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12</cp:revision>
  <dcterms:created xsi:type="dcterms:W3CDTF">2018-10-08T13:03:54Z</dcterms:created>
  <dcterms:modified xsi:type="dcterms:W3CDTF">2018-10-08T14:32:06Z</dcterms:modified>
</cp:coreProperties>
</file>