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Paytone One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958993-C378-4839-9FBA-3DC7D38700EC}" v="8" dt="2024-08-23T09:46:51.8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AN THI HAI YEN" userId="46ce6b64e9072719" providerId="LiveId" clId="{F1958993-C378-4839-9FBA-3DC7D38700EC}"/>
    <pc:docChg chg="delSld modSld">
      <pc:chgData name="DOAN THI HAI YEN" userId="46ce6b64e9072719" providerId="LiveId" clId="{F1958993-C378-4839-9FBA-3DC7D38700EC}" dt="2024-08-23T09:46:53.969" v="8" actId="47"/>
      <pc:docMkLst>
        <pc:docMk/>
      </pc:docMkLst>
      <pc:sldChg chg="modTransition">
        <pc:chgData name="DOAN THI HAI YEN" userId="46ce6b64e9072719" providerId="LiveId" clId="{F1958993-C378-4839-9FBA-3DC7D38700EC}" dt="2024-08-23T09:46:35.602" v="0"/>
        <pc:sldMkLst>
          <pc:docMk/>
          <pc:sldMk cId="0" sldId="256"/>
        </pc:sldMkLst>
      </pc:sldChg>
      <pc:sldChg chg="modTransition">
        <pc:chgData name="DOAN THI HAI YEN" userId="46ce6b64e9072719" providerId="LiveId" clId="{F1958993-C378-4839-9FBA-3DC7D38700EC}" dt="2024-08-23T09:46:40.405" v="1"/>
        <pc:sldMkLst>
          <pc:docMk/>
          <pc:sldMk cId="0" sldId="257"/>
        </pc:sldMkLst>
      </pc:sldChg>
      <pc:sldChg chg="modTransition">
        <pc:chgData name="DOAN THI HAI YEN" userId="46ce6b64e9072719" providerId="LiveId" clId="{F1958993-C378-4839-9FBA-3DC7D38700EC}" dt="2024-08-23T09:46:44.018" v="3"/>
        <pc:sldMkLst>
          <pc:docMk/>
          <pc:sldMk cId="0" sldId="258"/>
        </pc:sldMkLst>
      </pc:sldChg>
      <pc:sldChg chg="modTransition">
        <pc:chgData name="DOAN THI HAI YEN" userId="46ce6b64e9072719" providerId="LiveId" clId="{F1958993-C378-4839-9FBA-3DC7D38700EC}" dt="2024-08-23T09:46:45.692" v="4"/>
        <pc:sldMkLst>
          <pc:docMk/>
          <pc:sldMk cId="0" sldId="259"/>
        </pc:sldMkLst>
      </pc:sldChg>
      <pc:sldChg chg="modTransition">
        <pc:chgData name="DOAN THI HAI YEN" userId="46ce6b64e9072719" providerId="LiveId" clId="{F1958993-C378-4839-9FBA-3DC7D38700EC}" dt="2024-08-23T09:46:47.515" v="5"/>
        <pc:sldMkLst>
          <pc:docMk/>
          <pc:sldMk cId="0" sldId="260"/>
        </pc:sldMkLst>
      </pc:sldChg>
      <pc:sldChg chg="modTransition">
        <pc:chgData name="DOAN THI HAI YEN" userId="46ce6b64e9072719" providerId="LiveId" clId="{F1958993-C378-4839-9FBA-3DC7D38700EC}" dt="2024-08-23T09:46:49.726" v="6"/>
        <pc:sldMkLst>
          <pc:docMk/>
          <pc:sldMk cId="0" sldId="261"/>
        </pc:sldMkLst>
      </pc:sldChg>
      <pc:sldChg chg="modTransition">
        <pc:chgData name="DOAN THI HAI YEN" userId="46ce6b64e9072719" providerId="LiveId" clId="{F1958993-C378-4839-9FBA-3DC7D38700EC}" dt="2024-08-23T09:46:51.865" v="7"/>
        <pc:sldMkLst>
          <pc:docMk/>
          <pc:sldMk cId="0" sldId="262"/>
        </pc:sldMkLst>
      </pc:sldChg>
      <pc:sldChg chg="del">
        <pc:chgData name="DOAN THI HAI YEN" userId="46ce6b64e9072719" providerId="LiveId" clId="{F1958993-C378-4839-9FBA-3DC7D38700EC}" dt="2024-08-23T09:46:53.969" v="8" actId="47"/>
        <pc:sldMkLst>
          <pc:docMk/>
          <pc:sldMk cId="0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17" Type="http://schemas.openxmlformats.org/officeDocument/2006/relationships/image" Target="../media/image12.svg"/><Relationship Id="rId2" Type="http://schemas.openxmlformats.org/officeDocument/2006/relationships/image" Target="../media/image1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7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7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png"/><Relationship Id="rId18" Type="http://schemas.openxmlformats.org/officeDocument/2006/relationships/image" Target="../media/image26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7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E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99227" y="7334466"/>
            <a:ext cx="2213154" cy="1818810"/>
          </a:xfrm>
          <a:custGeom>
            <a:avLst/>
            <a:gdLst/>
            <a:ahLst/>
            <a:cxnLst/>
            <a:rect l="l" t="t" r="r" b="b"/>
            <a:pathLst>
              <a:path w="2213154" h="1818810">
                <a:moveTo>
                  <a:pt x="0" y="0"/>
                </a:moveTo>
                <a:lnTo>
                  <a:pt x="2213153" y="0"/>
                </a:lnTo>
                <a:lnTo>
                  <a:pt x="2213153" y="1818810"/>
                </a:lnTo>
                <a:lnTo>
                  <a:pt x="0" y="1818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124884" y="1524175"/>
            <a:ext cx="6444967" cy="8666826"/>
          </a:xfrm>
          <a:custGeom>
            <a:avLst/>
            <a:gdLst/>
            <a:ahLst/>
            <a:cxnLst/>
            <a:rect l="l" t="t" r="r" b="b"/>
            <a:pathLst>
              <a:path w="6444967" h="8666826">
                <a:moveTo>
                  <a:pt x="0" y="0"/>
                </a:moveTo>
                <a:lnTo>
                  <a:pt x="6444967" y="0"/>
                </a:lnTo>
                <a:lnTo>
                  <a:pt x="6444967" y="8666826"/>
                </a:lnTo>
                <a:lnTo>
                  <a:pt x="0" y="86668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-590113" y="8390721"/>
            <a:ext cx="20666210" cy="2296246"/>
          </a:xfrm>
          <a:custGeom>
            <a:avLst/>
            <a:gdLst/>
            <a:ahLst/>
            <a:cxnLst/>
            <a:rect l="l" t="t" r="r" b="b"/>
            <a:pathLst>
              <a:path w="20666210" h="2296246">
                <a:moveTo>
                  <a:pt x="20666210" y="0"/>
                </a:moveTo>
                <a:lnTo>
                  <a:pt x="0" y="0"/>
                </a:lnTo>
                <a:lnTo>
                  <a:pt x="0" y="2296245"/>
                </a:lnTo>
                <a:lnTo>
                  <a:pt x="20666210" y="2296245"/>
                </a:lnTo>
                <a:lnTo>
                  <a:pt x="2066621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71225" y="8699464"/>
            <a:ext cx="3750317" cy="1677414"/>
          </a:xfrm>
          <a:custGeom>
            <a:avLst/>
            <a:gdLst/>
            <a:ahLst/>
            <a:cxnLst/>
            <a:rect l="l" t="t" r="r" b="b"/>
            <a:pathLst>
              <a:path w="3750317" h="1677414">
                <a:moveTo>
                  <a:pt x="0" y="0"/>
                </a:moveTo>
                <a:lnTo>
                  <a:pt x="3750316" y="0"/>
                </a:lnTo>
                <a:lnTo>
                  <a:pt x="3750316" y="1677414"/>
                </a:lnTo>
                <a:lnTo>
                  <a:pt x="0" y="16774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564721" y="958239"/>
            <a:ext cx="3603068" cy="2527911"/>
          </a:xfrm>
          <a:custGeom>
            <a:avLst/>
            <a:gdLst/>
            <a:ahLst/>
            <a:cxnLst/>
            <a:rect l="l" t="t" r="r" b="b"/>
            <a:pathLst>
              <a:path w="3603068" h="2527911">
                <a:moveTo>
                  <a:pt x="0" y="0"/>
                </a:moveTo>
                <a:lnTo>
                  <a:pt x="3603068" y="0"/>
                </a:lnTo>
                <a:lnTo>
                  <a:pt x="3603068" y="2527911"/>
                </a:lnTo>
                <a:lnTo>
                  <a:pt x="0" y="25279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127736" y="4442228"/>
            <a:ext cx="4528379" cy="5447674"/>
          </a:xfrm>
          <a:custGeom>
            <a:avLst/>
            <a:gdLst/>
            <a:ahLst/>
            <a:cxnLst/>
            <a:rect l="l" t="t" r="r" b="b"/>
            <a:pathLst>
              <a:path w="4528379" h="5447674">
                <a:moveTo>
                  <a:pt x="0" y="0"/>
                </a:moveTo>
                <a:lnTo>
                  <a:pt x="4528379" y="0"/>
                </a:lnTo>
                <a:lnTo>
                  <a:pt x="4528379" y="5447674"/>
                </a:lnTo>
                <a:lnTo>
                  <a:pt x="0" y="544767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4553311" y="262869"/>
            <a:ext cx="2490506" cy="2522612"/>
          </a:xfrm>
          <a:custGeom>
            <a:avLst/>
            <a:gdLst/>
            <a:ahLst/>
            <a:cxnLst/>
            <a:rect l="l" t="t" r="r" b="b"/>
            <a:pathLst>
              <a:path w="2490506" h="2522612">
                <a:moveTo>
                  <a:pt x="2490507" y="0"/>
                </a:moveTo>
                <a:lnTo>
                  <a:pt x="0" y="0"/>
                </a:lnTo>
                <a:lnTo>
                  <a:pt x="0" y="2522612"/>
                </a:lnTo>
                <a:lnTo>
                  <a:pt x="2490507" y="2522612"/>
                </a:lnTo>
                <a:lnTo>
                  <a:pt x="249050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6167789" y="7679991"/>
            <a:ext cx="876029" cy="1144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>
                <a:solidFill>
                  <a:srgbClr val="F0C72F"/>
                </a:solidFill>
                <a:latin typeface="Paytone One"/>
                <a:ea typeface="Paytone One"/>
                <a:cs typeface="Paytone One"/>
                <a:sym typeface="Paytone One"/>
              </a:rPr>
              <a:t>Next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579091" y="860119"/>
            <a:ext cx="12591841" cy="2590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499">
                <a:solidFill>
                  <a:srgbClr val="C8452F"/>
                </a:solidFill>
                <a:latin typeface="Paytone One"/>
                <a:ea typeface="Paytone One"/>
                <a:cs typeface="Paytone One"/>
                <a:sym typeface="Paytone One"/>
              </a:rPr>
              <a:t>Truyện: </a:t>
            </a:r>
          </a:p>
          <a:p>
            <a:pPr algn="ctr">
              <a:lnSpc>
                <a:spcPts val="10499"/>
              </a:lnSpc>
            </a:pPr>
            <a:r>
              <a:rPr lang="en-US" sz="7499">
                <a:solidFill>
                  <a:srgbClr val="C8452F"/>
                </a:solidFill>
                <a:latin typeface="Paytone One"/>
                <a:ea typeface="Paytone One"/>
                <a:cs typeface="Paytone One"/>
                <a:sym typeface="Paytone One"/>
              </a:rPr>
              <a:t>Thỏ con thông minh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E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192673"/>
            <a:ext cx="18722754" cy="11479673"/>
          </a:xfrm>
          <a:custGeom>
            <a:avLst/>
            <a:gdLst/>
            <a:ahLst/>
            <a:cxnLst/>
            <a:rect l="l" t="t" r="r" b="b"/>
            <a:pathLst>
              <a:path w="18722754" h="11479673">
                <a:moveTo>
                  <a:pt x="0" y="0"/>
                </a:moveTo>
                <a:lnTo>
                  <a:pt x="18722754" y="0"/>
                </a:lnTo>
                <a:lnTo>
                  <a:pt x="18722754" y="11479673"/>
                </a:lnTo>
                <a:lnTo>
                  <a:pt x="0" y="114796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073" b="-311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963383" y="4708497"/>
            <a:ext cx="3951842" cy="4754095"/>
          </a:xfrm>
          <a:custGeom>
            <a:avLst/>
            <a:gdLst/>
            <a:ahLst/>
            <a:cxnLst/>
            <a:rect l="l" t="t" r="r" b="b"/>
            <a:pathLst>
              <a:path w="3951842" h="4754095">
                <a:moveTo>
                  <a:pt x="0" y="0"/>
                </a:moveTo>
                <a:lnTo>
                  <a:pt x="3951842" y="0"/>
                </a:lnTo>
                <a:lnTo>
                  <a:pt x="3951842" y="4754096"/>
                </a:lnTo>
                <a:lnTo>
                  <a:pt x="0" y="47540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16533" y="332329"/>
            <a:ext cx="5916083" cy="3586625"/>
          </a:xfrm>
          <a:custGeom>
            <a:avLst/>
            <a:gdLst/>
            <a:ahLst/>
            <a:cxnLst/>
            <a:rect l="l" t="t" r="r" b="b"/>
            <a:pathLst>
              <a:path w="5916083" h="3586625">
                <a:moveTo>
                  <a:pt x="0" y="0"/>
                </a:moveTo>
                <a:lnTo>
                  <a:pt x="5916083" y="0"/>
                </a:lnTo>
                <a:lnTo>
                  <a:pt x="5916083" y="3586625"/>
                </a:lnTo>
                <a:lnTo>
                  <a:pt x="0" y="35866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638996" y="1603290"/>
            <a:ext cx="4671158" cy="1764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7"/>
              </a:lnSpc>
              <a:spcBef>
                <a:spcPct val="0"/>
              </a:spcBef>
            </a:pPr>
            <a:r>
              <a:rPr lang="en-US" sz="2519">
                <a:solidFill>
                  <a:srgbClr val="C8452F"/>
                </a:solidFill>
                <a:latin typeface="Paytone One"/>
                <a:ea typeface="Paytone One"/>
                <a:cs typeface="Paytone One"/>
                <a:sym typeface="Paytone One"/>
              </a:rPr>
              <a:t>Trong khu rừng nọ có một chú thỏ con sống cùng mẹ. </a:t>
            </a:r>
          </a:p>
          <a:p>
            <a:pPr algn="ctr">
              <a:lnSpc>
                <a:spcPts val="3527"/>
              </a:lnSpc>
              <a:spcBef>
                <a:spcPct val="0"/>
              </a:spcBef>
            </a:pPr>
            <a:r>
              <a:rPr lang="en-US" sz="2519">
                <a:solidFill>
                  <a:srgbClr val="C8452F"/>
                </a:solidFill>
                <a:latin typeface="Paytone One"/>
                <a:ea typeface="Paytone One"/>
                <a:cs typeface="Paytone One"/>
                <a:sym typeface="Paytone One"/>
              </a:rPr>
              <a:t>Ngày nào thỏ cũng chạy ra bờ sông uống nước.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E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99227" y="7334466"/>
            <a:ext cx="2213154" cy="1818810"/>
          </a:xfrm>
          <a:custGeom>
            <a:avLst/>
            <a:gdLst/>
            <a:ahLst/>
            <a:cxnLst/>
            <a:rect l="l" t="t" r="r" b="b"/>
            <a:pathLst>
              <a:path w="2213154" h="1818810">
                <a:moveTo>
                  <a:pt x="0" y="0"/>
                </a:moveTo>
                <a:lnTo>
                  <a:pt x="2213153" y="0"/>
                </a:lnTo>
                <a:lnTo>
                  <a:pt x="2213153" y="1818810"/>
                </a:lnTo>
                <a:lnTo>
                  <a:pt x="0" y="1818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124884" y="1524175"/>
            <a:ext cx="6444967" cy="8666826"/>
          </a:xfrm>
          <a:custGeom>
            <a:avLst/>
            <a:gdLst/>
            <a:ahLst/>
            <a:cxnLst/>
            <a:rect l="l" t="t" r="r" b="b"/>
            <a:pathLst>
              <a:path w="6444967" h="8666826">
                <a:moveTo>
                  <a:pt x="0" y="0"/>
                </a:moveTo>
                <a:lnTo>
                  <a:pt x="6444967" y="0"/>
                </a:lnTo>
                <a:lnTo>
                  <a:pt x="6444967" y="8666826"/>
                </a:lnTo>
                <a:lnTo>
                  <a:pt x="0" y="86668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-590113" y="8390721"/>
            <a:ext cx="20666210" cy="2296246"/>
          </a:xfrm>
          <a:custGeom>
            <a:avLst/>
            <a:gdLst/>
            <a:ahLst/>
            <a:cxnLst/>
            <a:rect l="l" t="t" r="r" b="b"/>
            <a:pathLst>
              <a:path w="20666210" h="2296246">
                <a:moveTo>
                  <a:pt x="20666210" y="0"/>
                </a:moveTo>
                <a:lnTo>
                  <a:pt x="0" y="0"/>
                </a:lnTo>
                <a:lnTo>
                  <a:pt x="0" y="2296245"/>
                </a:lnTo>
                <a:lnTo>
                  <a:pt x="20666210" y="2296245"/>
                </a:lnTo>
                <a:lnTo>
                  <a:pt x="2066621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71225" y="8699464"/>
            <a:ext cx="3750317" cy="1677414"/>
          </a:xfrm>
          <a:custGeom>
            <a:avLst/>
            <a:gdLst/>
            <a:ahLst/>
            <a:cxnLst/>
            <a:rect l="l" t="t" r="r" b="b"/>
            <a:pathLst>
              <a:path w="3750317" h="1677414">
                <a:moveTo>
                  <a:pt x="0" y="0"/>
                </a:moveTo>
                <a:lnTo>
                  <a:pt x="3750316" y="0"/>
                </a:lnTo>
                <a:lnTo>
                  <a:pt x="3750316" y="1677414"/>
                </a:lnTo>
                <a:lnTo>
                  <a:pt x="0" y="16774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499227" y="463193"/>
            <a:ext cx="3603068" cy="2527911"/>
          </a:xfrm>
          <a:custGeom>
            <a:avLst/>
            <a:gdLst/>
            <a:ahLst/>
            <a:cxnLst/>
            <a:rect l="l" t="t" r="r" b="b"/>
            <a:pathLst>
              <a:path w="3603068" h="2527911">
                <a:moveTo>
                  <a:pt x="0" y="0"/>
                </a:moveTo>
                <a:lnTo>
                  <a:pt x="3603068" y="0"/>
                </a:lnTo>
                <a:lnTo>
                  <a:pt x="3603068" y="2527911"/>
                </a:lnTo>
                <a:lnTo>
                  <a:pt x="0" y="25279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066568" y="3788778"/>
            <a:ext cx="7221432" cy="5750065"/>
          </a:xfrm>
          <a:custGeom>
            <a:avLst/>
            <a:gdLst/>
            <a:ahLst/>
            <a:cxnLst/>
            <a:rect l="l" t="t" r="r" b="b"/>
            <a:pathLst>
              <a:path w="7221432" h="5750065">
                <a:moveTo>
                  <a:pt x="0" y="0"/>
                </a:moveTo>
                <a:lnTo>
                  <a:pt x="7221432" y="0"/>
                </a:lnTo>
                <a:lnTo>
                  <a:pt x="7221432" y="5750066"/>
                </a:lnTo>
                <a:lnTo>
                  <a:pt x="0" y="5750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751588" y="2796698"/>
            <a:ext cx="3362187" cy="7004556"/>
          </a:xfrm>
          <a:custGeom>
            <a:avLst/>
            <a:gdLst/>
            <a:ahLst/>
            <a:cxnLst/>
            <a:rect l="l" t="t" r="r" b="b"/>
            <a:pathLst>
              <a:path w="3362187" h="7004556">
                <a:moveTo>
                  <a:pt x="0" y="0"/>
                </a:moveTo>
                <a:lnTo>
                  <a:pt x="3362187" y="0"/>
                </a:lnTo>
                <a:lnTo>
                  <a:pt x="3362187" y="7004556"/>
                </a:lnTo>
                <a:lnTo>
                  <a:pt x="0" y="700455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113775" y="-269138"/>
            <a:ext cx="5916083" cy="3586625"/>
          </a:xfrm>
          <a:custGeom>
            <a:avLst/>
            <a:gdLst/>
            <a:ahLst/>
            <a:cxnLst/>
            <a:rect l="l" t="t" r="r" b="b"/>
            <a:pathLst>
              <a:path w="5916083" h="3586625">
                <a:moveTo>
                  <a:pt x="0" y="0"/>
                </a:moveTo>
                <a:lnTo>
                  <a:pt x="5916083" y="0"/>
                </a:lnTo>
                <a:lnTo>
                  <a:pt x="5916083" y="3586626"/>
                </a:lnTo>
                <a:lnTo>
                  <a:pt x="0" y="35866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1403570" y="1009598"/>
            <a:ext cx="6039764" cy="139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C8452F"/>
                </a:solidFill>
                <a:latin typeface="Paytone One"/>
                <a:ea typeface="Paytone One"/>
                <a:cs typeface="Paytone One"/>
                <a:sym typeface="Paytone One"/>
              </a:rPr>
              <a:t> Trước khi đi, chú được nghe mẹ nhắc: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C8452F"/>
                </a:solidFill>
                <a:latin typeface="Paytone One"/>
                <a:ea typeface="Paytone One"/>
                <a:cs typeface="Paytone One"/>
                <a:sym typeface="Paytone One"/>
              </a:rPr>
              <a:t>Con phải cẩn thận nhé vì cáo cũng hay ra sông dạo chơi lắm đấy!</a:t>
            </a:r>
          </a:p>
          <a:p>
            <a:pPr algn="ctr">
              <a:lnSpc>
                <a:spcPts val="2800"/>
              </a:lnSpc>
            </a:pPr>
            <a:endParaRPr lang="en-US" sz="2000">
              <a:solidFill>
                <a:srgbClr val="C8452F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11" name="Freeform 11"/>
          <p:cNvSpPr/>
          <p:nvPr/>
        </p:nvSpPr>
        <p:spPr>
          <a:xfrm flipH="1">
            <a:off x="4578054" y="6490150"/>
            <a:ext cx="2915562" cy="3507443"/>
          </a:xfrm>
          <a:custGeom>
            <a:avLst/>
            <a:gdLst/>
            <a:ahLst/>
            <a:cxnLst/>
            <a:rect l="l" t="t" r="r" b="b"/>
            <a:pathLst>
              <a:path w="2915562" h="3507443">
                <a:moveTo>
                  <a:pt x="2915563" y="0"/>
                </a:moveTo>
                <a:lnTo>
                  <a:pt x="0" y="0"/>
                </a:lnTo>
                <a:lnTo>
                  <a:pt x="0" y="3507443"/>
                </a:lnTo>
                <a:lnTo>
                  <a:pt x="2915563" y="3507443"/>
                </a:lnTo>
                <a:lnTo>
                  <a:pt x="2915563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E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192673"/>
            <a:ext cx="18722754" cy="11479673"/>
          </a:xfrm>
          <a:custGeom>
            <a:avLst/>
            <a:gdLst/>
            <a:ahLst/>
            <a:cxnLst/>
            <a:rect l="l" t="t" r="r" b="b"/>
            <a:pathLst>
              <a:path w="18722754" h="11479673">
                <a:moveTo>
                  <a:pt x="0" y="0"/>
                </a:moveTo>
                <a:lnTo>
                  <a:pt x="18722754" y="0"/>
                </a:lnTo>
                <a:lnTo>
                  <a:pt x="18722754" y="11479673"/>
                </a:lnTo>
                <a:lnTo>
                  <a:pt x="0" y="114796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073" b="-311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112093" y="0"/>
            <a:ext cx="5527826" cy="3351245"/>
          </a:xfrm>
          <a:custGeom>
            <a:avLst/>
            <a:gdLst/>
            <a:ahLst/>
            <a:cxnLst/>
            <a:rect l="l" t="t" r="r" b="b"/>
            <a:pathLst>
              <a:path w="5527826" h="3351245">
                <a:moveTo>
                  <a:pt x="0" y="0"/>
                </a:moveTo>
                <a:lnTo>
                  <a:pt x="5527826" y="0"/>
                </a:lnTo>
                <a:lnTo>
                  <a:pt x="5527826" y="3351245"/>
                </a:lnTo>
                <a:lnTo>
                  <a:pt x="0" y="33512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6629471" y="5010308"/>
            <a:ext cx="2883259" cy="4089730"/>
          </a:xfrm>
          <a:custGeom>
            <a:avLst/>
            <a:gdLst/>
            <a:ahLst/>
            <a:cxnLst/>
            <a:rect l="l" t="t" r="r" b="b"/>
            <a:pathLst>
              <a:path w="2883259" h="4089730">
                <a:moveTo>
                  <a:pt x="2883259" y="0"/>
                </a:moveTo>
                <a:lnTo>
                  <a:pt x="0" y="0"/>
                </a:lnTo>
                <a:lnTo>
                  <a:pt x="0" y="4089729"/>
                </a:lnTo>
                <a:lnTo>
                  <a:pt x="2883259" y="4089729"/>
                </a:lnTo>
                <a:lnTo>
                  <a:pt x="2883259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388924" y="2850842"/>
            <a:ext cx="3808207" cy="5225671"/>
          </a:xfrm>
          <a:custGeom>
            <a:avLst/>
            <a:gdLst/>
            <a:ahLst/>
            <a:cxnLst/>
            <a:rect l="l" t="t" r="r" b="b"/>
            <a:pathLst>
              <a:path w="3808207" h="5225671">
                <a:moveTo>
                  <a:pt x="0" y="0"/>
                </a:moveTo>
                <a:lnTo>
                  <a:pt x="3808207" y="0"/>
                </a:lnTo>
                <a:lnTo>
                  <a:pt x="3808207" y="5225671"/>
                </a:lnTo>
                <a:lnTo>
                  <a:pt x="0" y="52256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1674236" y="1278697"/>
            <a:ext cx="4403541" cy="1572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8"/>
              </a:lnSpc>
            </a:pPr>
            <a:r>
              <a:rPr lang="en-US" sz="1499">
                <a:solidFill>
                  <a:srgbClr val="C8452F"/>
                </a:solidFill>
                <a:latin typeface="Paytone One"/>
                <a:ea typeface="Paytone One"/>
                <a:cs typeface="Paytone One"/>
                <a:sym typeface="Paytone One"/>
              </a:rPr>
              <a:t>Một ngày nọ, vừa mới cúi xuống mặt sông chuẩn bị uống nước, thỏ con bất ngờ thấy cáo. Cáo ta ra vẻ thân thiện nói:</a:t>
            </a:r>
          </a:p>
          <a:p>
            <a:pPr algn="ctr">
              <a:lnSpc>
                <a:spcPts val="2098"/>
              </a:lnSpc>
            </a:pPr>
            <a:r>
              <a:rPr lang="en-US" sz="1499">
                <a:solidFill>
                  <a:srgbClr val="C8452F"/>
                </a:solidFill>
                <a:latin typeface="Paytone One"/>
                <a:ea typeface="Paytone One"/>
                <a:cs typeface="Paytone One"/>
                <a:sym typeface="Paytone One"/>
              </a:rPr>
              <a:t>Chào thỏ con, lên lưng anh cõng vào rừng hái nấm và hoa nào!</a:t>
            </a:r>
          </a:p>
          <a:p>
            <a:pPr algn="ctr">
              <a:lnSpc>
                <a:spcPts val="2098"/>
              </a:lnSpc>
              <a:spcBef>
                <a:spcPct val="0"/>
              </a:spcBef>
            </a:pPr>
            <a:endParaRPr lang="en-US" sz="1499">
              <a:solidFill>
                <a:srgbClr val="C8452F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E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192673"/>
            <a:ext cx="18722754" cy="11479673"/>
          </a:xfrm>
          <a:custGeom>
            <a:avLst/>
            <a:gdLst/>
            <a:ahLst/>
            <a:cxnLst/>
            <a:rect l="l" t="t" r="r" b="b"/>
            <a:pathLst>
              <a:path w="18722754" h="11479673">
                <a:moveTo>
                  <a:pt x="0" y="0"/>
                </a:moveTo>
                <a:lnTo>
                  <a:pt x="18722754" y="0"/>
                </a:lnTo>
                <a:lnTo>
                  <a:pt x="18722754" y="11479673"/>
                </a:lnTo>
                <a:lnTo>
                  <a:pt x="0" y="114796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073" b="-311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112093" y="0"/>
            <a:ext cx="5527826" cy="3351245"/>
          </a:xfrm>
          <a:custGeom>
            <a:avLst/>
            <a:gdLst/>
            <a:ahLst/>
            <a:cxnLst/>
            <a:rect l="l" t="t" r="r" b="b"/>
            <a:pathLst>
              <a:path w="5527826" h="3351245">
                <a:moveTo>
                  <a:pt x="0" y="0"/>
                </a:moveTo>
                <a:lnTo>
                  <a:pt x="5527826" y="0"/>
                </a:lnTo>
                <a:lnTo>
                  <a:pt x="5527826" y="3351245"/>
                </a:lnTo>
                <a:lnTo>
                  <a:pt x="0" y="33512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43819">
            <a:off x="4010515" y="3897887"/>
            <a:ext cx="2420352" cy="1961994"/>
          </a:xfrm>
          <a:custGeom>
            <a:avLst/>
            <a:gdLst/>
            <a:ahLst/>
            <a:cxnLst/>
            <a:rect l="l" t="t" r="r" b="b"/>
            <a:pathLst>
              <a:path w="2420352" h="1961994">
                <a:moveTo>
                  <a:pt x="0" y="0"/>
                </a:moveTo>
                <a:lnTo>
                  <a:pt x="2420352" y="0"/>
                </a:lnTo>
                <a:lnTo>
                  <a:pt x="2420352" y="1961994"/>
                </a:lnTo>
                <a:lnTo>
                  <a:pt x="0" y="19619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1674236" y="1278697"/>
            <a:ext cx="4403541" cy="1572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8"/>
              </a:lnSpc>
            </a:pPr>
            <a:r>
              <a:rPr lang="en-US" sz="1499">
                <a:solidFill>
                  <a:srgbClr val="C8452F"/>
                </a:solidFill>
                <a:latin typeface="Paytone One"/>
                <a:ea typeface="Paytone One"/>
                <a:cs typeface="Paytone One"/>
                <a:sym typeface="Paytone One"/>
              </a:rPr>
              <a:t>Thỏ con hơi lo lắng, nhưng chú nhanh trí nghĩ ra một mẹo. Chú trả lời cáo:</a:t>
            </a:r>
          </a:p>
          <a:p>
            <a:pPr algn="ctr">
              <a:lnSpc>
                <a:spcPts val="2098"/>
              </a:lnSpc>
            </a:pPr>
            <a:r>
              <a:rPr lang="en-US" sz="1499">
                <a:solidFill>
                  <a:srgbClr val="C8452F"/>
                </a:solidFill>
                <a:latin typeface="Paytone One"/>
                <a:ea typeface="Paytone One"/>
                <a:cs typeface="Paytone One"/>
                <a:sym typeface="Paytone One"/>
              </a:rPr>
              <a:t>Ôi thế thì thích quá anh Cáo ơi, chờ em về nhà lấy mũ đội che nắng đã nhé!</a:t>
            </a:r>
          </a:p>
          <a:p>
            <a:pPr algn="ctr">
              <a:lnSpc>
                <a:spcPts val="2098"/>
              </a:lnSpc>
            </a:pPr>
            <a:r>
              <a:rPr lang="en-US" sz="1499">
                <a:solidFill>
                  <a:srgbClr val="C8452F"/>
                </a:solidFill>
                <a:latin typeface="Paytone One"/>
                <a:ea typeface="Paytone One"/>
                <a:cs typeface="Paytone One"/>
                <a:sym typeface="Paytone One"/>
              </a:rPr>
              <a:t>Nói rồi Thỏ con nhanh nhẹn chạy ù về nhà. </a:t>
            </a:r>
          </a:p>
          <a:p>
            <a:pPr algn="ctr">
              <a:lnSpc>
                <a:spcPts val="2098"/>
              </a:lnSpc>
              <a:spcBef>
                <a:spcPct val="0"/>
              </a:spcBef>
            </a:pPr>
            <a:endParaRPr lang="en-US" sz="1499">
              <a:solidFill>
                <a:srgbClr val="C8452F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1388924" y="2850842"/>
            <a:ext cx="3808207" cy="5225671"/>
          </a:xfrm>
          <a:custGeom>
            <a:avLst/>
            <a:gdLst/>
            <a:ahLst/>
            <a:cxnLst/>
            <a:rect l="l" t="t" r="r" b="b"/>
            <a:pathLst>
              <a:path w="3808207" h="5225671">
                <a:moveTo>
                  <a:pt x="0" y="0"/>
                </a:moveTo>
                <a:lnTo>
                  <a:pt x="3808207" y="0"/>
                </a:lnTo>
                <a:lnTo>
                  <a:pt x="3808207" y="5225671"/>
                </a:lnTo>
                <a:lnTo>
                  <a:pt x="0" y="52256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E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99227" y="7334466"/>
            <a:ext cx="2213154" cy="1818810"/>
          </a:xfrm>
          <a:custGeom>
            <a:avLst/>
            <a:gdLst/>
            <a:ahLst/>
            <a:cxnLst/>
            <a:rect l="l" t="t" r="r" b="b"/>
            <a:pathLst>
              <a:path w="2213154" h="1818810">
                <a:moveTo>
                  <a:pt x="0" y="0"/>
                </a:moveTo>
                <a:lnTo>
                  <a:pt x="2213153" y="0"/>
                </a:lnTo>
                <a:lnTo>
                  <a:pt x="2213153" y="1818810"/>
                </a:lnTo>
                <a:lnTo>
                  <a:pt x="0" y="1818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124884" y="1524175"/>
            <a:ext cx="6444967" cy="8666826"/>
          </a:xfrm>
          <a:custGeom>
            <a:avLst/>
            <a:gdLst/>
            <a:ahLst/>
            <a:cxnLst/>
            <a:rect l="l" t="t" r="r" b="b"/>
            <a:pathLst>
              <a:path w="6444967" h="8666826">
                <a:moveTo>
                  <a:pt x="0" y="0"/>
                </a:moveTo>
                <a:lnTo>
                  <a:pt x="6444967" y="0"/>
                </a:lnTo>
                <a:lnTo>
                  <a:pt x="6444967" y="8666826"/>
                </a:lnTo>
                <a:lnTo>
                  <a:pt x="0" y="86668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-590113" y="8390721"/>
            <a:ext cx="20666210" cy="2296246"/>
          </a:xfrm>
          <a:custGeom>
            <a:avLst/>
            <a:gdLst/>
            <a:ahLst/>
            <a:cxnLst/>
            <a:rect l="l" t="t" r="r" b="b"/>
            <a:pathLst>
              <a:path w="20666210" h="2296246">
                <a:moveTo>
                  <a:pt x="20666210" y="0"/>
                </a:moveTo>
                <a:lnTo>
                  <a:pt x="0" y="0"/>
                </a:lnTo>
                <a:lnTo>
                  <a:pt x="0" y="2296245"/>
                </a:lnTo>
                <a:lnTo>
                  <a:pt x="20666210" y="2296245"/>
                </a:lnTo>
                <a:lnTo>
                  <a:pt x="2066621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71225" y="8699464"/>
            <a:ext cx="3750317" cy="1677414"/>
          </a:xfrm>
          <a:custGeom>
            <a:avLst/>
            <a:gdLst/>
            <a:ahLst/>
            <a:cxnLst/>
            <a:rect l="l" t="t" r="r" b="b"/>
            <a:pathLst>
              <a:path w="3750317" h="1677414">
                <a:moveTo>
                  <a:pt x="0" y="0"/>
                </a:moveTo>
                <a:lnTo>
                  <a:pt x="3750316" y="0"/>
                </a:lnTo>
                <a:lnTo>
                  <a:pt x="3750316" y="1677414"/>
                </a:lnTo>
                <a:lnTo>
                  <a:pt x="0" y="16774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499227" y="463193"/>
            <a:ext cx="3603068" cy="2527911"/>
          </a:xfrm>
          <a:custGeom>
            <a:avLst/>
            <a:gdLst/>
            <a:ahLst/>
            <a:cxnLst/>
            <a:rect l="l" t="t" r="r" b="b"/>
            <a:pathLst>
              <a:path w="3603068" h="2527911">
                <a:moveTo>
                  <a:pt x="0" y="0"/>
                </a:moveTo>
                <a:lnTo>
                  <a:pt x="3603068" y="0"/>
                </a:lnTo>
                <a:lnTo>
                  <a:pt x="3603068" y="2527911"/>
                </a:lnTo>
                <a:lnTo>
                  <a:pt x="0" y="25279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066568" y="3788778"/>
            <a:ext cx="7221432" cy="5750065"/>
          </a:xfrm>
          <a:custGeom>
            <a:avLst/>
            <a:gdLst/>
            <a:ahLst/>
            <a:cxnLst/>
            <a:rect l="l" t="t" r="r" b="b"/>
            <a:pathLst>
              <a:path w="7221432" h="5750065">
                <a:moveTo>
                  <a:pt x="0" y="0"/>
                </a:moveTo>
                <a:lnTo>
                  <a:pt x="7221432" y="0"/>
                </a:lnTo>
                <a:lnTo>
                  <a:pt x="7221432" y="5750066"/>
                </a:lnTo>
                <a:lnTo>
                  <a:pt x="0" y="5750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751588" y="2796698"/>
            <a:ext cx="3362187" cy="7004556"/>
          </a:xfrm>
          <a:custGeom>
            <a:avLst/>
            <a:gdLst/>
            <a:ahLst/>
            <a:cxnLst/>
            <a:rect l="l" t="t" r="r" b="b"/>
            <a:pathLst>
              <a:path w="3362187" h="7004556">
                <a:moveTo>
                  <a:pt x="0" y="0"/>
                </a:moveTo>
                <a:lnTo>
                  <a:pt x="3362187" y="0"/>
                </a:lnTo>
                <a:lnTo>
                  <a:pt x="3362187" y="7004556"/>
                </a:lnTo>
                <a:lnTo>
                  <a:pt x="0" y="700455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113775" y="-269138"/>
            <a:ext cx="5916083" cy="3586625"/>
          </a:xfrm>
          <a:custGeom>
            <a:avLst/>
            <a:gdLst/>
            <a:ahLst/>
            <a:cxnLst/>
            <a:rect l="l" t="t" r="r" b="b"/>
            <a:pathLst>
              <a:path w="5916083" h="3586625">
                <a:moveTo>
                  <a:pt x="0" y="0"/>
                </a:moveTo>
                <a:lnTo>
                  <a:pt x="5916083" y="0"/>
                </a:lnTo>
                <a:lnTo>
                  <a:pt x="5916083" y="3586626"/>
                </a:lnTo>
                <a:lnTo>
                  <a:pt x="0" y="35866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592910" y="6019729"/>
            <a:ext cx="3044622" cy="3382913"/>
          </a:xfrm>
          <a:custGeom>
            <a:avLst/>
            <a:gdLst/>
            <a:ahLst/>
            <a:cxnLst/>
            <a:rect l="l" t="t" r="r" b="b"/>
            <a:pathLst>
              <a:path w="3044622" h="3382913">
                <a:moveTo>
                  <a:pt x="0" y="0"/>
                </a:moveTo>
                <a:lnTo>
                  <a:pt x="3044621" y="0"/>
                </a:lnTo>
                <a:lnTo>
                  <a:pt x="3044621" y="3382913"/>
                </a:lnTo>
                <a:lnTo>
                  <a:pt x="0" y="338291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1403570" y="1009598"/>
            <a:ext cx="6039764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C8452F"/>
                </a:solidFill>
                <a:latin typeface="Paytone One"/>
                <a:ea typeface="Paytone One"/>
                <a:cs typeface="Paytone One"/>
                <a:sym typeface="Paytone One"/>
              </a:rPr>
              <a:t>Thỏ mẹ ôm Thỏ con vào lòng, khen 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C8452F"/>
                </a:solidFill>
                <a:latin typeface="Paytone One"/>
                <a:ea typeface="Paytone One"/>
                <a:cs typeface="Paytone One"/>
                <a:sym typeface="Paytone One"/>
              </a:rPr>
              <a:t>con thông minh và nhanh trí.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E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99227" y="7334466"/>
            <a:ext cx="2213154" cy="1818810"/>
          </a:xfrm>
          <a:custGeom>
            <a:avLst/>
            <a:gdLst/>
            <a:ahLst/>
            <a:cxnLst/>
            <a:rect l="l" t="t" r="r" b="b"/>
            <a:pathLst>
              <a:path w="2213154" h="1818810">
                <a:moveTo>
                  <a:pt x="0" y="0"/>
                </a:moveTo>
                <a:lnTo>
                  <a:pt x="2213153" y="0"/>
                </a:lnTo>
                <a:lnTo>
                  <a:pt x="2213153" y="1818810"/>
                </a:lnTo>
                <a:lnTo>
                  <a:pt x="0" y="1818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124884" y="1524175"/>
            <a:ext cx="6444967" cy="8666826"/>
          </a:xfrm>
          <a:custGeom>
            <a:avLst/>
            <a:gdLst/>
            <a:ahLst/>
            <a:cxnLst/>
            <a:rect l="l" t="t" r="r" b="b"/>
            <a:pathLst>
              <a:path w="6444967" h="8666826">
                <a:moveTo>
                  <a:pt x="0" y="0"/>
                </a:moveTo>
                <a:lnTo>
                  <a:pt x="6444967" y="0"/>
                </a:lnTo>
                <a:lnTo>
                  <a:pt x="6444967" y="8666826"/>
                </a:lnTo>
                <a:lnTo>
                  <a:pt x="0" y="86668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-590113" y="8390721"/>
            <a:ext cx="20666210" cy="2296246"/>
          </a:xfrm>
          <a:custGeom>
            <a:avLst/>
            <a:gdLst/>
            <a:ahLst/>
            <a:cxnLst/>
            <a:rect l="l" t="t" r="r" b="b"/>
            <a:pathLst>
              <a:path w="20666210" h="2296246">
                <a:moveTo>
                  <a:pt x="20666210" y="0"/>
                </a:moveTo>
                <a:lnTo>
                  <a:pt x="0" y="0"/>
                </a:lnTo>
                <a:lnTo>
                  <a:pt x="0" y="2296245"/>
                </a:lnTo>
                <a:lnTo>
                  <a:pt x="20666210" y="2296245"/>
                </a:lnTo>
                <a:lnTo>
                  <a:pt x="2066621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71225" y="8699464"/>
            <a:ext cx="3750317" cy="1677414"/>
          </a:xfrm>
          <a:custGeom>
            <a:avLst/>
            <a:gdLst/>
            <a:ahLst/>
            <a:cxnLst/>
            <a:rect l="l" t="t" r="r" b="b"/>
            <a:pathLst>
              <a:path w="3750317" h="1677414">
                <a:moveTo>
                  <a:pt x="0" y="0"/>
                </a:moveTo>
                <a:lnTo>
                  <a:pt x="3750316" y="0"/>
                </a:lnTo>
                <a:lnTo>
                  <a:pt x="3750316" y="1677414"/>
                </a:lnTo>
                <a:lnTo>
                  <a:pt x="0" y="16774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499227" y="463193"/>
            <a:ext cx="3603068" cy="2527911"/>
          </a:xfrm>
          <a:custGeom>
            <a:avLst/>
            <a:gdLst/>
            <a:ahLst/>
            <a:cxnLst/>
            <a:rect l="l" t="t" r="r" b="b"/>
            <a:pathLst>
              <a:path w="3603068" h="2527911">
                <a:moveTo>
                  <a:pt x="0" y="0"/>
                </a:moveTo>
                <a:lnTo>
                  <a:pt x="3603068" y="0"/>
                </a:lnTo>
                <a:lnTo>
                  <a:pt x="3603068" y="2527911"/>
                </a:lnTo>
                <a:lnTo>
                  <a:pt x="0" y="25279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066568" y="3788778"/>
            <a:ext cx="7221432" cy="5750065"/>
          </a:xfrm>
          <a:custGeom>
            <a:avLst/>
            <a:gdLst/>
            <a:ahLst/>
            <a:cxnLst/>
            <a:rect l="l" t="t" r="r" b="b"/>
            <a:pathLst>
              <a:path w="7221432" h="5750065">
                <a:moveTo>
                  <a:pt x="0" y="0"/>
                </a:moveTo>
                <a:lnTo>
                  <a:pt x="7221432" y="0"/>
                </a:lnTo>
                <a:lnTo>
                  <a:pt x="7221432" y="5750066"/>
                </a:lnTo>
                <a:lnTo>
                  <a:pt x="0" y="5750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858065" y="2765045"/>
            <a:ext cx="3362187" cy="7004556"/>
          </a:xfrm>
          <a:custGeom>
            <a:avLst/>
            <a:gdLst/>
            <a:ahLst/>
            <a:cxnLst/>
            <a:rect l="l" t="t" r="r" b="b"/>
            <a:pathLst>
              <a:path w="3362187" h="7004556">
                <a:moveTo>
                  <a:pt x="0" y="0"/>
                </a:moveTo>
                <a:lnTo>
                  <a:pt x="3362187" y="0"/>
                </a:lnTo>
                <a:lnTo>
                  <a:pt x="3362187" y="7004556"/>
                </a:lnTo>
                <a:lnTo>
                  <a:pt x="0" y="700455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113775" y="-269138"/>
            <a:ext cx="5916083" cy="3586625"/>
          </a:xfrm>
          <a:custGeom>
            <a:avLst/>
            <a:gdLst/>
            <a:ahLst/>
            <a:cxnLst/>
            <a:rect l="l" t="t" r="r" b="b"/>
            <a:pathLst>
              <a:path w="5916083" h="3586625">
                <a:moveTo>
                  <a:pt x="0" y="0"/>
                </a:moveTo>
                <a:lnTo>
                  <a:pt x="5916083" y="0"/>
                </a:lnTo>
                <a:lnTo>
                  <a:pt x="5916083" y="3586626"/>
                </a:lnTo>
                <a:lnTo>
                  <a:pt x="0" y="35866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592910" y="6019729"/>
            <a:ext cx="3044622" cy="3382913"/>
          </a:xfrm>
          <a:custGeom>
            <a:avLst/>
            <a:gdLst/>
            <a:ahLst/>
            <a:cxnLst/>
            <a:rect l="l" t="t" r="r" b="b"/>
            <a:pathLst>
              <a:path w="3044622" h="3382913">
                <a:moveTo>
                  <a:pt x="0" y="0"/>
                </a:moveTo>
                <a:lnTo>
                  <a:pt x="3044621" y="0"/>
                </a:lnTo>
                <a:lnTo>
                  <a:pt x="3044621" y="3382913"/>
                </a:lnTo>
                <a:lnTo>
                  <a:pt x="0" y="338291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076022" y="372570"/>
            <a:ext cx="2675386" cy="2618534"/>
          </a:xfrm>
          <a:custGeom>
            <a:avLst/>
            <a:gdLst/>
            <a:ahLst/>
            <a:cxnLst/>
            <a:rect l="l" t="t" r="r" b="b"/>
            <a:pathLst>
              <a:path w="2675386" h="2618534">
                <a:moveTo>
                  <a:pt x="0" y="0"/>
                </a:moveTo>
                <a:lnTo>
                  <a:pt x="2675386" y="0"/>
                </a:lnTo>
                <a:lnTo>
                  <a:pt x="2675386" y="2618534"/>
                </a:lnTo>
                <a:lnTo>
                  <a:pt x="0" y="261853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1466875" y="1049513"/>
            <a:ext cx="6039764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C8452F"/>
                </a:solidFill>
                <a:latin typeface="Paytone One"/>
                <a:ea typeface="Paytone One"/>
                <a:cs typeface="Paytone One"/>
                <a:sym typeface="Paytone One"/>
              </a:rPr>
              <a:t>Hẹn gặp lại các bé!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Microsoft Office PowerPoint</Application>
  <PresentationFormat>Custom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Paytone One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3 - Truyện Thỏ con thông minh</dc:title>
  <dc:creator>NHAN</dc:creator>
  <cp:lastModifiedBy>WINDOWS 10 PRO</cp:lastModifiedBy>
  <cp:revision>2</cp:revision>
  <dcterms:created xsi:type="dcterms:W3CDTF">2006-08-16T00:00:00Z</dcterms:created>
  <dcterms:modified xsi:type="dcterms:W3CDTF">2024-09-14T06:05:56Z</dcterms:modified>
  <dc:identifier>DAGOqWoEU0Y</dc:identifier>
</cp:coreProperties>
</file>