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71" r:id="rId3"/>
    <p:sldId id="272" r:id="rId4"/>
    <p:sldId id="273" r:id="rId5"/>
    <p:sldId id="269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78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0C46-7B10-4C1A-93D8-3327406CE9E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0E9B8-257B-49FF-B7E4-700A8EC3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2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9B8-257B-49FF-B7E4-700A8EC3C3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0E9B8-257B-49FF-B7E4-700A8EC3C3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7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9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5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9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8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0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59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8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6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1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53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21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6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6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2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1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3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89F5-FE42-45A5-868B-1513E336677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2BCC-9E69-48D8-A8EE-78FBFD45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1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158F-2E12-4789-AE74-EBFF7799DBF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68AC-B6C0-4CDF-AB1D-E5DA1B97E61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audio2.wav"/><Relationship Id="rId7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2.wav"/><Relationship Id="rId7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6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mam-non_04010966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4" y="1988840"/>
            <a:ext cx="80137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KPKH 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4365104"/>
            <a:ext cx="821533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MGN B3</a:t>
            </a:r>
            <a:endParaRPr lang="en-US" sz="240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16632"/>
            <a:ext cx="699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1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6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THẠCH BÀN</a:t>
            </a:r>
            <a:endParaRPr lang="en-US" sz="1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11589" l="30088" r="34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4131" r="66082" b="89252"/>
          <a:stretch/>
        </p:blipFill>
        <p:spPr bwMode="auto">
          <a:xfrm>
            <a:off x="4092817" y="908720"/>
            <a:ext cx="767161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1920648" cy="1092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2708920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Ô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02" y="1332816"/>
            <a:ext cx="1908027" cy="1028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2702" y="2636912"/>
            <a:ext cx="25016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1517154" cy="949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157192"/>
            <a:ext cx="1728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19" y="3694512"/>
            <a:ext cx="2564509" cy="972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5157192"/>
            <a:ext cx="2736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4959819" y="2708920"/>
            <a:ext cx="404269" cy="405046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3548" y="542421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261" y="5409755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4261" y="542421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548" y="542421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4261" y="542421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6906" y="540975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6906" y="542421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3548" y="540975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0227" y="540975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0990" y="542421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5424216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941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863850" cy="161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848130"/>
            <a:ext cx="2863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2" y="993839"/>
            <a:ext cx="2577075" cy="161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0732" y="2877382"/>
            <a:ext cx="2952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2619375" cy="1743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6309320"/>
            <a:ext cx="26193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2" y="4005064"/>
            <a:ext cx="2577075" cy="1743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0732" y="6165304"/>
            <a:ext cx="25296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5663302" y="6176497"/>
            <a:ext cx="388818" cy="38254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84806" y="5532184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5519" y="551772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5519" y="5532184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4806" y="553218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5519" y="5532184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8164" y="5517722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8164" y="553218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4806" y="551772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1485" y="5517721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12248" y="553218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7114" y="5532184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174" y="37890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174" y="4797152"/>
            <a:ext cx="14635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4797152"/>
            <a:ext cx="20882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19" y="6021288"/>
            <a:ext cx="1224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Ở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6021288"/>
            <a:ext cx="18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70" y="23321"/>
            <a:ext cx="4968552" cy="3301326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323528" y="4797152"/>
            <a:ext cx="432048" cy="477054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4934" y="575198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647" y="5737522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5647" y="575198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4934" y="5751982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5647" y="5751983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8292" y="573752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8292" y="5751983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4934" y="5737522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1613" y="573752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2376" y="5751983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7242" y="5751983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5455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9121"/>
            <a:ext cx="2735994" cy="1540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3068960"/>
            <a:ext cx="2880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39" y="1299120"/>
            <a:ext cx="2362826" cy="1540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0431" y="3068960"/>
            <a:ext cx="28585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7" y="4077072"/>
            <a:ext cx="2476500" cy="1847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267" y="6381328"/>
            <a:ext cx="26062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90" y="4077072"/>
            <a:ext cx="2733675" cy="1666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6309320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381267" y="6381328"/>
            <a:ext cx="374309" cy="405046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93588" y="5676079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4301" y="5661618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4301" y="5676079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3588" y="567607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4301" y="5676079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6946" y="566161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6946" y="567607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3588" y="566161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0267" y="566161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1030" y="567607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5896" y="5676079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1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924944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880646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 </a:t>
            </a:r>
            <a:r>
              <a:rPr lang="en-US" sz="4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SỨC</a:t>
            </a:r>
            <a:endParaRPr lang="en-US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ổ ấm gia đì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237312"/>
            <a:ext cx="152400" cy="85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268760"/>
            <a:ext cx="5400600" cy="24006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CHÚC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CÁC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GIA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ĐÌNH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VUI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VẺ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</a:p>
          <a:p>
            <a:pPr algn="ctr"/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HẠNH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50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PHÚC</a:t>
            </a:r>
            <a:r>
              <a:rPr lang="en-US" sz="50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!</a:t>
            </a:r>
            <a:endParaRPr lang="en-US" sz="50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68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28670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Chào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các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đến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với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hội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thi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“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Gia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đình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vui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khỏe</a:t>
            </a:r>
            <a:r>
              <a:rPr lang="en-US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”</a:t>
            </a:r>
            <a:endParaRPr lang="en-US" sz="54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852" y="1571612"/>
            <a:ext cx="6858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Phần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thi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thứ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nhất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Cùng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khám</a:t>
            </a:r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phá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1266"/>
            <a:ext cx="8229600" cy="1143000"/>
          </a:xfrm>
        </p:spPr>
        <p:txBody>
          <a:bodyPr/>
          <a:lstStyle/>
          <a:p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ở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4362450"/>
            <a:ext cx="381000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93" y="1284403"/>
            <a:ext cx="3728717" cy="242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" y="1284403"/>
            <a:ext cx="3810000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50" y="4437112"/>
            <a:ext cx="359255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3" y="1268760"/>
            <a:ext cx="4181446" cy="2920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923928" cy="2920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9120"/>
            <a:ext cx="4158672" cy="234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3923928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1"/>
            <a:ext cx="9144000" cy="681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060848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PHẦN</a:t>
            </a:r>
            <a:r>
              <a:rPr lang="en-US" sz="4400" dirty="0" smtClean="0"/>
              <a:t> </a:t>
            </a:r>
            <a:r>
              <a:rPr lang="en-US" sz="4400" dirty="0" err="1" smtClean="0"/>
              <a:t>THI</a:t>
            </a:r>
            <a:r>
              <a:rPr lang="en-US" sz="4400" dirty="0" smtClean="0"/>
              <a:t> 2:</a:t>
            </a:r>
          </a:p>
          <a:p>
            <a:pPr algn="ctr"/>
            <a:r>
              <a:rPr lang="en-US" sz="4400" b="1" dirty="0" err="1" smtClean="0"/>
              <a:t>HIỂU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BIẾT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469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11538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2" y="1268759"/>
            <a:ext cx="1296144" cy="1387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16740"/>
            <a:ext cx="2023120" cy="1399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7030"/>
            <a:ext cx="1341499" cy="1378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25" y="4408165"/>
            <a:ext cx="1229122" cy="1277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992" y="2996861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3235388"/>
            <a:ext cx="2023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021288"/>
            <a:ext cx="13414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6021288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51992" y="2996861"/>
            <a:ext cx="391616" cy="477054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34203" y="551345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4916" y="5498995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4916" y="551345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4203" y="551345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4916" y="551345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7561" y="5498994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7561" y="551345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4203" y="5498995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0882" y="5498993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61645" y="5513456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76511" y="5513456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5091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6934"/>
            <a:ext cx="5544616" cy="34856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59" y="5340117"/>
            <a:ext cx="1578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5440237"/>
            <a:ext cx="1473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6193595"/>
            <a:ext cx="1368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5637" y="6165304"/>
            <a:ext cx="1473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Ở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600529" y="5387372"/>
            <a:ext cx="388818" cy="38254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34203" y="5751467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4916" y="5737006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4916" y="5751467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34203" y="575146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34916" y="5751467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7561" y="5737005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67561" y="575146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4203" y="5737006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50882" y="5737004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61645" y="5751467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6511" y="5751467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80728"/>
            <a:ext cx="849694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" y="1700808"/>
            <a:ext cx="1596492" cy="1204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068960"/>
            <a:ext cx="1656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47720"/>
            <a:ext cx="1428750" cy="1428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3120629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1814314" cy="1353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34" y="5445224"/>
            <a:ext cx="17958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52" y="3637826"/>
            <a:ext cx="1902716" cy="1656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5462466"/>
            <a:ext cx="180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6156176" y="3120629"/>
            <a:ext cx="360040" cy="425385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33548" y="5683751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261" y="5669290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4261" y="5683751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548" y="568375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4261" y="5683751"/>
            <a:ext cx="1223423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6906" y="5669289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6906" y="568375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3548" y="5669290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0227" y="5669288"/>
            <a:ext cx="122413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0990" y="5683751"/>
            <a:ext cx="11907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5683751"/>
            <a:ext cx="1172878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501</Words>
  <Application>Microsoft Office PowerPoint</Application>
  <PresentationFormat>On-screen Show (4:3)</PresentationFormat>
  <Paragraphs>139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Nhu cầu ở</vt:lpstr>
      <vt:lpstr>Nhu cầu vui chơi, giải trí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BẮC TỪ LIÊM TRƯỜNG MẦM NON XUÂN ĐỈNH A   KHÁM PHÁ KHOA HỌC</dc:title>
  <dc:creator>Admin</dc:creator>
  <cp:lastModifiedBy>admin</cp:lastModifiedBy>
  <cp:revision>38</cp:revision>
  <dcterms:created xsi:type="dcterms:W3CDTF">2015-10-27T11:05:56Z</dcterms:created>
  <dcterms:modified xsi:type="dcterms:W3CDTF">2023-10-25T05:22:30Z</dcterms:modified>
</cp:coreProperties>
</file>