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6" r:id="rId2"/>
    <p:sldId id="273" r:id="rId3"/>
    <p:sldId id="274" r:id="rId4"/>
    <p:sldId id="264" r:id="rId5"/>
    <p:sldId id="265" r:id="rId6"/>
    <p:sldId id="280" r:id="rId7"/>
    <p:sldId id="288" r:id="rId8"/>
    <p:sldId id="289" r:id="rId9"/>
    <p:sldId id="267" r:id="rId10"/>
    <p:sldId id="268" r:id="rId11"/>
    <p:sldId id="281" r:id="rId12"/>
    <p:sldId id="283" r:id="rId13"/>
    <p:sldId id="284" r:id="rId14"/>
    <p:sldId id="275" r:id="rId15"/>
    <p:sldId id="278" r:id="rId16"/>
    <p:sldId id="291" r:id="rId17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uy Loc" initials="HL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02" autoAdjust="0"/>
    <p:restoredTop sz="58297" autoAdjust="0"/>
  </p:normalViewPr>
  <p:slideViewPr>
    <p:cSldViewPr>
      <p:cViewPr varScale="1">
        <p:scale>
          <a:sx n="57" d="100"/>
          <a:sy n="57" d="100"/>
        </p:scale>
        <p:origin x="2189" y="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Đầ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C63595-27C3-48EE-A2D8-F67441E0D1D1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4" name="Nơi giữ chỗ cho Hình ảnh của Bản chiế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ơi giữ chỗ cho Ghi chú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1FE21-DE16-46B4-8C9C-A2B2256DC41E}" type="slidenum">
              <a:rPr lang="vi-VN" smtClean="0"/>
              <a:pPr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175904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ề bản chiế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Tiêu đề phụ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vi-VN"/>
              <a:t>Bấm &amp; sửa kiểu phụ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Dọc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ầu trang của Phầ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ép 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4" name="Nơi giữ chỗ cho Nội dung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5" name="Nơi giữ chỗ cho Văn bản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6" name="Nơi giữ chỗ cho Nội dung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7" name="Nơi giữ chỗ cho Ngày tháng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8" name="Nơi giữ chỗ cho Chân trang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Nơi giữ chỗ cho Số hiệu Bản chiế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gày tháng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4" name="Nơi giữ chỗ cho Chân trang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Nơi giữ chỗ cho Số hiệu Bản chiế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Ngày tháng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3" name="Nơi giữ chỗ cho Chân trang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Nơi giữ chỗ cho Số hiệu Bản chiế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Nội dung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với Phụ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Hình ảnh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vi-VN"/>
          </a:p>
        </p:txBody>
      </p:sp>
      <p:sp>
        <p:nvSpPr>
          <p:cNvPr id="4" name="Nơi giữ chỗ cho Văn bản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vi-VN"/>
              <a:t>Bấm &amp; sửa kiểu tiêu đề</a:t>
            </a:r>
          </a:p>
        </p:txBody>
      </p:sp>
      <p:sp>
        <p:nvSpPr>
          <p:cNvPr id="5" name="Nơi giữ chỗ cho Ngày tháng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6" name="Nơi giữ chỗ cho Chân trang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Nơi giữ chỗ cho Số hiệu Bản chiế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ơi giữ chỗ cho Tiêu đề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vi-VN"/>
              <a:t>Bấm &amp; sửa kiểu tiêu đề</a:t>
            </a:r>
          </a:p>
        </p:txBody>
      </p:sp>
      <p:sp>
        <p:nvSpPr>
          <p:cNvPr id="3" name="Nơi giữ chỗ cho Văn bản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vi-VN"/>
              <a:t>Bấm &amp; sửa kiểu tiêu đề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4" name="Nơi giữ chỗ cho Ngày tháng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ED0E58-5515-4A7F-ADAB-AFBF515136F7}" type="datetimeFigureOut">
              <a:rPr lang="vi-VN" smtClean="0"/>
              <a:pPr/>
              <a:t>05/05/2024</a:t>
            </a:fld>
            <a:endParaRPr lang="vi-VN"/>
          </a:p>
        </p:txBody>
      </p:sp>
      <p:sp>
        <p:nvSpPr>
          <p:cNvPr id="5" name="Nơi giữ chỗ cho Chân trang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Nơi giữ chỗ cho Số hiệu Bản chiế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19AB22-5B91-4B65-9369-A0F97F980D3E}" type="slidenum">
              <a:rPr lang="vi-VN" smtClean="0"/>
              <a:pPr/>
              <a:t>‹#›</a:t>
            </a:fld>
            <a:endParaRPr lang="vi-V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vi-V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7" name="Picture 19" descr="659204qfhni5vgx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2914650" y="-476250"/>
            <a:ext cx="762000" cy="1714500"/>
          </a:xfrm>
          <a:prstGeom prst="rect">
            <a:avLst/>
          </a:prstGeom>
          <a:noFill/>
        </p:spPr>
      </p:pic>
      <p:pic>
        <p:nvPicPr>
          <p:cNvPr id="2068" name="Picture 20" descr="659204qfhni5vgxw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5400000">
            <a:off x="5581650" y="-476250"/>
            <a:ext cx="762000" cy="1714500"/>
          </a:xfrm>
          <a:prstGeom prst="rect">
            <a:avLst/>
          </a:prstGeom>
          <a:noFill/>
        </p:spPr>
      </p:pic>
      <p:pic>
        <p:nvPicPr>
          <p:cNvPr id="2077" name="Picture 29" descr="hoatrai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96200" y="0"/>
            <a:ext cx="1447800" cy="1600200"/>
          </a:xfrm>
          <a:prstGeom prst="rect">
            <a:avLst/>
          </a:prstGeom>
          <a:noFill/>
        </p:spPr>
      </p:pic>
      <p:pic>
        <p:nvPicPr>
          <p:cNvPr id="2078" name="Picture 30" descr="hoatrai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91400" y="5410200"/>
            <a:ext cx="1600200" cy="1447800"/>
          </a:xfrm>
          <a:prstGeom prst="rect">
            <a:avLst/>
          </a:prstGeom>
          <a:noFill/>
        </p:spPr>
      </p:pic>
      <p:pic>
        <p:nvPicPr>
          <p:cNvPr id="2079" name="Picture 31" descr="hoatrai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2400" y="5257800"/>
            <a:ext cx="1447800" cy="1600200"/>
          </a:xfrm>
          <a:prstGeom prst="rect">
            <a:avLst/>
          </a:prstGeom>
          <a:noFill/>
        </p:spPr>
      </p:pic>
      <p:pic>
        <p:nvPicPr>
          <p:cNvPr id="2080" name="Picture 32" descr="hoatrai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84150" y="-21461"/>
            <a:ext cx="1600200" cy="1447800"/>
          </a:xfrm>
          <a:prstGeom prst="rect">
            <a:avLst/>
          </a:prstGeom>
          <a:noFill/>
        </p:spPr>
      </p:pic>
      <p:pic>
        <p:nvPicPr>
          <p:cNvPr id="2081" name="Picture 33" descr="Stripes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-3352800" y="3352800"/>
            <a:ext cx="6858000" cy="152400"/>
          </a:xfrm>
          <a:prstGeom prst="rect">
            <a:avLst/>
          </a:prstGeom>
          <a:noFill/>
        </p:spPr>
      </p:pic>
      <p:pic>
        <p:nvPicPr>
          <p:cNvPr id="2082" name="Picture 34" descr="Stripes-02-june"/>
          <p:cNvPicPr>
            <a:picLocks noChangeAspect="1" noChangeArrowheads="1" noCrop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 rot="16200000">
            <a:off x="5638800" y="3352800"/>
            <a:ext cx="6858000" cy="152400"/>
          </a:xfrm>
          <a:prstGeom prst="rect">
            <a:avLst/>
          </a:prstGeom>
          <a:noFill/>
        </p:spPr>
      </p:pic>
      <p:sp>
        <p:nvSpPr>
          <p:cNvPr id="22" name="Rectangle 21"/>
          <p:cNvSpPr/>
          <p:nvPr/>
        </p:nvSpPr>
        <p:spPr>
          <a:xfrm>
            <a:off x="1460501" y="1421910"/>
            <a:ext cx="6596609" cy="1436639"/>
          </a:xfrm>
          <a:prstGeom prst="rect">
            <a:avLst/>
          </a:prstGeom>
          <a:noFill/>
        </p:spPr>
        <p:txBody>
          <a:bodyPr wrap="none">
            <a:prstTxWarp prst="textChevronInverted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1" i="0" u="none" strike="noStrike" kern="0" cap="none" spc="50" normalizeH="0" baseline="0" noProof="0" dirty="0" err="1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Lĩnh</a:t>
            </a:r>
            <a:r>
              <a:rPr kumimoji="0" lang="en-US" sz="5400" b="1" i="0" u="none" strike="noStrike" kern="0" cap="none" spc="50" normalizeH="0" baseline="0" noProof="0" dirty="0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5400" b="1" i="0" u="none" strike="noStrike" kern="0" cap="none" spc="50" normalizeH="0" baseline="0" noProof="0" dirty="0" err="1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vực</a:t>
            </a:r>
            <a:r>
              <a:rPr kumimoji="0" lang="en-US" sz="5400" b="1" i="0" u="none" strike="noStrike" kern="0" cap="none" spc="50" normalizeH="0" baseline="0" noProof="0" dirty="0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5400" b="1" i="0" u="none" strike="noStrike" kern="0" cap="none" spc="50" normalizeH="0" baseline="0" noProof="0" dirty="0" err="1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phát</a:t>
            </a:r>
            <a:r>
              <a:rPr kumimoji="0" lang="en-US" sz="5400" b="1" i="0" u="none" strike="noStrike" kern="0" cap="none" spc="50" normalizeH="0" baseline="0" noProof="0" dirty="0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5400" b="1" i="0" u="none" strike="noStrike" kern="0" cap="none" spc="50" normalizeH="0" baseline="0" noProof="0" dirty="0" err="1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triển</a:t>
            </a:r>
            <a:r>
              <a:rPr kumimoji="0" lang="en-US" sz="5400" b="1" i="0" u="none" strike="noStrike" kern="0" cap="none" spc="50" normalizeH="0" baseline="0" noProof="0" dirty="0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5400" b="1" i="0" u="none" strike="noStrike" kern="0" cap="none" spc="50" normalizeH="0" baseline="0" noProof="0" dirty="0" err="1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nhận</a:t>
            </a:r>
            <a:r>
              <a:rPr kumimoji="0" lang="en-US" sz="5400" b="1" i="0" u="none" strike="noStrike" kern="0" cap="none" spc="50" normalizeH="0" baseline="0" noProof="0" dirty="0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 </a:t>
            </a:r>
            <a:r>
              <a:rPr kumimoji="0" lang="en-US" sz="5400" b="1" i="0" u="none" strike="noStrike" kern="0" cap="none" spc="50" normalizeH="0" baseline="0" noProof="0" dirty="0" err="1">
                <a:ln w="11430">
                  <a:solidFill>
                    <a:srgbClr val="0000FF"/>
                  </a:solidFill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glow rad="63500">
                    <a:srgbClr val="333399">
                      <a:satMod val="175000"/>
                      <a:alpha val="40000"/>
                    </a:srgbClr>
                  </a:glow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Times New Roman" panose="02020603050405020304" pitchFamily="18" charset="0"/>
                <a:ea typeface="+mn-ea"/>
                <a:cs typeface="Arial"/>
              </a:rPr>
              <a:t>thức</a:t>
            </a:r>
            <a:endParaRPr kumimoji="0" lang="en-US" sz="5400" b="1" i="0" u="none" strike="noStrike" kern="0" cap="none" spc="50" normalizeH="0" baseline="0" noProof="0" dirty="0">
              <a:ln w="11430">
                <a:solidFill>
                  <a:srgbClr val="0000FF"/>
                </a:solidFill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glow rad="63500">
                  <a:srgbClr val="333399">
                    <a:satMod val="175000"/>
                    <a:alpha val="40000"/>
                  </a:srgbClr>
                </a:glow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Times New Roman" panose="02020603050405020304" pitchFamily="18" charset="0"/>
              <a:ea typeface="+mn-ea"/>
              <a:cs typeface="Arial"/>
            </a:endParaRPr>
          </a:p>
        </p:txBody>
      </p:sp>
      <p:sp>
        <p:nvSpPr>
          <p:cNvPr id="23" name="WordArt 33" descr="White marble"/>
          <p:cNvSpPr>
            <a:spLocks noChangeArrowheads="1" noChangeShapeType="1" noTextEdit="1"/>
          </p:cNvSpPr>
          <p:nvPr/>
        </p:nvSpPr>
        <p:spPr bwMode="auto">
          <a:xfrm>
            <a:off x="1991562" y="3181558"/>
            <a:ext cx="5299375" cy="446311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0" cap="none" spc="0" normalizeH="0" baseline="0" noProof="0" dirty="0">
                <a:ln w="10160">
                  <a:solidFill>
                    <a:srgbClr val="DAEDE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LÀM QUEN VỚI TOÁN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55050" y="702439"/>
            <a:ext cx="77724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ỦY BAN NH</a:t>
            </a:r>
            <a:r>
              <a:rPr lang="en-US" b="1">
                <a:latin typeface="Times New Roman" panose="02020603050405020304" pitchFamily="18" charset="0"/>
                <a:cs typeface="Arial" panose="020B0604020202020204" pitchFamily="34" charset="0"/>
              </a:rPr>
              <a:t>ÂN DÂN</a:t>
            </a:r>
            <a:r>
              <a:rPr kumimoji="0" lang="en-US" sz="1800" b="1" i="0" u="none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QUẬN LONG BIÊN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TRƯỜNG MẦM </a:t>
            </a:r>
            <a:r>
              <a:rPr kumimoji="0" lang="en-US" sz="1800" b="1" i="0" u="sng" strike="noStrike" kern="1200" cap="none" spc="0" normalizeH="0" baseline="0" noProof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NON </a:t>
            </a:r>
            <a:r>
              <a:rPr lang="en-US" b="1" u="sng">
                <a:latin typeface="Times New Roman" panose="02020603050405020304" pitchFamily="18" charset="0"/>
                <a:cs typeface="Arial" panose="020B0604020202020204" pitchFamily="34" charset="0"/>
              </a:rPr>
              <a:t>THẠCH CẦU</a:t>
            </a:r>
            <a:endParaRPr kumimoji="0" lang="en-US" sz="1800" b="1" i="0" u="sng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618330" y="4007263"/>
            <a:ext cx="8525670" cy="29238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Đề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tài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Chắp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ghép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thành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các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hình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đơn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giản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Giáo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viên</a:t>
            </a:r>
            <a:r>
              <a:rPr kumimoji="0" lang="en-US" sz="3200" b="1" i="0" u="none" strike="noStrike" kern="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</a:t>
            </a:r>
            <a:r>
              <a:rPr lang="en-US" sz="3200" b="1" kern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Bùi</a:t>
            </a:r>
            <a:r>
              <a:rPr lang="en-US" sz="3200" b="1" ker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Hồng Hà</a:t>
            </a:r>
            <a:endParaRPr kumimoji="0" lang="en-US" sz="3200" b="1" i="0" u="none" strike="noStrike" kern="0" cap="none" spc="0" normalizeH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Lứa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3200" b="1" i="0" u="none" strike="noStrike" kern="0" cap="none" spc="0" normalizeH="0" baseline="0" noProof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tuổi</a:t>
            </a:r>
            <a:r>
              <a:rPr kumimoji="0" lang="en-US" sz="3200" b="1" i="0" u="none" strike="noStrike" kern="0" cap="none" spc="0" normalizeH="0" baseline="0" noProof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MGB 3 </a:t>
            </a: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- 4 </a:t>
            </a:r>
            <a:r>
              <a:rPr kumimoji="0" lang="en-US" sz="32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tuổi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Năm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en-US" sz="2400" b="1" i="0" u="none" strike="noStrike" kern="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học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: 2023 - 2024</a:t>
            </a:r>
          </a:p>
        </p:txBody>
      </p:sp>
    </p:spTree>
    <p:extLst>
      <p:ext uri="{BB962C8B-B14F-4D97-AF65-F5344CB8AC3E}">
        <p14:creationId xmlns:p14="http://schemas.microsoft.com/office/powerpoint/2010/main" val="507608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16" presetClass="entr" presetSubtype="26" fill="hold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2" presetClass="entr" presetSubtype="0" fill="hold" grpId="0" nodeType="withEffect">
                                  <p:stCondLst>
                                    <p:cond delay="7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266196" y="1772816"/>
            <a:ext cx="230425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3548" y="1772816"/>
            <a:ext cx="2304256" cy="4286280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FB70A2CD-C67C-6722-CC9E-8BA4FC1A64D8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8160492">
            <a:off x="2936170" y="1305070"/>
            <a:ext cx="3055633" cy="2951715"/>
          </a:xfrm>
          <a:prstGeom prst="rtTriangle">
            <a:avLst/>
          </a:prstGeom>
          <a:solidFill>
            <a:srgbClr val="FF00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2339751" y="2780927"/>
            <a:ext cx="4248472" cy="3665627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2624934" y="3171557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5220072" y="3171557"/>
            <a:ext cx="1154978" cy="1069290"/>
          </a:xfrm>
          <a:prstGeom prst="rect">
            <a:avLst/>
          </a:prstGeom>
          <a:solidFill>
            <a:srgbClr val="FFFF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3887923" y="4411622"/>
            <a:ext cx="1152129" cy="2021846"/>
          </a:xfrm>
          <a:prstGeom prst="rect">
            <a:avLst/>
          </a:prstGeom>
          <a:solidFill>
            <a:srgbClr val="00B05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id="{27262561-40B7-49CE-A551-9181DDAC2A2D}"/>
              </a:ext>
            </a:extLst>
          </p:cNvPr>
          <p:cNvSpPr txBox="1">
            <a:spLocks/>
          </p:cNvSpPr>
          <p:nvPr/>
        </p:nvSpPr>
        <p:spPr>
          <a:xfrm>
            <a:off x="1547664" y="44611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ngôi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3"/>
          <p:cNvSpPr>
            <a:spLocks noChangeArrowheads="1"/>
          </p:cNvSpPr>
          <p:nvPr/>
        </p:nvSpPr>
        <p:spPr bwMode="auto">
          <a:xfrm rot="13302959">
            <a:off x="3547213" y="1394850"/>
            <a:ext cx="2485087" cy="2628136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893075" y="4509120"/>
            <a:ext cx="5357850" cy="1785950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AutoShape 3">
            <a:extLst>
              <a:ext uri="{FF2B5EF4-FFF2-40B4-BE49-F238E27FC236}">
                <a16:creationId xmlns:a16="http://schemas.microsoft.com/office/drawing/2014/main" id="{6F4F5002-34BB-5812-5FEE-D6D5DEA90A56}"/>
              </a:ext>
            </a:extLst>
          </p:cNvPr>
          <p:cNvSpPr>
            <a:spLocks noChangeArrowheads="1"/>
          </p:cNvSpPr>
          <p:nvPr/>
        </p:nvSpPr>
        <p:spPr bwMode="auto">
          <a:xfrm rot="2420823">
            <a:off x="3292797" y="2123571"/>
            <a:ext cx="1831141" cy="2034795"/>
          </a:xfrm>
          <a:prstGeom prst="rtTriangle">
            <a:avLst/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5469F414-2239-68B7-FB87-3A746F2834A0}"/>
              </a:ext>
            </a:extLst>
          </p:cNvPr>
          <p:cNvSpPr txBox="1">
            <a:spLocks/>
          </p:cNvSpPr>
          <p:nvPr/>
        </p:nvSpPr>
        <p:spPr>
          <a:xfrm>
            <a:off x="1547664" y="44611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con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thuyền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740249" y="3628768"/>
            <a:ext cx="5357850" cy="1285884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97837" y="1990716"/>
            <a:ext cx="1500198" cy="2938482"/>
          </a:xfrm>
          <a:prstGeom prst="rect">
            <a:avLst/>
          </a:prstGeom>
          <a:solidFill>
            <a:srgbClr val="0070C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Oval 2"/>
          <p:cNvSpPr>
            <a:spLocks noChangeArrowheads="1"/>
          </p:cNvSpPr>
          <p:nvPr/>
        </p:nvSpPr>
        <p:spPr bwMode="auto">
          <a:xfrm>
            <a:off x="2159340" y="4881739"/>
            <a:ext cx="116181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7" name="Oval 2"/>
          <p:cNvSpPr>
            <a:spLocks noChangeArrowheads="1"/>
          </p:cNvSpPr>
          <p:nvPr/>
        </p:nvSpPr>
        <p:spPr bwMode="auto">
          <a:xfrm>
            <a:off x="5761620" y="4894320"/>
            <a:ext cx="1153838" cy="1092090"/>
          </a:xfrm>
          <a:prstGeom prst="ellipse">
            <a:avLst/>
          </a:prstGeom>
          <a:solidFill>
            <a:srgbClr val="FF0000"/>
          </a:solidFill>
          <a:ln w="12700">
            <a:solidFill>
              <a:srgbClr val="D99594"/>
            </a:solidFill>
            <a:round/>
            <a:headEnd/>
            <a:tailEnd/>
          </a:ln>
          <a:effectLst>
            <a:outerShdw dist="28398" dir="3806097" algn="ctr" rotWithShape="0">
              <a:srgbClr val="622423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2195736" y="2455063"/>
            <a:ext cx="795342" cy="1947874"/>
          </a:xfrm>
          <a:prstGeom prst="rect">
            <a:avLst/>
          </a:prstGeom>
          <a:solidFill>
            <a:srgbClr val="FFFF00"/>
          </a:solidFill>
          <a:ln>
            <a:headEnd/>
            <a:tailEnd/>
          </a:ln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id="{FD8D6F6A-526D-282D-1497-738AE283A422}"/>
              </a:ext>
            </a:extLst>
          </p:cNvPr>
          <p:cNvSpPr txBox="1">
            <a:spLocks/>
          </p:cNvSpPr>
          <p:nvPr/>
        </p:nvSpPr>
        <p:spPr>
          <a:xfrm>
            <a:off x="1547664" y="44611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tạo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thành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ô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tải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Huy Loc\Desktop\6048799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9000" cy="6143668"/>
          </a:xfrm>
          <a:prstGeom prst="rect">
            <a:avLst/>
          </a:prstGeom>
          <a:noFill/>
        </p:spPr>
      </p:pic>
      <p:sp>
        <p:nvSpPr>
          <p:cNvPr id="5" name="WordArt 5"/>
          <p:cNvSpPr>
            <a:spLocks noChangeArrowheads="1" noChangeShapeType="1" noTextEdit="1"/>
          </p:cNvSpPr>
          <p:nvPr/>
        </p:nvSpPr>
        <p:spPr bwMode="auto">
          <a:xfrm>
            <a:off x="714348" y="714357"/>
            <a:ext cx="7715304" cy="2000263"/>
          </a:xfrm>
          <a:prstGeom prst="rect">
            <a:avLst/>
          </a:prstGeom>
        </p:spPr>
        <p:txBody>
          <a:bodyPr wrap="none" fromWordArt="1">
            <a:prstTxWarp prst="textStop">
              <a:avLst>
                <a:gd name="adj" fmla="val 22222"/>
              </a:avLst>
            </a:prstTxWarp>
          </a:bodyPr>
          <a:lstStyle/>
          <a:p>
            <a:pPr algn="ctr"/>
            <a:r>
              <a:rPr lang="vi-VN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Phần 3: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ôn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luyện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cũng</a:t>
            </a:r>
            <a:r>
              <a:rPr lang="en-US" sz="3600" b="1" kern="10" dirty="0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3600" b="1" kern="10" dirty="0" err="1">
                <a:ln w="9525">
                  <a:solidFill>
                    <a:srgbClr val="00CCFF"/>
                  </a:solidFill>
                  <a:round/>
                  <a:headEnd/>
                  <a:tailEnd/>
                </a:ln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cố</a:t>
            </a:r>
            <a:endParaRPr lang="vi-VN" sz="3600" b="1" kern="10" dirty="0">
              <a:ln w="9525">
                <a:solidFill>
                  <a:srgbClr val="00CCFF"/>
                </a:solidFill>
                <a:round/>
                <a:headEnd/>
                <a:tailEnd/>
              </a:ln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uy Loc\Desktop\l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21149"/>
            <a:ext cx="8534400" cy="5257820"/>
          </a:xfrm>
          <a:prstGeom prst="rect">
            <a:avLst/>
          </a:prstGeom>
          <a:noFill/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071670" y="785795"/>
            <a:ext cx="5429288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1: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Đội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771800" y="2665064"/>
            <a:ext cx="6286544" cy="1384995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̀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chơi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Mảnh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ghép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diệu</a:t>
            </a:r>
            <a:endParaRPr lang="en-US" sz="2800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800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7" descr="Vector_spring_illustration_ViewI-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184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Text&#10;&#10;Description automatically generated">
            <a:extLst>
              <a:ext uri="{FF2B5EF4-FFF2-40B4-BE49-F238E27FC236}">
                <a16:creationId xmlns:a16="http://schemas.microsoft.com/office/drawing/2014/main" id="{252932A8-6C50-4774-8495-E1076A100F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980728"/>
            <a:ext cx="4789167" cy="26746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462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15000"/>
    </mc:Choice>
    <mc:Fallback xmlns="">
      <p:transition spd="slow" advClick="0" advTm="1500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785786" y="857232"/>
            <a:ext cx="8102630" cy="431800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000" i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4099" name="Picture 3" descr="C:\Users\Huy Loc\Desktop\1412hinh-nen-de-thuong-co-be-ngu-nuo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190" y="15136"/>
            <a:ext cx="9144000" cy="6842864"/>
          </a:xfrm>
          <a:prstGeom prst="rect">
            <a:avLst/>
          </a:prstGeom>
          <a:noFill/>
        </p:spPr>
      </p:pic>
      <p:sp>
        <p:nvSpPr>
          <p:cNvPr id="10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347964" y="3789040"/>
            <a:ext cx="8540452" cy="1785950"/>
          </a:xfrm>
          <a:prstGeom prst="rect">
            <a:avLst/>
          </a:prstGeom>
        </p:spPr>
        <p:txBody>
          <a:bodyPr spcFirstLastPara="1" wrap="none" fromWordArt="1">
            <a:prstTxWarp prst="textArchUp">
              <a:avLst>
                <a:gd name="adj" fmla="val 10768444"/>
              </a:avLst>
            </a:prstTxWarp>
          </a:bodyPr>
          <a:lstStyle/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  <a:p>
            <a:pPr algn="ctr"/>
            <a:r>
              <a:rPr lang="vi-VN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Phần 1:</a:t>
            </a:r>
            <a:r>
              <a:rPr lang="en-US" sz="2800" b="1" kern="10" dirty="0" err="1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Ôn</a:t>
            </a:r>
            <a:r>
              <a:rPr lang="en-US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nhận</a:t>
            </a:r>
            <a:r>
              <a:rPr lang="en-US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biết</a:t>
            </a:r>
            <a:r>
              <a:rPr lang="en-US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và</a:t>
            </a:r>
            <a:r>
              <a:rPr lang="en-US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gọi</a:t>
            </a:r>
            <a:r>
              <a:rPr lang="en-US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tên</a:t>
            </a:r>
            <a:r>
              <a:rPr lang="en-US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các</a:t>
            </a:r>
            <a:r>
              <a:rPr lang="en-US" sz="2800" b="1" kern="10" dirty="0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 </a:t>
            </a:r>
            <a:r>
              <a:rPr lang="en-US" sz="2800" b="1" kern="10" dirty="0" err="1">
                <a:ln w="50800">
                  <a:solidFill>
                    <a:srgbClr val="008000"/>
                  </a:solidFill>
                  <a:round/>
                  <a:headEnd/>
                  <a:tailEnd/>
                </a:ln>
                <a:solidFill>
                  <a:srgbClr val="FFFF00"/>
                </a:solidFill>
                <a:latin typeface="Times New Roman"/>
                <a:cs typeface="Times New Roman"/>
              </a:rPr>
              <a:t>hình</a:t>
            </a:r>
            <a:endParaRPr lang="vi-VN" sz="2800" b="1" kern="10" dirty="0">
              <a:ln w="50800">
                <a:solidFill>
                  <a:srgbClr val="008000"/>
                </a:solidFill>
                <a:round/>
                <a:headEnd/>
                <a:tailEnd/>
              </a:ln>
              <a:solidFill>
                <a:srgbClr val="FFFF00"/>
              </a:solidFill>
              <a:latin typeface="Times New Roman"/>
              <a:cs typeface="Times New Roman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25 -0.33334 L -3.61111E-6 4.07407E-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1666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op 9+ hình nền PowerPoint mầm non, tiểu học đẹp 2023">
            <a:extLst>
              <a:ext uri="{FF2B5EF4-FFF2-40B4-BE49-F238E27FC236}">
                <a16:creationId xmlns:a16="http://schemas.microsoft.com/office/drawing/2014/main" id="{A2FBA386-2BDC-8D0D-9F2B-8B5C98C7D84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9494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ộp Văn bản 3">
            <a:extLst>
              <a:ext uri="{FF2B5EF4-FFF2-40B4-BE49-F238E27FC236}">
                <a16:creationId xmlns:a16="http://schemas.microsoft.com/office/drawing/2014/main" id="{F09ACD4C-B049-1FA5-EBBA-97F5B0E008A8}"/>
              </a:ext>
            </a:extLst>
          </p:cNvPr>
          <p:cNvSpPr txBox="1"/>
          <p:nvPr/>
        </p:nvSpPr>
        <p:spPr>
          <a:xfrm>
            <a:off x="1907704" y="1700808"/>
            <a:ext cx="669674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Phần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2: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Dạy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trẻ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biết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chắp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ghép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các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hình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theo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yêu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cầu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của</a:t>
            </a:r>
            <a:r>
              <a:rPr lang="en-US" sz="40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cô</a:t>
            </a:r>
            <a:endParaRPr lang="en-US" sz="3600" dirty="0">
              <a:solidFill>
                <a:srgbClr val="FF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title"/>
          </p:nvPr>
        </p:nvSpPr>
        <p:spPr>
          <a:xfrm>
            <a:off x="1253625" y="188640"/>
            <a:ext cx="6912768" cy="504056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899592" y="2211068"/>
            <a:ext cx="2930668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220072" y="2212481"/>
            <a:ext cx="2930668" cy="285752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468182" y="1875406"/>
            <a:ext cx="3103818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 dirty="0">
              <a:solidFill>
                <a:srgbClr val="00B0F0"/>
              </a:solidFill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0" y="1875406"/>
            <a:ext cx="3103818" cy="3071834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FEA30272-EC67-599E-922A-C69D3927B4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9886" y="188640"/>
            <a:ext cx="6264696" cy="418058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214471" y="3645024"/>
            <a:ext cx="2797690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3214471" y="1144694"/>
            <a:ext cx="2797690" cy="2500330"/>
          </a:xfrm>
          <a:prstGeom prst="rect">
            <a:avLst/>
          </a:prstGeom>
          <a:solidFill>
            <a:srgbClr val="0070C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3F3151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2" name="Tiêu đề 1">
            <a:extLst>
              <a:ext uri="{FF2B5EF4-FFF2-40B4-BE49-F238E27FC236}">
                <a16:creationId xmlns:a16="http://schemas.microsoft.com/office/drawing/2014/main" id="{4A0C46B1-72FC-6D76-5EFA-E8EA2B173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9632" y="270405"/>
            <a:ext cx="6912768" cy="442241"/>
          </a:xfrm>
          <a:ln w="12700">
            <a:solidFill>
              <a:srgbClr val="00B050"/>
            </a:solidFill>
          </a:ln>
        </p:spPr>
        <p:txBody>
          <a:bodyPr>
            <a:normAutofit fontScale="90000"/>
          </a:bodyPr>
          <a:lstStyle/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chư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̃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nhật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id="{B6CA4E0F-9E1C-AC8F-86C2-FFDF48482E73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id="{ECEA4922-7532-5AFF-17AB-22B65EB9C649}"/>
              </a:ext>
            </a:extLst>
          </p:cNvPr>
          <p:cNvSpPr/>
          <p:nvPr/>
        </p:nvSpPr>
        <p:spPr>
          <a:xfrm rot="10800000">
            <a:off x="4860032" y="1412776"/>
            <a:ext cx="3109784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:a16="http://schemas.microsoft.com/office/drawing/2014/main" id="{F4168ED9-7F06-0198-4A01-598D40924C87}"/>
              </a:ext>
            </a:extLst>
          </p:cNvPr>
          <p:cNvSpPr/>
          <p:nvPr/>
        </p:nvSpPr>
        <p:spPr>
          <a:xfrm>
            <a:off x="1489886" y="2222498"/>
            <a:ext cx="3144539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3024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êu đề 1">
            <a:extLst>
              <a:ext uri="{FF2B5EF4-FFF2-40B4-BE49-F238E27FC236}">
                <a16:creationId xmlns:a16="http://schemas.microsoft.com/office/drawing/2014/main" id="{B6CA4E0F-9E1C-AC8F-86C2-FFDF48482E73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tam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ight Triangle 9">
            <a:extLst>
              <a:ext uri="{FF2B5EF4-FFF2-40B4-BE49-F238E27FC236}">
                <a16:creationId xmlns:a16="http://schemas.microsoft.com/office/drawing/2014/main" id="{ECEA4922-7532-5AFF-17AB-22B65EB9C649}"/>
              </a:ext>
            </a:extLst>
          </p:cNvPr>
          <p:cNvSpPr/>
          <p:nvPr/>
        </p:nvSpPr>
        <p:spPr>
          <a:xfrm rot="10800000">
            <a:off x="3067341" y="1853640"/>
            <a:ext cx="3109784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ight Triangle 9">
            <a:extLst>
              <a:ext uri="{FF2B5EF4-FFF2-40B4-BE49-F238E27FC236}">
                <a16:creationId xmlns:a16="http://schemas.microsoft.com/office/drawing/2014/main" id="{F4168ED9-7F06-0198-4A01-598D40924C87}"/>
              </a:ext>
            </a:extLst>
          </p:cNvPr>
          <p:cNvSpPr/>
          <p:nvPr/>
        </p:nvSpPr>
        <p:spPr>
          <a:xfrm>
            <a:off x="3049964" y="1853640"/>
            <a:ext cx="3144539" cy="3150717"/>
          </a:xfrm>
          <a:prstGeom prst="rtTriangl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2559300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115616" y="1362596"/>
            <a:ext cx="2448797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5579589" y="1362596"/>
            <a:ext cx="2448797" cy="4429156"/>
          </a:xfrm>
          <a:prstGeom prst="rect">
            <a:avLst/>
          </a:prstGeom>
          <a:solidFill>
            <a:srgbClr val="FF0000"/>
          </a:solidFill>
          <a:ln w="0">
            <a:noFill/>
            <a:miter lim="800000"/>
            <a:headEnd/>
            <a:tailEnd/>
          </a:ln>
          <a:effectLst>
            <a:outerShdw dist="28398" dir="3806097" algn="ctr" rotWithShape="0">
              <a:srgbClr val="974706"/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vi-VN"/>
          </a:p>
        </p:txBody>
      </p:sp>
      <p:sp>
        <p:nvSpPr>
          <p:cNvPr id="3" name="Tiêu đề 1">
            <a:extLst>
              <a:ext uri="{FF2B5EF4-FFF2-40B4-BE49-F238E27FC236}">
                <a16:creationId xmlns:a16="http://schemas.microsoft.com/office/drawing/2014/main" id="{9D6D3644-3771-B454-2FE2-D4F2C71C4A52}"/>
              </a:ext>
            </a:extLst>
          </p:cNvPr>
          <p:cNvSpPr txBox="1">
            <a:spLocks/>
          </p:cNvSpPr>
          <p:nvPr/>
        </p:nvSpPr>
        <p:spPr>
          <a:xfrm>
            <a:off x="1489886" y="188640"/>
            <a:ext cx="6264696" cy="418058"/>
          </a:xfrm>
          <a:prstGeom prst="rect">
            <a:avLst/>
          </a:prstGeom>
          <a:ln w="12700">
            <a:solidFill>
              <a:srgbClr val="00B050"/>
            </a:solidFill>
          </a:ln>
        </p:spPr>
        <p:txBody>
          <a:bodyPr vert="horz" lIns="91440" tIns="45720" rIns="91440" bIns="45720" rtlCol="0" anchor="ctr">
            <a:normAutofit fontScale="8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Chắp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ghép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một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hình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vi-V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12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</p:bldLst>
  </p:timing>
</p:sld>
</file>

<file path=ppt/theme/theme1.xml><?xml version="1.0" encoding="utf-8"?>
<a:theme xmlns:a="http://schemas.openxmlformats.org/drawingml/2006/main" name="Chủ đề của Offic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hủ đề của Office">
  <a:themeElements>
    <a:clrScheme name="Văn phòng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Văn phòng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ăn phòng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774</TotalTime>
  <Words>201</Words>
  <Application>Microsoft Office PowerPoint</Application>
  <PresentationFormat>On-screen Show (4:3)</PresentationFormat>
  <Paragraphs>29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Times New Roman</vt:lpstr>
      <vt:lpstr>Chủ đề của Office</vt:lpstr>
      <vt:lpstr>PowerPoint Presentation</vt:lpstr>
      <vt:lpstr>PowerPoint Presentation</vt:lpstr>
      <vt:lpstr>PowerPoint Presentation</vt:lpstr>
      <vt:lpstr>Chắp ghép hai hình vuông thành một hình chữ nhật</vt:lpstr>
      <vt:lpstr>Chắp ghép hai hình vuông thành hình chữ nhật</vt:lpstr>
      <vt:lpstr>Chắp ghép hai hình vuông thành một hình chữ nhật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Hoạt động 1: ôn luyện hình</dc:title>
  <dc:creator>Huy Loc</dc:creator>
  <cp:lastModifiedBy>Windows 10</cp:lastModifiedBy>
  <cp:revision>73</cp:revision>
  <dcterms:created xsi:type="dcterms:W3CDTF">2015-10-27T05:14:19Z</dcterms:created>
  <dcterms:modified xsi:type="dcterms:W3CDTF">2024-05-05T02:50:22Z</dcterms:modified>
</cp:coreProperties>
</file>