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6" r:id="rId2"/>
    <p:sldId id="375" r:id="rId3"/>
    <p:sldId id="374" r:id="rId4"/>
    <p:sldId id="268" r:id="rId5"/>
    <p:sldId id="303" r:id="rId6"/>
  </p:sldIdLst>
  <p:sldSz cx="9144000" cy="6858000" type="screen4x3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F99FF"/>
    <a:srgbClr val="66FF99"/>
    <a:srgbClr val="99FF66"/>
    <a:srgbClr val="66FFFF"/>
    <a:srgbClr val="FFCCFF"/>
    <a:srgbClr val="FFFFFF"/>
    <a:srgbClr val="99CC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7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4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46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3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8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3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83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A549DDB-AA94-41C3-95ED-E843B3536B4F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85B8D9-CAFD-417E-98B9-D7D84B9966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18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971800"/>
            <a:ext cx="9220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5426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3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23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2663" y="2243241"/>
            <a:ext cx="944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PHÁ BẢN THÂN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Kim Chi 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 MGL A3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CFDE7E7-7BA2-4527-92CA-052EDB46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171575"/>
            <a:ext cx="17811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9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55" y="868592"/>
            <a:ext cx="3200400" cy="11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anchor="ctr">
            <a:spAutoFit/>
          </a:bodyPr>
          <a:lstStyle/>
          <a:p>
            <a:pPr lvl="1" algn="just" eaLnBrk="0" hangingPunct="0">
              <a:lnSpc>
                <a:spcPct val="150000"/>
              </a:lnSpc>
              <a:tabLst>
                <a:tab pos="2743200" algn="ctr"/>
                <a:tab pos="4476750" algn="l"/>
              </a:tabLst>
            </a:pPr>
            <a:endParaRPr lang="en-US" altLang="zh-CN" sz="2500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indent="34290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4476750" algn="l"/>
              </a:tabLst>
            </a:pPr>
            <a:endParaRPr lang="vi-VN" altLang="zh-CN" sz="22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028" name="Picture 4" descr="Top 100+ Tranh chủ đề trường mầm non của bé đẹp, đặc sắc nhất">
            <a:extLst>
              <a:ext uri="{FF2B5EF4-FFF2-40B4-BE49-F238E27FC236}">
                <a16:creationId xmlns:a16="http://schemas.microsoft.com/office/drawing/2014/main" id="{DCB07559-E9E7-B6AB-5D16-3E92E7445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0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D3129F-98E3-070C-9D44-2AA8041D2E6B}"/>
              </a:ext>
            </a:extLst>
          </p:cNvPr>
          <p:cNvSpPr txBox="1"/>
          <p:nvPr/>
        </p:nvSpPr>
        <p:spPr>
          <a:xfrm>
            <a:off x="2790826" y="14287"/>
            <a:ext cx="636746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564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ình nền Powerpoint đẹp 1 - Dạy học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5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55" y="868592"/>
            <a:ext cx="3200400" cy="11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anchor="ctr">
            <a:spAutoFit/>
          </a:bodyPr>
          <a:lstStyle/>
          <a:p>
            <a:pPr lvl="1" algn="just" eaLnBrk="0" hangingPunct="0">
              <a:lnSpc>
                <a:spcPct val="150000"/>
              </a:lnSpc>
              <a:tabLst>
                <a:tab pos="2743200" algn="ctr"/>
                <a:tab pos="4476750" algn="l"/>
              </a:tabLst>
            </a:pPr>
            <a:endParaRPr lang="en-US" altLang="zh-CN" sz="2500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indent="34290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4476750" algn="l"/>
              </a:tabLst>
            </a:pPr>
            <a:endParaRPr lang="vi-VN" altLang="zh-CN" sz="22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AC2E6E0-AF8B-646B-5B2E-C2528AB66C46}"/>
              </a:ext>
            </a:extLst>
          </p:cNvPr>
          <p:cNvSpPr/>
          <p:nvPr/>
        </p:nvSpPr>
        <p:spPr>
          <a:xfrm>
            <a:off x="2667000" y="85452"/>
            <a:ext cx="4648200" cy="73551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sz="24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3552A66-37F1-5278-01CF-12402648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55" y="3151989"/>
            <a:ext cx="222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4B251C-F6DA-AC25-5AEF-DB7C87EEF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630" y="883236"/>
            <a:ext cx="3458209" cy="259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04C1C0-DEF9-19F4-5EAD-DF9C9CD1C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292" y="3532853"/>
            <a:ext cx="3200400" cy="3259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568BCFA9-040C-1D19-0A06-3266A6B2B3AF}"/>
              </a:ext>
            </a:extLst>
          </p:cNvPr>
          <p:cNvSpPr/>
          <p:nvPr/>
        </p:nvSpPr>
        <p:spPr>
          <a:xfrm>
            <a:off x="5300228" y="870197"/>
            <a:ext cx="3630528" cy="245495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sz="20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69B58D-7C94-F87F-91CE-6827EB2A0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766" y="3577263"/>
            <a:ext cx="2881986" cy="3259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8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ình nền Powerpoint đẹp 1 - Dạy học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5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55" y="868592"/>
            <a:ext cx="3200400" cy="11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anchor="ctr">
            <a:spAutoFit/>
          </a:bodyPr>
          <a:lstStyle/>
          <a:p>
            <a:pPr lvl="1" algn="just" eaLnBrk="0" hangingPunct="0">
              <a:lnSpc>
                <a:spcPct val="150000"/>
              </a:lnSpc>
              <a:tabLst>
                <a:tab pos="2743200" algn="ctr"/>
                <a:tab pos="4476750" algn="l"/>
              </a:tabLst>
            </a:pPr>
            <a:endParaRPr lang="en-US" altLang="zh-CN" sz="2500" b="1" i="1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indent="34290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4476750" algn="l"/>
              </a:tabLst>
            </a:pPr>
            <a:endParaRPr lang="vi-VN" altLang="zh-CN" sz="22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E13C8E83-B192-DE2A-FCAE-FCD2F9173CC0}"/>
              </a:ext>
            </a:extLst>
          </p:cNvPr>
          <p:cNvSpPr/>
          <p:nvPr/>
        </p:nvSpPr>
        <p:spPr>
          <a:xfrm>
            <a:off x="3214255" y="0"/>
            <a:ext cx="2895600" cy="73551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3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24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43114-61F1-2C68-4B4B-D650332D8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2" y="3913989"/>
            <a:ext cx="4147127" cy="289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C207F-D444-0C07-20A2-965D83F5D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26" y="3933825"/>
            <a:ext cx="4700444" cy="2895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AFACEE-659A-B39F-DDF2-EE9A42205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970" y="868592"/>
            <a:ext cx="2895600" cy="2895600"/>
          </a:xfrm>
          <a:prstGeom prst="rect">
            <a:avLst/>
          </a:prstGeom>
        </p:spPr>
      </p:pic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8B38294F-6606-116D-7FAC-361A1ABFD4C1}"/>
              </a:ext>
            </a:extLst>
          </p:cNvPr>
          <p:cNvSpPr/>
          <p:nvPr/>
        </p:nvSpPr>
        <p:spPr>
          <a:xfrm>
            <a:off x="-13856" y="735515"/>
            <a:ext cx="6191251" cy="319830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0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cc82n-thacc80nh-cacc89m-occ9b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2777</TotalTime>
  <Words>184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SimSun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Administrator</cp:lastModifiedBy>
  <cp:revision>395</cp:revision>
  <cp:lastPrinted>2022-01-18T00:16:07Z</cp:lastPrinted>
  <dcterms:created xsi:type="dcterms:W3CDTF">2021-10-12T17:35:44Z</dcterms:created>
  <dcterms:modified xsi:type="dcterms:W3CDTF">2024-10-13T09:36:24Z</dcterms:modified>
</cp:coreProperties>
</file>