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90" r:id="rId12"/>
    <p:sldId id="291" r:id="rId13"/>
    <p:sldId id="293" r:id="rId14"/>
    <p:sldId id="295" r:id="rId15"/>
    <p:sldId id="297" r:id="rId16"/>
    <p:sldId id="299" r:id="rId17"/>
    <p:sldId id="276" r:id="rId18"/>
    <p:sldId id="278" r:id="rId19"/>
    <p:sldId id="303" r:id="rId20"/>
    <p:sldId id="280" r:id="rId21"/>
    <p:sldId id="282" r:id="rId22"/>
    <p:sldId id="285" r:id="rId23"/>
    <p:sldId id="302" r:id="rId24"/>
    <p:sldId id="269" r:id="rId25"/>
    <p:sldId id="304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5204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0872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041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2646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645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539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7937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2107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1360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809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5561"/>
      </p:ext>
    </p:extLst>
  </p:cSld>
  <p:clrMapOvr>
    <a:masterClrMapping/>
  </p:clrMapOvr>
  <p:transition spd="med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2C2C-1ABB-4BFD-BB1E-77D80C69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8069"/>
      </p:ext>
    </p:extLst>
  </p:cSld>
  <p:clrMapOvr>
    <a:masterClrMapping/>
  </p:clrMapOvr>
  <p:transition spd="med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A864-FAC0-4F20-B9A3-3B7E1DAB6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3370"/>
      </p:ext>
    </p:extLst>
  </p:cSld>
  <p:clrMapOvr>
    <a:masterClrMapping/>
  </p:clrMapOvr>
  <p:transition spd="med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8EBC-389C-4AC5-B10D-778D41E7D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4890"/>
      </p:ext>
    </p:extLst>
  </p:cSld>
  <p:clrMapOvr>
    <a:masterClrMapping/>
  </p:clrMapOvr>
  <p:transition spd="med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45D-4768-46FF-8E56-8D073E0DE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258"/>
      </p:ext>
    </p:extLst>
  </p:cSld>
  <p:clrMapOvr>
    <a:masterClrMapping/>
  </p:clrMapOvr>
  <p:transition spd="med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4D-55FE-4129-A57E-6926AB88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307"/>
      </p:ext>
    </p:extLst>
  </p:cSld>
  <p:clrMapOvr>
    <a:masterClrMapping/>
  </p:clrMapOvr>
  <p:transition spd="med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EC5E-3CE9-4759-B9C3-220930042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2238"/>
      </p:ext>
    </p:extLst>
  </p:cSld>
  <p:clrMapOvr>
    <a:masterClrMapping/>
  </p:clrMapOvr>
  <p:transition spd="med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91-B45F-4C46-9595-089BB3A15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6651"/>
      </p:ext>
    </p:extLst>
  </p:cSld>
  <p:clrMapOvr>
    <a:masterClrMapping/>
  </p:clrMapOvr>
  <p:transition spd="med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343-C6F2-443A-9218-837EE9007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4592"/>
      </p:ext>
    </p:extLst>
  </p:cSld>
  <p:clrMapOvr>
    <a:masterClrMapping/>
  </p:clrMapOvr>
  <p:transition spd="med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4A4-5841-4496-8179-649E44D24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865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678"/>
      </p:ext>
    </p:extLst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DE-7313-4C76-AAB3-9C7D9D3D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368"/>
      </p:ext>
    </p:extLst>
  </p:cSld>
  <p:clrMapOvr>
    <a:masterClrMapping/>
  </p:clrMapOvr>
  <p:transition spd="med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5A0-1BAD-4703-A12D-A9B86C9A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473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508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18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899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19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768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791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7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976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508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4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63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8769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82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5407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831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372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674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3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9631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725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4229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0416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7029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4296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604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482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6648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805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685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39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343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538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3750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387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071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429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766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22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9402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9533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5684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823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669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113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99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40435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8007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9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42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647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63874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3358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485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5353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6496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5733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737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3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590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94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0793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48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3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0244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3075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7183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71510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0450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854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76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0488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2337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4735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4569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2265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7900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8452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536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9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371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336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9188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87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112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128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887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4874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0649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36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E405-D418-4259-BD29-AE5B60DEECD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1C1-0088-4076-BC4F-B8EE6E100C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Ca%20nhac\Hat-Gao-Lang-T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200400" y="389104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33600" y="4653048"/>
            <a:ext cx="853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hêm, bớt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tạo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7.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5-6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49500" y="2979703"/>
            <a:ext cx="6642100" cy="89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Làm quen với toán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00400" y="59944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Nguyễn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Thị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Kim Chi</a:t>
            </a:r>
            <a:endParaRPr lang="en-US" sz="24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0" y="2976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B8112F-5EAE-4EB9-8D08-14DAC9EC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14" y="1605231"/>
            <a:ext cx="1145071" cy="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bông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711204" y="6144917"/>
            <a:ext cx="8839200" cy="611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7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31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80" y="42365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006" y="431088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1438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314" y="4385200"/>
            <a:ext cx="210820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498" y="4279136"/>
            <a:ext cx="212090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72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325" y="1859340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27" y="423221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62" y="1580150"/>
            <a:ext cx="1411431" cy="23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4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0" y="4745863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25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2" y="4755394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2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451" y="4357795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93" y="4357793"/>
            <a:ext cx="36575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339" y="4323485"/>
            <a:ext cx="36576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469" y="4453042"/>
            <a:ext cx="35687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883" y="4357794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433" y="4402244"/>
            <a:ext cx="35686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301" y="4408594"/>
            <a:ext cx="3657597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341953" y="4542812"/>
            <a:ext cx="153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 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1411431" cy="36195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8" y="254000"/>
            <a:ext cx="1411431" cy="36195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9" y="297240"/>
            <a:ext cx="1411431" cy="36195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0" y="368300"/>
            <a:ext cx="1411431" cy="36195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2" y="297240"/>
            <a:ext cx="1411431" cy="3619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75950" y="1135440"/>
            <a:ext cx="130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99" y="264280"/>
            <a:ext cx="1411431" cy="36195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110520"/>
            <a:ext cx="141143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90627" y="2967335"/>
            <a:ext cx="821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7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25675" y="2967335"/>
            <a:ext cx="834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35300" y="1612900"/>
            <a:ext cx="685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 các cô mạnh khoẻ và các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chăm ngoan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giỏi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510" name="Hat-Gao-Lang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5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80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152441"/>
            <a:ext cx="1087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1.Kiến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mối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1, 2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2400" y="289568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5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533469"/>
            <a:ext cx="10871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2.Kĩ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bớt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đựơc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3.Thái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1200" y="228629"/>
            <a:ext cx="1117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endParaRPr lang="en-US" altLang="en-US" sz="3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đài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xanh,vườn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…”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rổ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từ1-&gt;7,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phoóc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016000" y="4572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“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Gieo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hạt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-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thăm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quan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vườn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endParaRPr lang="en-US" sz="24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1005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5418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2.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553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a) Ôn số lượng và chữ số trong phạm vi 7: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364279" y="3581916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0830986" y="321258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512683"/>
            <a:ext cx="1411431" cy="230247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1423790"/>
            <a:ext cx="1411431" cy="230247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5" y="1353774"/>
            <a:ext cx="1411431" cy="2302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7" y="1382599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39" y="1350683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4" y="1350682"/>
            <a:ext cx="1411431" cy="230247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015" y="4164515"/>
            <a:ext cx="3092336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14" y="4184246"/>
            <a:ext cx="3131797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96" y="4219254"/>
            <a:ext cx="3201814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973" y="4168970"/>
            <a:ext cx="316235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6" y="4279497"/>
            <a:ext cx="334873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02" y="4219254"/>
            <a:ext cx="3289003" cy="170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26673" y="1512683"/>
            <a:ext cx="165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b) Dạy trẻ thêm bớt trong phạm vi 7: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1 đối tượng</a:t>
            </a:r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693" y="4222868"/>
            <a:ext cx="3289003" cy="170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2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chiếc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18028" y="3803653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969" y="4096772"/>
            <a:ext cx="2256826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8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508000" y="59309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6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527</Words>
  <Application>Microsoft Office PowerPoint</Application>
  <PresentationFormat>Widescreen</PresentationFormat>
  <Paragraphs>67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Administrator</cp:lastModifiedBy>
  <cp:revision>57</cp:revision>
  <dcterms:created xsi:type="dcterms:W3CDTF">2020-11-18T05:50:26Z</dcterms:created>
  <dcterms:modified xsi:type="dcterms:W3CDTF">2024-11-17T02:40:36Z</dcterms:modified>
</cp:coreProperties>
</file>