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68" r:id="rId4"/>
    <p:sldId id="267" r:id="rId5"/>
    <p:sldId id="277" r:id="rId6"/>
    <p:sldId id="275" r:id="rId7"/>
    <p:sldId id="279" r:id="rId8"/>
    <p:sldId id="281" r:id="rId9"/>
    <p:sldId id="282" r:id="rId10"/>
    <p:sldId id="270" r:id="rId11"/>
    <p:sldId id="278" r:id="rId12"/>
    <p:sldId id="271" r:id="rId13"/>
    <p:sldId id="284" r:id="rId14"/>
    <p:sldId id="276" r:id="rId15"/>
    <p:sldId id="274" r:id="rId16"/>
    <p:sldId id="269" r:id="rId17"/>
    <p:sldId id="272" r:id="rId18"/>
    <p:sldId id="280" r:id="rId19"/>
    <p:sldId id="285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2771" autoAdjust="0"/>
  </p:normalViewPr>
  <p:slideViewPr>
    <p:cSldViewPr>
      <p:cViewPr>
        <p:scale>
          <a:sx n="76" d="100"/>
          <a:sy n="76" d="100"/>
        </p:scale>
        <p:origin x="-135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9704F-1A91-4143-944E-A3E1765098B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B0AF2-67C9-46F3-8792-0A94552AC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B0AF2-67C9-46F3-8792-0A94552AC9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3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5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5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0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0960-D921-4C35-84BE-EA01A5DC1298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4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0960-D921-4C35-84BE-EA01A5DC1298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B209-A4A4-43E4-BDAE-9EA8435667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7" y="-51376"/>
            <a:ext cx="913994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7484" y="2500461"/>
            <a:ext cx="74031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smtClean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b="1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5400" b="1" cap="none" spc="0" dirty="0">
              <a:ln w="11430"/>
              <a:solidFill>
                <a:srgbClr val="FF0066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99" y="60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CẦU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2500461"/>
            <a:ext cx="73152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</a:t>
            </a:r>
            <a:r>
              <a:rPr lang="en-US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LỊCH, VĂN MINH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MINH KHI ĐI THANG MÁY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5- 6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Chi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mrtie\OneDrive\Máy tính\z5444130037286_77d2cf604e1067ae46ae295c04a603f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1" y="1255931"/>
            <a:ext cx="2390775" cy="124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00818"/>
            <a:ext cx="6248400" cy="69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ell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371600"/>
            <a:ext cx="8001000" cy="76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l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52400"/>
            <a:ext cx="7848600" cy="677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xảy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sự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cố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ý: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ell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582"/>
            <a:ext cx="6096000" cy="611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ell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65352"/>
            <a:ext cx="6629400" cy="619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ell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934200" cy="64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ell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304800"/>
            <a:ext cx="5943600" cy="67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4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ell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638"/>
            <a:ext cx="7010400" cy="67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/>
          <a:stretch/>
        </p:blipFill>
        <p:spPr>
          <a:xfrm>
            <a:off x="2469445" y="925688"/>
            <a:ext cx="5416868" cy="47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6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thang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máy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cần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ý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điều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gì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52400"/>
            <a:ext cx="8610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8" y="55626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  <p:pic>
        <p:nvPicPr>
          <p:cNvPr id="1026" name="Picture 2" descr="C:\Users\Dell\Desktop\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025" y="-7086600"/>
            <a:ext cx="11830050" cy="210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ell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" y="-152400"/>
            <a:ext cx="9212179" cy="74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ell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ell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018"/>
            <a:ext cx="9144000" cy="700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ell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Dell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2" y="0"/>
            <a:ext cx="9300411" cy="700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10&quot;&gt;&lt;property id=&quot;20148&quot; value=&quot;5&quot;/&gt;&lt;property id=&quot;20300&quot; value=&quot;Slide 9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229&quot;&gt;&lt;property id=&quot;20148&quot; value=&quot;5&quot;/&gt;&lt;property id=&quot;20300&quot; value=&quot;Slide 12&quot;/&gt;&lt;property id=&quot;20307&quot; value=&quot;266&quot;/&gt;&lt;/object&gt;&lt;object type=&quot;3&quot; unique_id=&quot;10230&quot;&gt;&lt;property id=&quot;20148&quot; value=&quot;5&quot;/&gt;&lt;property id=&quot;20300&quot; value=&quot;Slide 14&quot;/&gt;&lt;property id=&quot;20307&quot; value=&quot;267&quot;/&gt;&lt;/object&gt;&lt;object type=&quot;3&quot; unique_id=&quot;10231&quot;&gt;&lt;property id=&quot;20148&quot; value=&quot;5&quot;/&gt;&lt;property id=&quot;20300&quot; value=&quot;Slide 15&quot;/&gt;&lt;property id=&quot;20307&quot; value=&quot;269&quot;/&gt;&lt;/object&gt;&lt;object type=&quot;3&quot; unique_id=&quot;10232&quot;&gt;&lt;property id=&quot;20148&quot; value=&quot;5&quot;/&gt;&lt;property id=&quot;20300&quot; value=&quot;Slide 17&quot;/&gt;&lt;property id=&quot;20307&quot; value=&quot;268&quot;/&gt;&lt;/object&gt;&lt;object type=&quot;3&quot; unique_id=&quot;10233&quot;&gt;&lt;property id=&quot;20148&quot; value=&quot;5&quot;/&gt;&lt;property id=&quot;20300&quot; value=&quot;Slide 19&quot;/&gt;&lt;property id=&quot;20307&quot; value=&quot;270&quot;/&gt;&lt;/object&gt;&lt;object type=&quot;3&quot; unique_id=&quot;10234&quot;&gt;&lt;property id=&quot;20148&quot; value=&quot;5&quot;/&gt;&lt;property id=&quot;20300&quot; value=&quot;Slide 2&quot;/&gt;&lt;property id=&quot;20307&quot; value=&quot;271&quot;/&gt;&lt;/object&gt;&lt;object type=&quot;3&quot; unique_id=&quot;10235&quot;&gt;&lt;property id=&quot;20148&quot; value=&quot;5&quot;/&gt;&lt;property id=&quot;20300&quot; value=&quot;Slide 16&quot;/&gt;&lt;property id=&quot;20307&quot; value=&quot;272&quot;/&gt;&lt;/object&gt;&lt;object type=&quot;3&quot; unique_id=&quot;10236&quot;&gt;&lt;property id=&quot;20148&quot; value=&quot;5&quot;/&gt;&lt;property id=&quot;20300&quot; value=&quot;Slide 18&quot;/&gt;&lt;property id=&quot;20307&quot; value=&quot;273&quot;/&gt;&lt;/object&gt;&lt;object type=&quot;3&quot; unique_id=&quot;10513&quot;&gt;&lt;property id=&quot;20148&quot; value=&quot;5&quot;/&gt;&lt;property id=&quot;20300&quot; value=&quot;Slide 6&quot;/&gt;&lt;property id=&quot;20307&quot; value=&quot;274&quot;/&gt;&lt;/object&gt;&lt;object type=&quot;3&quot; unique_id=&quot;10616&quot;&gt;&lt;property id=&quot;20148&quot; value=&quot;5&quot;/&gt;&lt;property id=&quot;20300&quot; value=&quot;Slide 7&quot;/&gt;&lt;property id=&quot;20307&quot; value=&quot;275&quot;/&gt;&lt;/object&gt;&lt;object type=&quot;3&quot; unique_id=&quot;10707&quot;&gt;&lt;property id=&quot;20148&quot; value=&quot;5&quot;/&gt;&lt;property id=&quot;20300&quot; value=&quot;Slide 20&quot;/&gt;&lt;property id=&quot;20307&quot; value=&quot;276&quot;/&gt;&lt;/object&gt;&lt;object type=&quot;3&quot; unique_id=&quot;10784&quot;&gt;&lt;property id=&quot;20148&quot; value=&quot;5&quot;/&gt;&lt;property id=&quot;20300&quot; value=&quot;Slide 10&quot;/&gt;&lt;property id=&quot;20307&quot; value=&quot;277&quot;/&gt;&lt;/object&gt;&lt;object type=&quot;3&quot; unique_id=&quot;11105&quot;&gt;&lt;property id=&quot;20148&quot; value=&quot;5&quot;/&gt;&lt;property id=&quot;20300&quot; value=&quot;Slide 11&quot;/&gt;&lt;property id=&quot;20307&quot; value=&quot;278&quot;/&gt;&lt;/object&gt;&lt;object type=&quot;3&quot; unique_id=&quot;11166&quot;&gt;&lt;property id=&quot;20148&quot; value=&quot;5&quot;/&gt;&lt;property id=&quot;20300&quot; value=&quot;Slide 4&quot;/&gt;&lt;property id=&quot;20307&quot; value=&quot;279&quot;/&gt;&lt;/object&gt;&lt;object type=&quot;3&quot; unique_id=&quot;11167&quot;&gt;&lt;property id=&quot;20148&quot; value=&quot;5&quot;/&gt;&lt;property id=&quot;20300&quot; value=&quot;Slide 5&quot;/&gt;&lt;property id=&quot;20307&quot; value=&quot;280&quot;/&gt;&lt;/object&gt;&lt;object type=&quot;3&quot; unique_id=&quot;11168&quot;&gt;&lt;property id=&quot;20148&quot; value=&quot;5&quot;/&gt;&lt;property id=&quot;20300&quot; value=&quot;Slide 13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50</Words>
  <Application>Microsoft Office PowerPoint</Application>
  <PresentationFormat>On-screen Show (4:3)</PresentationFormat>
  <Paragraphs>16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mrtienv@gmail.com</cp:lastModifiedBy>
  <cp:revision>109</cp:revision>
  <dcterms:created xsi:type="dcterms:W3CDTF">2016-11-01T06:02:57Z</dcterms:created>
  <dcterms:modified xsi:type="dcterms:W3CDTF">2024-05-15T14:41:24Z</dcterms:modified>
</cp:coreProperties>
</file>