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78" r:id="rId3"/>
    <p:sldId id="282" r:id="rId4"/>
    <p:sldId id="292" r:id="rId5"/>
    <p:sldId id="316" r:id="rId6"/>
    <p:sldId id="293" r:id="rId7"/>
    <p:sldId id="317" r:id="rId8"/>
    <p:sldId id="284" r:id="rId9"/>
    <p:sldId id="318" r:id="rId10"/>
    <p:sldId id="285" r:id="rId11"/>
    <p:sldId id="322" r:id="rId12"/>
    <p:sldId id="311" r:id="rId13"/>
    <p:sldId id="328" r:id="rId14"/>
    <p:sldId id="269" r:id="rId15"/>
    <p:sldId id="330" r:id="rId16"/>
    <p:sldId id="332" r:id="rId17"/>
    <p:sldId id="334" r:id="rId18"/>
    <p:sldId id="336" r:id="rId19"/>
    <p:sldId id="338" r:id="rId20"/>
    <p:sldId id="340" r:id="rId21"/>
    <p:sldId id="342" r:id="rId22"/>
    <p:sldId id="344" r:id="rId23"/>
    <p:sldId id="346" r:id="rId24"/>
    <p:sldId id="267" r:id="rId25"/>
    <p:sldId id="365" r:id="rId26"/>
    <p:sldId id="363" r:id="rId27"/>
    <p:sldId id="270" r:id="rId28"/>
    <p:sldId id="271" r:id="rId29"/>
    <p:sldId id="348" r:id="rId30"/>
    <p:sldId id="350" r:id="rId31"/>
    <p:sldId id="272" r:id="rId32"/>
    <p:sldId id="354" r:id="rId33"/>
    <p:sldId id="352" r:id="rId34"/>
    <p:sldId id="2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4F535-45BB-4172-87FA-EB22602A485F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3D07-88CD-4DE9-9A53-E459D3C3D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5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0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0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98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AFD2-529A-4625-8043-DD6D6E230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041681-5EE8-458E-860D-68115504355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05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9B80D-1170-4BE6-8290-E96A12B9DBE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A6E095-B16D-4E4D-B596-14863D73EC8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3890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576C2-D7B6-466D-B75F-59D5A8A61D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264C83-C15B-4484-B620-BC7BDB680A9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938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DB7DC-C89C-4B6F-AB88-A3C6D669D6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A9096-74C5-4786-9691-1A1F44998A7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2014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281A9-AC68-4103-B7F9-A99EA11574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12C6B6-A2EF-457A-8704-50C4A642ACF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258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8B147-1D66-4390-8ACD-5E5164D865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9F2581-B6D1-4111-80AA-FC14B3D23B9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080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534F8-105A-48B8-B0AA-B7A5C2CA00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1CF2F-5B2C-461A-9029-FC18BA32D38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77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C5CEA-2116-4310-BD24-FCD9B9880A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D3945A-F535-44A8-B32B-18CC6E4DB84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199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84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4F5A0-6070-4E7B-B405-CEC411CAD4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843CC8-80FD-4887-90CF-A256044BC1B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097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0DD48-5C43-43A4-AB4F-53359C6F39F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F08F38-BB8C-441B-8D23-B4BAA5ED083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74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D8D95-1FF0-47F2-8133-88AE12036B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53EF92-5977-4605-8F35-30E292811FE0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8677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AA6F8D-6B37-46A2-BAC5-FA628AECF4D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988474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29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5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62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88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2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4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99EA5-B7DF-4BE1-92C6-DA287F88C25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79FD7-0EEA-4CC0-ADF2-57640009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A2DFB5-761F-4C3F-A28C-32D6AB60078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4B1814-A077-47A8-B74C-10B73947BBCB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06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7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jf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3.xml"/><Relationship Id="rId6" Type="http://schemas.openxmlformats.org/officeDocument/2006/relationships/image" Target="../media/image40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5.xml"/><Relationship Id="rId6" Type="http://schemas.openxmlformats.org/officeDocument/2006/relationships/image" Target="../media/image40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17.xml"/><Relationship Id="rId6" Type="http://schemas.openxmlformats.org/officeDocument/2006/relationships/image" Target="../media/image40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jfif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jfif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jpeg"/><Relationship Id="rId5" Type="http://schemas.openxmlformats.org/officeDocument/2006/relationships/image" Target="../media/image5.jfif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C820970-0EC1-4B5C-9F3A-8311B3BC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0617" y="146336"/>
            <a:ext cx="61337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UBND QUẬN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LONG </a:t>
            </a: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BIÊN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TRƯỜNG MẦM NON </a:t>
            </a:r>
            <a:r>
              <a:rPr kumimoji="0" lang="en-US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THƯỢNG THANH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endParaRPr lang="en-US" sz="4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tuổi:MGL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5- 6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a Nhạc Thiếu Nhi Lộn Cầu Vồ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3421" y="5660967"/>
            <a:ext cx="557252" cy="3715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346665"/>
            <a:ext cx="1246910" cy="110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5758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 Tuan Deu Ngoan, nghe nhạc, tải nhạc mp3 (mp3cu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6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4"/>
    </mc:Choice>
    <mc:Fallback xmlns="">
      <p:transition spd="slow" advTm="241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15654" y="1960210"/>
            <a:ext cx="77021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5654" y="3579744"/>
            <a:ext cx="7702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3982" y="5011634"/>
            <a:ext cx="96981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4"/>
    </mc:Choice>
    <mc:Fallback xmlns="">
      <p:transition spd="slow" advTm="24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27265" y="2312227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1569" y="2348182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7235" y="2348182"/>
            <a:ext cx="1142380" cy="22789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2902" y="2348182"/>
            <a:ext cx="1232111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18296" y="2348182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83690" y="2276272"/>
            <a:ext cx="1212709" cy="2350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18162" y="2312227"/>
            <a:ext cx="1295095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67611" y="957926"/>
            <a:ext cx="3318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35021" y="2348182"/>
            <a:ext cx="1207821" cy="227896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4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31"/>
    </mc:Choice>
    <mc:Fallback xmlns="">
      <p:transition spd="slow" advTm="5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950" y="-271932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0043" y="2390313"/>
            <a:ext cx="1125092" cy="230507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7096" y="2416421"/>
            <a:ext cx="1141605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08020" y="2416421"/>
            <a:ext cx="1100699" cy="22789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09360" y="2416421"/>
            <a:ext cx="1095166" cy="2252857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8900" y="2416421"/>
            <a:ext cx="1128869" cy="217503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1318" y="2390312"/>
            <a:ext cx="1158052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10010" y="2390312"/>
            <a:ext cx="1245046" cy="23050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9357" y="880656"/>
            <a:ext cx="4390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43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53"/>
    </mc:Choice>
    <mc:Fallback xmlns="">
      <p:transition spd="slow" advTm="28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50986" y="2006988"/>
            <a:ext cx="1111348" cy="227896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01269" y="2006988"/>
            <a:ext cx="1111348" cy="227896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6175" y="2021055"/>
            <a:ext cx="1111348" cy="22789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1353" y="2021055"/>
            <a:ext cx="1114024" cy="2264899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9714" y="2021055"/>
            <a:ext cx="1111348" cy="22789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75399" y="2006988"/>
            <a:ext cx="1111348" cy="22789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63565" y="2006988"/>
            <a:ext cx="1111348" cy="22789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3433" y="986356"/>
            <a:ext cx="5173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Nhắc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2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03"/>
    </mc:Choice>
    <mc:Fallback xmlns="">
      <p:transition spd="slow" advTm="3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3789" y="1237537"/>
            <a:ext cx="1405598" cy="2820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31511" y="4318782"/>
            <a:ext cx="21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16150" y="1237537"/>
            <a:ext cx="1465473" cy="28200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93809" y="4318781"/>
            <a:ext cx="232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91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2"/>
    </mc:Choice>
    <mc:Fallback xmlns="">
      <p:transition spd="slow" advTm="3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90" y="0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84466" y="2844225"/>
            <a:ext cx="770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4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49"/>
    </mc:Choice>
    <mc:Fallback xmlns="">
      <p:transition spd="slow" advTm="1634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4146" y="1842448"/>
            <a:ext cx="1405598" cy="282005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99423" y="4077728"/>
            <a:ext cx="1632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054" y="221671"/>
            <a:ext cx="4613564" cy="3966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744" y="443345"/>
            <a:ext cx="5085238" cy="3745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2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5"/>
    </mc:Choice>
    <mc:Fallback xmlns="">
      <p:transition spd="slow" advTm="2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6600" y="5138383"/>
            <a:ext cx="3887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Kidsmart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2187" y="4050019"/>
            <a:ext cx="1161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0535" y="2265528"/>
            <a:ext cx="1382909" cy="275967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98" y="343927"/>
            <a:ext cx="4474120" cy="3782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169671"/>
            <a:ext cx="4197927" cy="37822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68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4"/>
    </mc:Choice>
    <mc:Fallback xmlns="">
      <p:transition spd="slow" advTm="3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31673" y="4077728"/>
            <a:ext cx="183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618" y="1815153"/>
            <a:ext cx="1381421" cy="28473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66" y="1500082"/>
            <a:ext cx="4284934" cy="3477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055" y="401782"/>
            <a:ext cx="3882118" cy="3675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6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41"/>
    </mc:Choice>
    <mc:Fallback xmlns="">
      <p:transition spd="slow" advTm="2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ỔI S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3" y="166256"/>
            <a:ext cx="5078437" cy="29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166255"/>
            <a:ext cx="5326224" cy="29053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9148" y="2092036"/>
            <a:ext cx="1104743" cy="97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1</a:t>
            </a:r>
            <a:endParaRPr lang="en-US" sz="6000" dirty="0"/>
          </a:p>
        </p:txBody>
      </p:sp>
      <p:sp>
        <p:nvSpPr>
          <p:cNvPr id="4" name="Oval 3"/>
          <p:cNvSpPr/>
          <p:nvPr/>
        </p:nvSpPr>
        <p:spPr>
          <a:xfrm>
            <a:off x="6264814" y="1967345"/>
            <a:ext cx="867506" cy="106196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2</a:t>
            </a:r>
            <a:endParaRPr lang="en-US" sz="6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9" y="3343277"/>
            <a:ext cx="5078437" cy="33069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9150" y="5472545"/>
            <a:ext cx="1104742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3</a:t>
            </a:r>
            <a:endParaRPr lang="en-US" sz="6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3343276"/>
            <a:ext cx="5326225" cy="32007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73091" y="5472545"/>
            <a:ext cx="886691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4</a:t>
            </a:r>
            <a:endParaRPr lang="en-US" sz="6000" dirty="0"/>
          </a:p>
        </p:txBody>
      </p:sp>
      <p:pic>
        <p:nvPicPr>
          <p:cNvPr id="6" name="Đồng hồ 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6982691" y="6650181"/>
            <a:ext cx="4418165" cy="9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303098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21105" y="1815153"/>
            <a:ext cx="1348638" cy="2728690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908" y="786998"/>
            <a:ext cx="4135902" cy="4408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353" y="1316626"/>
            <a:ext cx="4290647" cy="44594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535" y="5280452"/>
            <a:ext cx="367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8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93"/>
    </mc:Choice>
    <mc:Fallback xmlns="">
      <p:transition spd="slow" advTm="3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96716" y="5056895"/>
            <a:ext cx="2872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9935" y="1946808"/>
            <a:ext cx="1589338" cy="271569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716" y="1015821"/>
            <a:ext cx="2838084" cy="3992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537" y="133290"/>
            <a:ext cx="4520914" cy="5167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819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8"/>
    </mc:Choice>
    <mc:Fallback xmlns="">
      <p:transition spd="slow" advTm="34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93210" y="2602257"/>
            <a:ext cx="3488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856" y="4880672"/>
            <a:ext cx="1912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9697" y="1774210"/>
            <a:ext cx="1514763" cy="282564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320" y="199175"/>
            <a:ext cx="3657436" cy="2403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583" y="3364899"/>
            <a:ext cx="3471082" cy="2607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398654" y="5972557"/>
            <a:ext cx="4342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10" y="745746"/>
            <a:ext cx="4520802" cy="37130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1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7"/>
    </mc:Choice>
    <mc:Fallback xmlns="">
      <p:transition spd="slow" advTm="1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47378" y="5543665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2459" y="3038262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48495" y="6207133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6187" y="1992573"/>
            <a:ext cx="1340265" cy="26761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60" y="222749"/>
            <a:ext cx="4535450" cy="28155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851" y="942527"/>
            <a:ext cx="3333609" cy="4450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9" y="3509068"/>
            <a:ext cx="4225734" cy="2812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19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15"/>
    </mc:Choice>
    <mc:Fallback xmlns="">
      <p:transition spd="slow" advTm="37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127" y="-812512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63" y="-1177637"/>
            <a:ext cx="1220559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123468" y="1497940"/>
            <a:ext cx="7702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84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7"/>
    </mc:Choice>
    <mc:Fallback xmlns="">
      <p:transition spd="slow" advTm="1750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03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600" y="1542964"/>
            <a:ext cx="1244783" cy="22930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1266" y="1542964"/>
            <a:ext cx="1244719" cy="2293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919533" y="1542964"/>
            <a:ext cx="1327151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9074115" y="1562793"/>
            <a:ext cx="1330766" cy="2273204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71266" y="1562794"/>
            <a:ext cx="1244719" cy="225913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5684" y="698095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024" y="4823778"/>
            <a:ext cx="15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6664" y="4823778"/>
            <a:ext cx="1519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91381" y="4823778"/>
            <a:ext cx="15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10" name="Đồng Hồ Bấm Giờ Rung Chuông Và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4996" y="5449455"/>
            <a:ext cx="3377682" cy="526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407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2"/>
    </mc:Choice>
    <mc:Fallback xmlns="">
      <p:transition spd="slow" advTm="4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9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3" grpId="0"/>
      <p:bldP spid="3" grpId="1"/>
      <p:bldP spid="14" grpId="0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68" y="-131889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600" y="1542964"/>
            <a:ext cx="1244783" cy="22930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1266" y="1542964"/>
            <a:ext cx="1244719" cy="2293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796217" y="1542964"/>
            <a:ext cx="1450468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74115" y="1562793"/>
            <a:ext cx="1330766" cy="2273204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4612" y="1542964"/>
            <a:ext cx="1361373" cy="22789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5684" y="698095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024" y="4823778"/>
            <a:ext cx="15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6664" y="4823778"/>
            <a:ext cx="1519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1381" y="4823778"/>
            <a:ext cx="163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Đồng Hồ Bấm Giờ Rung Chuông Vàng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9291" y="5346998"/>
            <a:ext cx="3215473" cy="825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41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2"/>
    </mc:Choice>
    <mc:Fallback xmlns="">
      <p:transition spd="slow" advTm="4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3" grpId="0"/>
      <p:bldP spid="3" grpId="1"/>
      <p:bldP spid="14" grpId="0"/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247" y="-230743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2600" y="1542964"/>
            <a:ext cx="1314090" cy="22930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1266" y="1542964"/>
            <a:ext cx="1244719" cy="2293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919533" y="1542964"/>
            <a:ext cx="1327151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74115" y="1562793"/>
            <a:ext cx="1330766" cy="2273204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80238" y="1542965"/>
            <a:ext cx="1408669" cy="22789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5684" y="698095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024" y="4823778"/>
            <a:ext cx="163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6664" y="4823778"/>
            <a:ext cx="1519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1381" y="4823778"/>
            <a:ext cx="15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Đồng Hồ Bấm Giờ Rung Chuông Vàng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693" y="5346998"/>
            <a:ext cx="2696725" cy="825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1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2"/>
    </mc:Choice>
    <mc:Fallback xmlns="">
      <p:transition spd="slow" advTm="4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3" grpId="0"/>
      <p:bldP spid="3" grpId="1"/>
      <p:bldP spid="14" grpId="0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4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45" y="5661451"/>
            <a:ext cx="1385455" cy="156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4" y="-234605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5940" y="1913207"/>
            <a:ext cx="1310594" cy="21760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043798" y="1951666"/>
            <a:ext cx="1352270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8807" y="1931993"/>
            <a:ext cx="1330766" cy="2278966"/>
          </a:xfrm>
          <a:prstGeom prst="rect">
            <a:avLst/>
          </a:prstGeom>
          <a:solidFill>
            <a:srgbClr val="E50B3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0729" y="1931993"/>
            <a:ext cx="1361373" cy="227896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37887" y="935766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1762" y="4868223"/>
            <a:ext cx="2575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4955" y="4807078"/>
            <a:ext cx="2481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1803" y="4807077"/>
            <a:ext cx="2601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93380" y="1913207"/>
            <a:ext cx="1335713" cy="22649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18679" y="1898254"/>
            <a:ext cx="1377389" cy="230567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9" name="Đồng Hồ Bấm Giờ Rung Chuông Vàng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8168" y="5268742"/>
            <a:ext cx="3759868" cy="903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56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2"/>
    </mc:Choice>
    <mc:Fallback xmlns="">
      <p:transition spd="slow" advTm="55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3" grpId="0"/>
      <p:bldP spid="14" grpId="0"/>
      <p:bldP spid="14" grpId="1"/>
      <p:bldP spid="15" grpId="0"/>
      <p:bldP spid="15" grpId="1"/>
      <p:bldP spid="12" grpId="0" animBg="1"/>
      <p:bldP spid="12" grpId="1" animBg="1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247" y="-230743"/>
            <a:ext cx="12815247" cy="6989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1266" y="1542964"/>
            <a:ext cx="1244719" cy="2293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406615" y="1562793"/>
            <a:ext cx="1327151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8224396" y="1582622"/>
            <a:ext cx="1330766" cy="22732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671265" y="1562793"/>
            <a:ext cx="1244717" cy="22789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5684" y="698095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9555" y="4771469"/>
            <a:ext cx="189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6664" y="4823778"/>
            <a:ext cx="1519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1381" y="4823778"/>
            <a:ext cx="15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Đồng Hồ Bấm Giờ Rung Chuông Vàng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3766" y="5346998"/>
            <a:ext cx="3497653" cy="8252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2"/>
    </mc:Choice>
    <mc:Fallback xmlns="">
      <p:transition spd="slow" advTm="4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13" grpId="0" animBg="1"/>
      <p:bldP spid="3" grpId="0"/>
      <p:bldP spid="3" grpId="1"/>
      <p:bldP spid="14" grpId="0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247" y="-230743"/>
            <a:ext cx="12815247" cy="69898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25362" y="1562793"/>
            <a:ext cx="1451328" cy="22732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1266" y="1542964"/>
            <a:ext cx="1244719" cy="229303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6992455" y="1528900"/>
            <a:ext cx="1327151" cy="229303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74115" y="1562793"/>
            <a:ext cx="1330766" cy="22732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80238" y="1542965"/>
            <a:ext cx="1408669" cy="227896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sáu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5684" y="698095"/>
            <a:ext cx="4211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thiếu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024" y="4823778"/>
            <a:ext cx="16305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6664" y="4823778"/>
            <a:ext cx="1519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91381" y="4823778"/>
            <a:ext cx="1540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Đồng Hồ Bấm Giờ Rung Chuông Vàng (1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3237" y="5417127"/>
            <a:ext cx="3348182" cy="7550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20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2"/>
    </mc:Choice>
    <mc:Fallback xmlns="">
      <p:transition spd="slow" advTm="4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9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3" grpId="0"/>
      <p:bldP spid="3" grpId="1"/>
      <p:bldP spid="14" grpId="0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1674057" y="2644727"/>
            <a:ext cx="8665698" cy="20398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2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3500000" algn="ctr" rotWithShape="0">
                    <a:schemeClr val="tx1">
                      <a:alpha val="5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bạn chăm ngoan học giỏi</a:t>
            </a:r>
            <a:r>
              <a:rPr lang="vi-VN" sz="20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3500000" algn="ctr" rotWithShape="0">
                    <a:schemeClr val="tx1">
                      <a:alpha val="50000"/>
                    </a:schemeClr>
                  </a:out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endParaRPr lang="vi-VN" sz="2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3500000" algn="ctr" rotWithShape="0">
                  <a:schemeClr val="tx1">
                    <a:alpha val="50000"/>
                  </a:scheme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696588"/>
      </p:ext>
    </p:extLst>
  </p:cSld>
  <p:clrMapOvr>
    <a:masterClrMapping/>
  </p:clrMapOvr>
  <p:transition advTm="9178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ỔI S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3" y="166256"/>
            <a:ext cx="5078437" cy="29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166255"/>
            <a:ext cx="5326224" cy="29053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9148" y="2092036"/>
            <a:ext cx="1104743" cy="97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264814" y="1967345"/>
            <a:ext cx="867506" cy="106196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9" y="3343277"/>
            <a:ext cx="5078437" cy="33069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9150" y="5472545"/>
            <a:ext cx="1104742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3343276"/>
            <a:ext cx="5326225" cy="32007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73091" y="5472545"/>
            <a:ext cx="886691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Đồng hồ 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6982691" y="6650181"/>
            <a:ext cx="4418165" cy="9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67479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747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036" y="5028805"/>
            <a:ext cx="1870363" cy="21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ỔI S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3" y="166256"/>
            <a:ext cx="5078437" cy="29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166255"/>
            <a:ext cx="5326224" cy="29053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9148" y="2092036"/>
            <a:ext cx="1104743" cy="97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264814" y="1967345"/>
            <a:ext cx="867506" cy="106196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9" y="3343277"/>
            <a:ext cx="5078437" cy="33069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9150" y="5472545"/>
            <a:ext cx="1104742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3343276"/>
            <a:ext cx="5326225" cy="32007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73091" y="5472545"/>
            <a:ext cx="886691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Đồng hồ 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6982691" y="6650181"/>
            <a:ext cx="4418165" cy="9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80739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8474" y="0"/>
            <a:ext cx="12290474" cy="6858000"/>
          </a:xfr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74" y="0"/>
            <a:ext cx="12290474" cy="69580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429874" y="5286375"/>
            <a:ext cx="1762125" cy="16716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2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523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ỔI S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3" y="166256"/>
            <a:ext cx="5078437" cy="29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166255"/>
            <a:ext cx="5326224" cy="290532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39148" y="2092036"/>
            <a:ext cx="1104743" cy="9795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6264814" y="1967345"/>
            <a:ext cx="867506" cy="106196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49" y="3343277"/>
            <a:ext cx="5078437" cy="33069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39150" y="5472545"/>
            <a:ext cx="1104742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813" y="3343276"/>
            <a:ext cx="5326225" cy="320076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373091" y="5472545"/>
            <a:ext cx="886691" cy="10714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Đồng hồ 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6982691" y="6650181"/>
            <a:ext cx="4418165" cy="90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84071"/>
      </p:ext>
    </p:extLst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748963" y="5543551"/>
            <a:ext cx="1443037" cy="131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/>
              <a:t>3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18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6|6.8|7.3|7.1|7.1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5.7|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6.6|8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5|1.3|6.7|2.3|2.2|1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5|1.3|6.7|2.3|2.2|1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5|1.3|6.7|2.3|2.2|1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|1.6|1.4|1.4|5.6|3.7|3.8|16.7|3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5|1.3|6.7|2.3|2.2|1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1.5|1.3|6.7|2.3|2.2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1.6|1.5|1.5|1.6|1.5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.7|1.6|1.6|1.5|1.7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.4|1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1557</TotalTime>
  <Words>470</Words>
  <Application>Microsoft Office PowerPoint</Application>
  <PresentationFormat>Widescreen</PresentationFormat>
  <Paragraphs>235</Paragraphs>
  <Slides>33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Garamond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Nhắc lại thứ tự các ngày trong tuần</vt:lpstr>
      <vt:lpstr>Giới thiệu về 1 số loại lịch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Tien Ich May Tinh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MN LONG BIÊN A</dc:title>
  <dc:creator>Le Tien Duat</dc:creator>
  <cp:lastModifiedBy>ADMIN</cp:lastModifiedBy>
  <cp:revision>229</cp:revision>
  <dcterms:created xsi:type="dcterms:W3CDTF">2021-11-14T01:00:17Z</dcterms:created>
  <dcterms:modified xsi:type="dcterms:W3CDTF">2024-11-10T03:02:47Z</dcterms:modified>
</cp:coreProperties>
</file>