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34"/>
  </p:notesMasterIdLst>
  <p:sldIdLst>
    <p:sldId id="11088558" r:id="rId4"/>
    <p:sldId id="11088931" r:id="rId5"/>
    <p:sldId id="11088560" r:id="rId6"/>
    <p:sldId id="11088905" r:id="rId7"/>
    <p:sldId id="11088910" r:id="rId8"/>
    <p:sldId id="11088906" r:id="rId9"/>
    <p:sldId id="11088907" r:id="rId10"/>
    <p:sldId id="11088909" r:id="rId11"/>
    <p:sldId id="11088911" r:id="rId12"/>
    <p:sldId id="291" r:id="rId13"/>
    <p:sldId id="11088912" r:id="rId14"/>
    <p:sldId id="11088933" r:id="rId15"/>
    <p:sldId id="11088913" r:id="rId16"/>
    <p:sldId id="11088914" r:id="rId17"/>
    <p:sldId id="11088915" r:id="rId18"/>
    <p:sldId id="11088916" r:id="rId19"/>
    <p:sldId id="11088917" r:id="rId20"/>
    <p:sldId id="260" r:id="rId21"/>
    <p:sldId id="11088919" r:id="rId22"/>
    <p:sldId id="11088920" r:id="rId23"/>
    <p:sldId id="11088921" r:id="rId24"/>
    <p:sldId id="11088923" r:id="rId25"/>
    <p:sldId id="11088924" r:id="rId26"/>
    <p:sldId id="11088925" r:id="rId27"/>
    <p:sldId id="262" r:id="rId28"/>
    <p:sldId id="11088926" r:id="rId29"/>
    <p:sldId id="11088927" r:id="rId30"/>
    <p:sldId id="11088928" r:id="rId31"/>
    <p:sldId id="11088929" r:id="rId32"/>
    <p:sldId id="1108893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570"/>
    <a:srgbClr val="78B543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91" autoAdjust="0"/>
  </p:normalViewPr>
  <p:slideViewPr>
    <p:cSldViewPr snapToGrid="0" showGuides="1">
      <p:cViewPr varScale="1">
        <p:scale>
          <a:sx n="68" d="100"/>
          <a:sy n="68" d="100"/>
        </p:scale>
        <p:origin x="8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5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4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63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7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94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1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41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57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9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9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9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7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2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7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5230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8613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1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12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FF43-7672-4430-AFED-01788AFD0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2A4B2-0D9D-4E06-B65E-5BDCB3AA2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40E0-2DC8-4C30-B53F-6593AB30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D239-2836-414A-AC0A-582FE989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43D2-6992-4C7A-A766-3CE13D4D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0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0E89-19EF-490D-BFB4-0CDA4DEE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2899-FA17-408D-8177-8445BAA8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D8F2-507C-42CC-BCE3-78A76607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5592-1F9D-49AB-B70D-77D43881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76AC-7DDC-449A-BB28-91D55561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696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79CA-B5F9-4E68-86F7-C6995B58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BC120-73E7-4931-9A0C-291E4E446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7004-7B74-4F87-ADC9-773876FC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21E96-02A0-4B1F-8B6C-5DFF6384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93F71-0920-4128-90FD-F15EC38A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31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10EC-AF1A-4698-9615-FFF03504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DCB10-C00A-4EB7-9A2C-4EA2BEA94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025D8-C262-49EE-801F-A30A6663C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08EA-7988-4A3F-9F83-D37D74FC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F7FB-46BA-4C70-BBBA-2FA814AE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94823-C707-4EE9-AAD0-4B6CC307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063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1DE7-3D35-4AAB-9972-D5FA69A3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1E19F-FA65-4BC8-9CB2-4D4888E6B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64B9A-101F-41D0-9837-041B442D0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13A1C-20B3-482E-899B-6DAFB89EE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F80A4-4DDF-495E-8D7D-6C1F0C3A9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3AABD-5298-44B0-837A-24A9F3D8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778C96-0261-4681-A507-687551A9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C05C6-514A-41E0-9D2E-F0CA8542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4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3ED4-E166-4360-9714-3CEFBDC3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587-5CE3-4AD8-9C78-60CDBD50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2D10A-B3C0-49B7-BC9C-5DB6AAEF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E1309-A7D5-4DBC-8452-EE59050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420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56C3F-FD27-4941-B24B-DA9E9DF5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55153-9E4B-4ADD-B190-108B0B44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87C6-E131-4808-8BFA-15FACD3C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484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82F9F-B840-4434-9E5D-19FBECF2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916CB-C02C-407C-BFBA-4141D918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8CDA2-E1AB-46DD-9823-C570AC67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58F23-1C2B-4361-BB19-0C97D5C9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8F00E-0CAD-46B5-8C45-3789ACE8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50FE0-9A0B-448E-8C19-A251348A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1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68C2-CE7A-48CA-864D-9C3AE96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3D1920-4BCB-4ED1-8FEA-7F6CBDFC7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FE88F-3080-47EA-9577-7467C6BA4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3C63F-669B-4F82-A15F-E7670A97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22326-D380-4B04-8A34-98851ECD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A578C-2B68-49D4-BB49-6D2CEF51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1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3E55-1655-49E3-BED3-9926B815C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0A137-E932-4BC1-9AA7-AE5A1503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0673-8C65-44B3-A17A-C2A6F545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99981-4A02-4452-98EF-B86DAB79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65F6-8A8E-4DE1-9254-AB795C64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82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FCFC5-619C-4A7C-B566-1B111C39F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28E39-0710-4A8D-92C0-E022E3626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7640-9751-4B52-B0DD-19E6EFC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E0F70-C2C7-4C7A-9C1E-7D8C37CB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D9B8D-51F9-42A0-86D3-7C42F09D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22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2B6EDD0-F04B-4ED4-8DAB-5B9B471532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91E860A2-4C0F-4D94-802F-A6788806D2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4EDFBFC-4E72-45D7-A485-510DFACFDB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CFAF8-933F-4EE5-91E4-ABE89DFA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40627-9275-4464-9CA0-B238EE67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D495C-E1E2-49A9-AAB8-B22308FB6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4351-97AB-4BB4-AB34-17449A6B6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9823A-E385-4A99-8AC6-6C9F9077A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8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p3"/><Relationship Id="rId7" Type="http://schemas.openxmlformats.org/officeDocument/2006/relationships/image" Target="../media/image64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6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jp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7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5.jpg"/><Relationship Id="rId10" Type="http://schemas.microsoft.com/office/2007/relationships/hdphoto" Target="../media/hdphoto8.wdp"/><Relationship Id="rId4" Type="http://schemas.openxmlformats.org/officeDocument/2006/relationships/audio" Target="../media/audio6.wav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5" Type="http://schemas.openxmlformats.org/officeDocument/2006/relationships/image" Target="../media/image64.png"/><Relationship Id="rId4" Type="http://schemas.openxmlformats.org/officeDocument/2006/relationships/image" Target="../media/image7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png"/><Relationship Id="rId11" Type="http://schemas.openxmlformats.org/officeDocument/2006/relationships/image" Target="../media/image17.png"/><Relationship Id="rId5" Type="http://schemas.openxmlformats.org/officeDocument/2006/relationships/image" Target="../media/image77.png"/><Relationship Id="rId15" Type="http://schemas.openxmlformats.org/officeDocument/2006/relationships/image" Target="../media/image81.png"/><Relationship Id="rId10" Type="http://schemas.openxmlformats.org/officeDocument/2006/relationships/image" Target="../media/image79.png"/><Relationship Id="rId4" Type="http://schemas.openxmlformats.org/officeDocument/2006/relationships/image" Target="../media/image76.jpg"/><Relationship Id="rId9" Type="http://schemas.openxmlformats.org/officeDocument/2006/relationships/image" Target="../media/image78.pn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gif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6" y="3526227"/>
            <a:ext cx="2262925" cy="25449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52" y="5044864"/>
            <a:ext cx="5283148" cy="185292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967D7B2-FEC5-4A4B-A445-00D2BB9B9750}"/>
              </a:ext>
            </a:extLst>
          </p:cNvPr>
          <p:cNvSpPr/>
          <p:nvPr/>
        </p:nvSpPr>
        <p:spPr>
          <a:xfrm>
            <a:off x="3307481" y="171131"/>
            <a:ext cx="55770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TRƯỜNG MN THƯỢNG THANH</a:t>
            </a:r>
            <a:endParaRPr lang="zh-CN" altLang="en-US" sz="9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97" y="171131"/>
            <a:ext cx="1463708" cy="1401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6C63F2-AB28-4684-9817-694480DF5053}"/>
              </a:ext>
            </a:extLst>
          </p:cNvPr>
          <p:cNvSpPr txBox="1"/>
          <p:nvPr/>
        </p:nvSpPr>
        <p:spPr>
          <a:xfrm>
            <a:off x="2262925" y="2306996"/>
            <a:ext cx="75605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Lĩnh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vực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Phát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triển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thức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giới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"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sống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"</a:t>
            </a: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Khám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phá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đình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Nguyễn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Lý</a:t>
            </a:r>
          </a:p>
          <a:p>
            <a:pPr algn="ctr"/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tượng</a:t>
            </a:r>
            <a:r>
              <a:rPr lang="en-US" altLang="zh-C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4-5 </a:t>
            </a:r>
            <a:r>
              <a:rPr lang="en-US" altLang="zh-CN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tuổi</a:t>
            </a:r>
            <a:endParaRPr lang="en-US" altLang="zh-CN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Graduation cap with solid fill">
            <a:extLst>
              <a:ext uri="{FF2B5EF4-FFF2-40B4-BE49-F238E27FC236}">
                <a16:creationId xmlns:a16="http://schemas.microsoft.com/office/drawing/2014/main" id="{8F4BF43A-C6F5-4587-B748-6624CCD28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586" y="962757"/>
            <a:ext cx="1322828" cy="13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478566" y="411949"/>
            <a:ext cx="6474749" cy="878554"/>
            <a:chOff x="5442154" y="1128254"/>
            <a:chExt cx="4041059" cy="88107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856823" y="1222082"/>
              <a:ext cx="3211727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4785CF-3D2B-4617-8BD3-7F09828ACCE7}"/>
              </a:ext>
            </a:extLst>
          </p:cNvPr>
          <p:cNvGrpSpPr/>
          <p:nvPr/>
        </p:nvGrpSpPr>
        <p:grpSpPr>
          <a:xfrm>
            <a:off x="2636026" y="1525615"/>
            <a:ext cx="8603474" cy="3785204"/>
            <a:chOff x="2636026" y="1525615"/>
            <a:chExt cx="8603474" cy="37852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5AFF23-ABAC-48C5-B201-A5E9EAE21CD9}"/>
                </a:ext>
              </a:extLst>
            </p:cNvPr>
            <p:cNvSpPr/>
            <p:nvPr/>
          </p:nvSpPr>
          <p:spPr>
            <a:xfrm>
              <a:off x="2636026" y="1525615"/>
              <a:ext cx="8603474" cy="37852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FF0F4-3193-40C1-A45E-4078CD0B06FE}"/>
                </a:ext>
              </a:extLst>
            </p:cNvPr>
            <p:cNvSpPr txBox="1"/>
            <p:nvPr/>
          </p:nvSpPr>
          <p:spPr>
            <a:xfrm>
              <a:off x="2961698" y="2263660"/>
              <a:ext cx="7020502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*Giống nhau:</a:t>
              </a:r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là loại gia cầm nuôi trong gia đình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là động vật có 2 chân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đẻ trứng, lấy thịt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-Thức ăn giống nhau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88" y="3941705"/>
            <a:ext cx="1835456" cy="16813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9252" y="4115791"/>
            <a:ext cx="1747628" cy="150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8FE03B-6963-42D4-8B30-ED4130F76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17466"/>
              </p:ext>
            </p:extLst>
          </p:nvPr>
        </p:nvGraphicFramePr>
        <p:xfrm>
          <a:off x="2940826" y="2256842"/>
          <a:ext cx="8385215" cy="346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161">
                  <a:extLst>
                    <a:ext uri="{9D8B030D-6E8A-4147-A177-3AD203B41FA5}">
                      <a16:colId xmlns:a16="http://schemas.microsoft.com/office/drawing/2014/main" val="3618793615"/>
                    </a:ext>
                  </a:extLst>
                </a:gridCol>
                <a:gridCol w="3034027">
                  <a:extLst>
                    <a:ext uri="{9D8B030D-6E8A-4147-A177-3AD203B41FA5}">
                      <a16:colId xmlns:a16="http://schemas.microsoft.com/office/drawing/2014/main" val="3456494863"/>
                    </a:ext>
                  </a:extLst>
                </a:gridCol>
                <a:gridCol w="3034027">
                  <a:extLst>
                    <a:ext uri="{9D8B030D-6E8A-4147-A177-3AD203B41FA5}">
                      <a16:colId xmlns:a16="http://schemas.microsoft.com/office/drawing/2014/main" val="513279561"/>
                    </a:ext>
                  </a:extLst>
                </a:gridCol>
              </a:tblGrid>
              <a:tr h="999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vịt</a:t>
                      </a:r>
                    </a:p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gà</a:t>
                      </a:r>
                    </a:p>
                    <a:p>
                      <a:endParaRPr lang="en-US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3611"/>
                  </a:ext>
                </a:extLst>
              </a:tr>
              <a:tr h="1453589">
                <a:tc>
                  <a:txBody>
                    <a:bodyPr/>
                    <a:lstStyle/>
                    <a:p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Chân vịt có màng có thể bơi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Chân gà có cựa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474636"/>
                  </a:ext>
                </a:extLst>
              </a:tr>
              <a:tr h="999342">
                <a:tc>
                  <a:txBody>
                    <a:bodyPr/>
                    <a:lstStyle/>
                    <a:p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Tiếng kêu</a:t>
                      </a:r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Quạc quạc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Gáy ò ó o o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18839"/>
                  </a:ext>
                </a:extLst>
              </a:tr>
            </a:tbl>
          </a:graphicData>
        </a:graphic>
      </p:graphicFrame>
      <p:sp>
        <p:nvSpPr>
          <p:cNvPr id="45" name="矩形 44">
            <a:extLst>
              <a:ext uri="{FF2B5EF4-FFF2-40B4-BE49-F238E27FC236}">
                <a16:creationId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722406" y="687160"/>
            <a:ext cx="6474749" cy="878554"/>
            <a:chOff x="5442154" y="1128254"/>
            <a:chExt cx="4041059" cy="88107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856823" y="1222082"/>
              <a:ext cx="3211727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260" y="2279290"/>
            <a:ext cx="931276" cy="8031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63" y="2227300"/>
            <a:ext cx="1079922" cy="9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2636" y="2453559"/>
            <a:ext cx="4336071" cy="3739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08AE49-7673-4180-8AC9-5782E8BFE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49" y="717580"/>
            <a:ext cx="3093861" cy="3093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94EF0-BC77-4AD0-A294-BA5F518E118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65" y="3401864"/>
            <a:ext cx="3989462" cy="224407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394317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1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81D17-84E6-4397-B324-1D137A3B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830" l="9627" r="89784">
                        <a14:foregroundMark x1="64833" y1="13562" x2="64833" y2="13562"/>
                        <a14:foregroundMark x1="62868" y1="18791" x2="62868" y2="18791"/>
                        <a14:foregroundMark x1="54617" y1="30229" x2="42436" y2="33824"/>
                        <a14:foregroundMark x1="42436" y1="33824" x2="37132" y2="36765"/>
                        <a14:foregroundMark x1="38310" y1="87418" x2="38310" y2="87418"/>
                        <a14:foregroundMark x1="45383" y1="91503" x2="45383" y2="91503"/>
                        <a14:foregroundMark x1="51866" y1="83987" x2="56974" y2="90359"/>
                        <a14:foregroundMark x1="56974" y1="90359" x2="37132" y2="89379"/>
                        <a14:foregroundMark x1="57957" y1="91176" x2="57957" y2="91176"/>
                        <a14:foregroundMark x1="61493" y1="91830" x2="61493" y2="91830"/>
                        <a14:foregroundMark x1="36149" y1="34804" x2="36935" y2="2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7546" r="26176"/>
          <a:stretch/>
        </p:blipFill>
        <p:spPr>
          <a:xfrm>
            <a:off x="-106680" y="1295400"/>
            <a:ext cx="3108960" cy="6012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9AD55-3A9B-4560-9D64-CAFEB23A89BE}"/>
              </a:ext>
            </a:extLst>
          </p:cNvPr>
          <p:cNvSpPr txBox="1"/>
          <p:nvPr/>
        </p:nvSpPr>
        <p:spPr>
          <a:xfrm>
            <a:off x="4456102" y="2362200"/>
            <a:ext cx="37192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nhà cho chủ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mừng.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8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-315311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4F3C9-73BD-46EB-B0CC-7039973D6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3" y="1193207"/>
            <a:ext cx="7618029" cy="5078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29585-3E8A-48B1-92BF-FF717CD8D6F7}"/>
              </a:ext>
            </a:extLst>
          </p:cNvPr>
          <p:cNvSpPr txBox="1"/>
          <p:nvPr/>
        </p:nvSpPr>
        <p:spPr>
          <a:xfrm>
            <a:off x="4349368" y="5842337"/>
            <a:ext cx="349326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1 Tieu de ngan" panose="00000800000000000000" pitchFamily="2" charset="0"/>
              </a:rPr>
              <a:t>Con chó</a:t>
            </a:r>
          </a:p>
        </p:txBody>
      </p:sp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9656402" y="2752897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54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76B46-0035-44B7-B3B0-B4B78DA882C9}"/>
              </a:ext>
            </a:extLst>
          </p:cNvPr>
          <p:cNvSpPr/>
          <p:nvPr/>
        </p:nvSpPr>
        <p:spPr>
          <a:xfrm>
            <a:off x="0" y="5565720"/>
            <a:ext cx="12192000" cy="129228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513">
            <a:off x="10157464" y="494447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513">
            <a:off x="-504743" y="4644445"/>
            <a:ext cx="2831893" cy="1929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4F3C9-73BD-46EB-B0CC-7039973D6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8" b="94363" l="23203" r="99183">
                        <a14:foregroundMark x1="71405" y1="29167" x2="71569" y2="12255"/>
                        <a14:foregroundMark x1="65196" y1="91667" x2="65196" y2="91667"/>
                        <a14:foregroundMark x1="56863" y1="92892" x2="56863" y2="92892"/>
                        <a14:foregroundMark x1="65196" y1="93627" x2="65196" y2="93627"/>
                        <a14:foregroundMark x1="58824" y1="94363" x2="58824" y2="94363"/>
                        <a14:foregroundMark x1="23366" y1="81373" x2="23366" y2="81373"/>
                        <a14:foregroundMark x1="25490" y1="89461" x2="25490" y2="89461"/>
                        <a14:foregroundMark x1="28758" y1="49755" x2="29575" y2="48284"/>
                        <a14:foregroundMark x1="38235" y1="21569" x2="38235" y2="21569"/>
                        <a14:foregroundMark x1="37255" y1="17157" x2="37255" y2="17157"/>
                        <a14:foregroundMark x1="35131" y1="19118" x2="33497" y2="24265"/>
                        <a14:foregroundMark x1="34150" y1="31863" x2="41993" y2="31373"/>
                        <a14:foregroundMark x1="69771" y1="33333" x2="69771" y2="33333"/>
                        <a14:foregroundMark x1="68137" y1="34804" x2="69444" y2="28431"/>
                        <a14:foregroundMark x1="67647" y1="38480" x2="69444" y2="25000"/>
                        <a14:foregroundMark x1="99346" y1="23039" x2="99346" y2="23039"/>
                        <a14:foregroundMark x1="93954" y1="7598" x2="93954" y2="7598"/>
                        <a14:foregroundMark x1="93954" y1="7598" x2="93954" y2="7598"/>
                        <a14:backgroundMark x1="66176" y1="12255" x2="66176" y2="12255"/>
                        <a14:backgroundMark x1="68137" y1="8088" x2="71405" y2="490"/>
                        <a14:backgroundMark x1="95425" y1="5637" x2="95425" y2="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23623"/>
          <a:stretch/>
        </p:blipFill>
        <p:spPr>
          <a:xfrm>
            <a:off x="4097124" y="1133174"/>
            <a:ext cx="4368828" cy="507868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3FC235-5345-4571-9411-6AF448D916C1}"/>
              </a:ext>
            </a:extLst>
          </p:cNvPr>
          <p:cNvSpPr/>
          <p:nvPr/>
        </p:nvSpPr>
        <p:spPr>
          <a:xfrm>
            <a:off x="5036341" y="754801"/>
            <a:ext cx="2269956" cy="756745"/>
          </a:xfrm>
          <a:prstGeom prst="wedgeEllipseCallout">
            <a:avLst>
              <a:gd name="adj1" fmla="val 35265"/>
              <a:gd name="adj2" fmla="val 1710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đầu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C15469E-A5E1-4FD7-A8C1-E06E00412514}"/>
              </a:ext>
            </a:extLst>
          </p:cNvPr>
          <p:cNvSpPr/>
          <p:nvPr/>
        </p:nvSpPr>
        <p:spPr>
          <a:xfrm rot="267941">
            <a:off x="4123473" y="5905135"/>
            <a:ext cx="2049518" cy="756745"/>
          </a:xfrm>
          <a:prstGeom prst="wedgeEllipseCallout">
            <a:avLst>
              <a:gd name="adj1" fmla="val 39176"/>
              <a:gd name="adj2" fmla="val -33545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Mình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FF0314-CA6B-4C70-ACA8-474CDA861970}"/>
              </a:ext>
            </a:extLst>
          </p:cNvPr>
          <p:cNvSpPr/>
          <p:nvPr/>
        </p:nvSpPr>
        <p:spPr>
          <a:xfrm rot="267941">
            <a:off x="1355930" y="4430950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Chân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A20F129-9EC0-4075-A281-B5D4B7C903D6}"/>
              </a:ext>
            </a:extLst>
          </p:cNvPr>
          <p:cNvSpPr/>
          <p:nvPr/>
        </p:nvSpPr>
        <p:spPr>
          <a:xfrm rot="267941">
            <a:off x="2153636" y="1824688"/>
            <a:ext cx="2251645" cy="756745"/>
          </a:xfrm>
          <a:prstGeom prst="wedgeEllipseCallout">
            <a:avLst>
              <a:gd name="adj1" fmla="val 99729"/>
              <a:gd name="adj2" fmla="val -73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Đuôi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9A4580B-73F3-44AF-AF67-6A36E29D8593}"/>
              </a:ext>
            </a:extLst>
          </p:cNvPr>
          <p:cNvSpPr/>
          <p:nvPr/>
        </p:nvSpPr>
        <p:spPr>
          <a:xfrm>
            <a:off x="8066242" y="754801"/>
            <a:ext cx="1134124" cy="877787"/>
          </a:xfrm>
          <a:prstGeom prst="cloudCallout">
            <a:avLst>
              <a:gd name="adj1" fmla="val -47019"/>
              <a:gd name="adj2" fmla="val 5981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Tai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AE52834-4280-4D12-9EB8-D2E9223ACD5D}"/>
              </a:ext>
            </a:extLst>
          </p:cNvPr>
          <p:cNvSpPr/>
          <p:nvPr/>
        </p:nvSpPr>
        <p:spPr>
          <a:xfrm>
            <a:off x="8719324" y="1872393"/>
            <a:ext cx="1134124" cy="777152"/>
          </a:xfrm>
          <a:prstGeom prst="cloudCallout">
            <a:avLst>
              <a:gd name="adj1" fmla="val -109113"/>
              <a:gd name="adj2" fmla="val 14174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7541602-38D9-46EF-B45C-B1BAC904EFCB}"/>
              </a:ext>
            </a:extLst>
          </p:cNvPr>
          <p:cNvSpPr/>
          <p:nvPr/>
        </p:nvSpPr>
        <p:spPr>
          <a:xfrm>
            <a:off x="8719324" y="2889350"/>
            <a:ext cx="1134124" cy="734480"/>
          </a:xfrm>
          <a:prstGeom prst="cloudCallout">
            <a:avLst>
              <a:gd name="adj1" fmla="val -118844"/>
              <a:gd name="adj2" fmla="val -73621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3E7BA38-DAAE-49D7-BA33-25FF0B009942}"/>
              </a:ext>
            </a:extLst>
          </p:cNvPr>
          <p:cNvSpPr/>
          <p:nvPr/>
        </p:nvSpPr>
        <p:spPr>
          <a:xfrm>
            <a:off x="7233401" y="3897550"/>
            <a:ext cx="1665682" cy="734480"/>
          </a:xfrm>
          <a:prstGeom prst="cloudCallout">
            <a:avLst>
              <a:gd name="adj1" fmla="val -22273"/>
              <a:gd name="adj2" fmla="val -1573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Miệng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DC4F94CA-43BD-4BA4-BDFD-CE8A0B953773}"/>
              </a:ext>
            </a:extLst>
          </p:cNvPr>
          <p:cNvSpPr/>
          <p:nvPr/>
        </p:nvSpPr>
        <p:spPr>
          <a:xfrm>
            <a:off x="7452321" y="5685263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E4090BD0-1F29-4815-9F93-B04AD8C1DA8A}"/>
              </a:ext>
            </a:extLst>
          </p:cNvPr>
          <p:cNvSpPr/>
          <p:nvPr/>
        </p:nvSpPr>
        <p:spPr>
          <a:xfrm>
            <a:off x="6738290" y="5645409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F234E291-F311-4B30-85C6-6D1EC487DE9A}"/>
              </a:ext>
            </a:extLst>
          </p:cNvPr>
          <p:cNvSpPr/>
          <p:nvPr/>
        </p:nvSpPr>
        <p:spPr>
          <a:xfrm>
            <a:off x="4851659" y="5382111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D48C9B8C-A01C-4439-A7BC-2ED4C5EF73B7}"/>
              </a:ext>
            </a:extLst>
          </p:cNvPr>
          <p:cNvSpPr/>
          <p:nvPr/>
        </p:nvSpPr>
        <p:spPr>
          <a:xfrm>
            <a:off x="4117245" y="5371306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3A8F1-E2F4-4ACD-96F7-7061EC673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2000"/>
          <a:stretch/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62E25-C8E9-41AA-948F-CA7CB75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B87029-8477-4D2D-9206-FBB889F0A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">
            <a:extLst>
              <a:ext uri="{FF2B5EF4-FFF2-40B4-BE49-F238E27FC236}">
                <a16:creationId xmlns:a16="http://schemas.microsoft.com/office/drawing/2014/main" id="{2F9CD0AB-7759-4471-9E51-512D5595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9ED3B2-843B-42D9-B85E-7D2429973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622" y="400592"/>
            <a:ext cx="4388248" cy="2802210"/>
          </a:xfrm>
          <a:prstGeom prst="wedgeRoundRectCallout">
            <a:avLst>
              <a:gd name="adj1" fmla="val 33491"/>
              <a:gd name="adj2" fmla="val 51490"/>
              <a:gd name="adj3" fmla="val 16667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80250-4CD7-4841-B7FF-8C0C6B1B4BD5}"/>
              </a:ext>
            </a:extLst>
          </p:cNvPr>
          <p:cNvSpPr txBox="1"/>
          <p:nvPr/>
        </p:nvSpPr>
        <p:spPr>
          <a:xfrm>
            <a:off x="5238538" y="2656177"/>
            <a:ext cx="2220177" cy="9088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00E7A6-2941-41EC-9E91-29DE93A0C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229563"/>
            <a:ext cx="4434840" cy="2956560"/>
          </a:xfrm>
          <a:prstGeom prst="wedgeRoundRectCallout">
            <a:avLst>
              <a:gd name="adj1" fmla="val -23002"/>
              <a:gd name="adj2" fmla="val 45876"/>
              <a:gd name="adj3" fmla="val 16667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39123-0E8C-410E-84B6-137087008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35" y="3745568"/>
            <a:ext cx="4434840" cy="2958409"/>
          </a:xfrm>
          <a:prstGeom prst="wedgeRoundRectCallout">
            <a:avLst>
              <a:gd name="adj1" fmla="val 51129"/>
              <a:gd name="adj2" fmla="val -25732"/>
              <a:gd name="adj3" fmla="val 16667"/>
            </a:avLst>
          </a:prstGeom>
        </p:spPr>
      </p:pic>
    </p:spTree>
    <p:extLst>
      <p:ext uri="{BB962C8B-B14F-4D97-AF65-F5344CB8AC3E}">
        <p14:creationId xmlns:p14="http://schemas.microsoft.com/office/powerpoint/2010/main" val="3948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364" y="693683"/>
            <a:ext cx="8312430" cy="5629119"/>
          </a:xfrm>
          <a:prstGeom prst="rect">
            <a:avLst/>
          </a:prstGeom>
        </p:spPr>
      </p:pic>
      <p:pic>
        <p:nvPicPr>
          <p:cNvPr id="23" name="PA_图片 10">
            <a:extLst>
              <a:ext uri="{FF2B5EF4-FFF2-40B4-BE49-F238E27FC236}">
                <a16:creationId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995" y="-1028354"/>
            <a:ext cx="4185892" cy="4185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84DF6-A0F4-488A-A3B2-0877F2F66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1" b="14222"/>
          <a:stretch/>
        </p:blipFill>
        <p:spPr>
          <a:xfrm>
            <a:off x="-98682" y="370831"/>
            <a:ext cx="4284575" cy="6666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A92AA-F87D-4F41-8089-0917BC98B276}"/>
              </a:ext>
            </a:extLst>
          </p:cNvPr>
          <p:cNvSpPr txBox="1"/>
          <p:nvPr/>
        </p:nvSpPr>
        <p:spPr>
          <a:xfrm>
            <a:off x="5159629" y="2919378"/>
            <a:ext cx="53319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2 mắt trong veo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nằm sởi nắng,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trèo cây cau?</a:t>
            </a:r>
          </a:p>
          <a:p>
            <a:pPr algn="ctr"/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Đố là con gì?</a:t>
            </a:r>
          </a:p>
        </p:txBody>
      </p:sp>
    </p:spTree>
    <p:extLst>
      <p:ext uri="{BB962C8B-B14F-4D97-AF65-F5344CB8AC3E}">
        <p14:creationId xmlns:p14="http://schemas.microsoft.com/office/powerpoint/2010/main" val="9320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8 0.87592 L 0.84778 0.87615 L 0.7263 0.87361 C 0.725 0.87361 0.72395 0.87222 0.72278 0.87152 C 0.71757 0.86921 0.71237 0.86736 0.70729 0.86527 C 0.70104 0.85787 0.70455 0.86134 0.69414 0.85463 C 0.69296 0.85393 0.69166 0.85347 0.69062 0.85254 C 0.68645 0.84861 0.68268 0.84398 0.67864 0.83981 C 0.67473 0.82939 0.67552 0.82986 0.66679 0.82083 C 0.66536 0.81921 0.66367 0.81944 0.66197 0.81875 C 0.64843 0.79444 0.65494 0.80833 0.64296 0.77638 L 0.6358 0.75717 C 0.63541 0.75439 0.63515 0.75162 0.63463 0.74884 C 0.63242 0.7375 0.62942 0.72638 0.62747 0.71504 C 0.62356 0.69143 0.62617 0.7 0.62148 0.6875 C 0.62031 0.68032 0.6194 0.67314 0.61796 0.6662 C 0.61653 0.65902 0.61458 0.65231 0.61315 0.64513 C 0.61054 0.63101 0.60885 0.61666 0.60612 0.60277 L 0.59778 0.56041 C 0.59739 0.55277 0.59713 0.5449 0.59648 0.53703 C 0.59635 0.53495 0.59557 0.5331 0.59531 0.53078 C 0.59479 0.52523 0.59453 0.51944 0.59414 0.51388 C 0.59453 0.48495 0.5944 0.45601 0.59531 0.42708 C 0.59557 0.41851 0.59713 0.41018 0.59778 0.40162 C 0.5983 0.39398 0.59843 0.38611 0.59895 0.37847 C 0.5996 0.36574 0.60026 0.35301 0.6013 0.34027 C 0.6039 0.30856 0.60195 0.32013 0.60481 0.30439 C 0.60533 0.29583 0.60546 0.28726 0.60612 0.27893 C 0.60794 0.25208 0.61575 0.28842 0.60612 0.22176 C 0.60533 0.21689 0.60169 0.21435 0.59895 0.21319 C 0.597 0.2125 0.59492 0.21226 0.59296 0.21111 C 0.57851 0.20393 0.58567 0.20532 0.57031 0.19838 C 0.56445 0.19583 0.56432 0.19583 0.55729 0.19213 C 0.55612 0.19143 0.55494 0.19051 0.55364 0.19004 C 0.55091 0.18912 0.54817 0.18865 0.54531 0.18796 L 0.5263 0.18356 C 0.50013 0.17847 0.53281 0.18472 0.50247 0.17939 C 0.48997 0.17708 0.49153 0.17685 0.47747 0.17523 C 0.46953 0.1743 0.46158 0.17384 0.45364 0.17314 C 0.44218 0.17384 0.43072 0.17407 0.41914 0.17523 C 0.41718 0.17546 0.41523 0.17662 0.41328 0.17731 C 0.41158 0.17801 0.41002 0.17847 0.40846 0.17939 C 0.40442 0.18194 0.40065 0.18611 0.39661 0.18796 L 0.39179 0.19004 C 0.38098 0.20439 0.3944 0.18726 0.37747 0.20486 L 0.36328 0.21967 C 0.35729 0.22592 0.35598 0.22824 0.34895 0.2324 C 0.347 0.23356 0.34492 0.23333 0.34296 0.23449 C 0.33971 0.23634 0.33671 0.23912 0.33346 0.24074 C 0.32981 0.24282 0.31263 0.24884 0.30963 0.2493 C 0.3026 0.25069 0.29544 0.25069 0.28828 0.25138 C 0.2871 0.25138 0.24492 0.24976 0.23463 0.24722 C 0.2302 0.24606 0.22356 0.24074 0.21914 0.23865 C 0.21562 0.23703 0.21197 0.23634 0.20846 0.23449 C 0.20156 0.23055 0.19934 0.22662 0.19296 0.22176 C 0.18697 0.21713 0.18098 0.21458 0.17513 0.20902 C 0.17109 0.20532 0.16744 0.19953 0.16328 0.19629 C 0.14947 0.18588 0.16002 0.1949 0.14778 0.18148 C 0.14505 0.17847 0.14205 0.17638 0.13945 0.17314 C 0.13398 0.16597 0.12395 0.14976 0.12395 0.15 C 0.12356 0.14629 0.12317 0.14282 0.12278 0.13912 C 0.12239 0.13634 0.12174 0.13356 0.12161 0.13078 C 0.12148 0.12847 0.12057 0.09976 0.11914 0.09259 C 0.11835 0.08819 0.11692 0.08402 0.11562 0.07986 C 0.10937 0.05949 0.1121 0.06921 0.10377 0.04814 C 0.10208 0.04398 0.10078 0.03935 0.09895 0.03541 C 0.097 0.03148 0.08906 0.01643 0.08463 0.01226 C 0.08281 0.01041 0.08072 0.00949 0.07877 0.0081 C 0.07513 0.00949 0.07161 0.01088 0.06796 0.01226 C 0.06562 0.01296 0.06328 0.01342 0.0608 0.01435 C 0.05494 0.01666 0.05911 0.01643 0.05612 0.01643 L 0.03593 0.04189 " pathEditMode="relative" rAng="0" ptsTypes="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9" y="-4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-315311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29585-3E8A-48B1-92BF-FF717CD8D6F7}"/>
              </a:ext>
            </a:extLst>
          </p:cNvPr>
          <p:cNvSpPr txBox="1"/>
          <p:nvPr/>
        </p:nvSpPr>
        <p:spPr>
          <a:xfrm>
            <a:off x="4349368" y="5842337"/>
            <a:ext cx="379943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1 Tieu de ngan" panose="00000800000000000000" pitchFamily="2" charset="0"/>
              </a:rPr>
              <a:t>Con mèo</a:t>
            </a:r>
          </a:p>
        </p:txBody>
      </p:sp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9656402" y="2752897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A2C96-B212-4B03-AFFB-BD6E754DD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67" y="999817"/>
            <a:ext cx="7252138" cy="48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- Nhà Em Có Con Gà Trống">
            <a:hlinkClick r:id="" action="ppaction://media"/>
            <a:extLst>
              <a:ext uri="{FF2B5EF4-FFF2-40B4-BE49-F238E27FC236}">
                <a16:creationId xmlns:a16="http://schemas.microsoft.com/office/drawing/2014/main" id="{753F457E-C7AE-410E-A5A1-B9644C624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prestig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76B46-0035-44B7-B3B0-B4B78DA882C9}"/>
              </a:ext>
            </a:extLst>
          </p:cNvPr>
          <p:cNvSpPr/>
          <p:nvPr/>
        </p:nvSpPr>
        <p:spPr>
          <a:xfrm>
            <a:off x="0" y="5565720"/>
            <a:ext cx="12192000" cy="129228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401DFD-B6DF-44E3-A6BC-C1B1A7D5D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00" y="1327953"/>
            <a:ext cx="6999515" cy="468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513">
            <a:off x="10157464" y="494447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513">
            <a:off x="-504743" y="4644445"/>
            <a:ext cx="2831893" cy="192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3FC235-5345-4571-9411-6AF448D916C1}"/>
              </a:ext>
            </a:extLst>
          </p:cNvPr>
          <p:cNvSpPr/>
          <p:nvPr/>
        </p:nvSpPr>
        <p:spPr>
          <a:xfrm>
            <a:off x="3633619" y="694856"/>
            <a:ext cx="2049518" cy="756745"/>
          </a:xfrm>
          <a:prstGeom prst="wedgeEllipseCallout">
            <a:avLst>
              <a:gd name="adj1" fmla="val 35265"/>
              <a:gd name="adj2" fmla="val 1710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 mèo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C15469E-A5E1-4FD7-A8C1-E06E00412514}"/>
              </a:ext>
            </a:extLst>
          </p:cNvPr>
          <p:cNvSpPr/>
          <p:nvPr/>
        </p:nvSpPr>
        <p:spPr>
          <a:xfrm rot="267941">
            <a:off x="4123059" y="5915748"/>
            <a:ext cx="2322144" cy="756745"/>
          </a:xfrm>
          <a:prstGeom prst="wedgeEllipseCallout">
            <a:avLst>
              <a:gd name="adj1" fmla="val 39176"/>
              <a:gd name="adj2" fmla="val -33545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Mình mèo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FF0314-CA6B-4C70-ACA8-474CDA861970}"/>
              </a:ext>
            </a:extLst>
          </p:cNvPr>
          <p:cNvSpPr/>
          <p:nvPr/>
        </p:nvSpPr>
        <p:spPr>
          <a:xfrm rot="267941">
            <a:off x="1677577" y="4426118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Chân mèo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A20F129-9EC0-4075-A281-B5D4B7C903D6}"/>
              </a:ext>
            </a:extLst>
          </p:cNvPr>
          <p:cNvSpPr/>
          <p:nvPr/>
        </p:nvSpPr>
        <p:spPr>
          <a:xfrm rot="267941">
            <a:off x="9414643" y="3356327"/>
            <a:ext cx="2251645" cy="756745"/>
          </a:xfrm>
          <a:prstGeom prst="wedgeEllipseCallout">
            <a:avLst>
              <a:gd name="adj1" fmla="val -58629"/>
              <a:gd name="adj2" fmla="val 15863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Đuôi mèo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9A4580B-73F3-44AF-AF67-6A36E29D8593}"/>
              </a:ext>
            </a:extLst>
          </p:cNvPr>
          <p:cNvSpPr/>
          <p:nvPr/>
        </p:nvSpPr>
        <p:spPr>
          <a:xfrm>
            <a:off x="6508865" y="766593"/>
            <a:ext cx="1134124" cy="877787"/>
          </a:xfrm>
          <a:prstGeom prst="cloudCallout">
            <a:avLst>
              <a:gd name="adj1" fmla="val -72041"/>
              <a:gd name="adj2" fmla="val 8136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Tai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AE52834-4280-4D12-9EB8-D2E9223ACD5D}"/>
              </a:ext>
            </a:extLst>
          </p:cNvPr>
          <p:cNvSpPr/>
          <p:nvPr/>
        </p:nvSpPr>
        <p:spPr>
          <a:xfrm>
            <a:off x="3070121" y="1712374"/>
            <a:ext cx="1134124" cy="777152"/>
          </a:xfrm>
          <a:prstGeom prst="cloudCallout">
            <a:avLst>
              <a:gd name="adj1" fmla="val 129985"/>
              <a:gd name="adj2" fmla="val 70976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7541602-38D9-46EF-B45C-B1BAC904EFCB}"/>
              </a:ext>
            </a:extLst>
          </p:cNvPr>
          <p:cNvSpPr/>
          <p:nvPr/>
        </p:nvSpPr>
        <p:spPr>
          <a:xfrm>
            <a:off x="7308992" y="2210830"/>
            <a:ext cx="1134124" cy="734480"/>
          </a:xfrm>
          <a:prstGeom prst="cloudCallout">
            <a:avLst>
              <a:gd name="adj1" fmla="val -198080"/>
              <a:gd name="adj2" fmla="val 68047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3E7BA38-DAAE-49D7-BA33-25FF0B009942}"/>
              </a:ext>
            </a:extLst>
          </p:cNvPr>
          <p:cNvSpPr/>
          <p:nvPr/>
        </p:nvSpPr>
        <p:spPr>
          <a:xfrm>
            <a:off x="2625749" y="3255187"/>
            <a:ext cx="1665682" cy="734480"/>
          </a:xfrm>
          <a:prstGeom prst="cloudCallout">
            <a:avLst>
              <a:gd name="adj1" fmla="val 112128"/>
              <a:gd name="adj2" fmla="val -43571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Miệng và râu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DC4F94CA-43BD-4BA4-BDFD-CE8A0B953773}"/>
              </a:ext>
            </a:extLst>
          </p:cNvPr>
          <p:cNvSpPr/>
          <p:nvPr/>
        </p:nvSpPr>
        <p:spPr>
          <a:xfrm>
            <a:off x="7452321" y="5685263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E4090BD0-1F29-4815-9F93-B04AD8C1DA8A}"/>
              </a:ext>
            </a:extLst>
          </p:cNvPr>
          <p:cNvSpPr/>
          <p:nvPr/>
        </p:nvSpPr>
        <p:spPr>
          <a:xfrm>
            <a:off x="6313633" y="5517957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F234E291-F311-4B30-85C6-6D1EC487DE9A}"/>
              </a:ext>
            </a:extLst>
          </p:cNvPr>
          <p:cNvSpPr/>
          <p:nvPr/>
        </p:nvSpPr>
        <p:spPr>
          <a:xfrm>
            <a:off x="5716012" y="5618042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D48C9B8C-A01C-4439-A7BC-2ED4C5EF73B7}"/>
              </a:ext>
            </a:extLst>
          </p:cNvPr>
          <p:cNvSpPr/>
          <p:nvPr/>
        </p:nvSpPr>
        <p:spPr>
          <a:xfrm>
            <a:off x="4920864" y="5445540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E16E1-92F5-445E-8D8D-ECBAAF9A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03CB0-09A4-449F-A391-C428DC951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900CB-4894-496A-9E37-5282956D732A}"/>
              </a:ext>
            </a:extLst>
          </p:cNvPr>
          <p:cNvSpPr txBox="1"/>
          <p:nvPr/>
        </p:nvSpPr>
        <p:spPr>
          <a:xfrm>
            <a:off x="4575605" y="1493520"/>
            <a:ext cx="3040790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7AFAD-08A7-4D01-85C9-4903E828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-6740" r="9779" b="6740"/>
          <a:stretch/>
        </p:blipFill>
        <p:spPr>
          <a:xfrm>
            <a:off x="2440615" y="3426690"/>
            <a:ext cx="3213425" cy="2271213"/>
          </a:xfrm>
          <a:prstGeom prst="wedgeRoundRectCallout">
            <a:avLst>
              <a:gd name="adj1" fmla="val 40391"/>
              <a:gd name="adj2" fmla="val -86674"/>
              <a:gd name="adj3" fmla="val 16667"/>
            </a:avLst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885D41-1083-4FAB-8360-D4B26C207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-12709" b="20191"/>
          <a:stretch/>
        </p:blipFill>
        <p:spPr>
          <a:xfrm>
            <a:off x="6294120" y="3560684"/>
            <a:ext cx="3457265" cy="2093091"/>
          </a:xfrm>
          <a:prstGeom prst="wedgeRoundRectCallout">
            <a:avLst>
              <a:gd name="adj1" fmla="val -47122"/>
              <a:gd name="adj2" fmla="val -100077"/>
              <a:gd name="adj3" fmla="val 16667"/>
            </a:avLst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86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A345E-3CF5-4789-A550-92B38A15EF98}"/>
              </a:ext>
            </a:extLst>
          </p:cNvPr>
          <p:cNvSpPr txBox="1"/>
          <p:nvPr/>
        </p:nvSpPr>
        <p:spPr>
          <a:xfrm>
            <a:off x="3322320" y="459913"/>
            <a:ext cx="4860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con chó và con mèo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B5F2F-ADE1-46F2-93A4-89F9AF8A7A81}"/>
              </a:ext>
            </a:extLst>
          </p:cNvPr>
          <p:cNvSpPr txBox="1"/>
          <p:nvPr/>
        </p:nvSpPr>
        <p:spPr>
          <a:xfrm>
            <a:off x="1525662" y="232524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*Giống nhau: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85E6D-123F-42CF-984C-9862344820C4}"/>
              </a:ext>
            </a:extLst>
          </p:cNvPr>
          <p:cNvSpPr txBox="1"/>
          <p:nvPr/>
        </p:nvSpPr>
        <p:spPr>
          <a:xfrm>
            <a:off x="1606012" y="2765507"/>
            <a:ext cx="6181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Đều thuộc nhóm gia súc có 4 chân</a:t>
            </a:r>
          </a:p>
          <a:p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-Đều là động vật nuôi trong gia đình</a:t>
            </a:r>
          </a:p>
          <a:p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-Đẻ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D6E91-5F75-44A2-B6E9-15BD76089AE7}"/>
              </a:ext>
            </a:extLst>
          </p:cNvPr>
          <p:cNvSpPr txBox="1"/>
          <p:nvPr/>
        </p:nvSpPr>
        <p:spPr>
          <a:xfrm>
            <a:off x="1525662" y="3870234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#9Slide01 Tieu de ngan" panose="00000800000000000000" pitchFamily="2" charset="0"/>
              </a:rPr>
              <a:t>*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AABD2-59D1-480E-95FE-67A0C6A88D93}"/>
              </a:ext>
            </a:extLst>
          </p:cNvPr>
          <p:cNvSpPr txBox="1"/>
          <p:nvPr/>
        </p:nvSpPr>
        <p:spPr>
          <a:xfrm>
            <a:off x="1616221" y="4428884"/>
            <a:ext cx="421566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-Chân mèo có vuốt nhọn và sắc lên có thể leo trèo được</a:t>
            </a:r>
          </a:p>
          <a:p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-Đuôi mèo dài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9BF104-232D-470D-AC35-701060AC7770}"/>
              </a:ext>
            </a:extLst>
          </p:cNvPr>
          <p:cNvGrpSpPr/>
          <p:nvPr/>
        </p:nvGrpSpPr>
        <p:grpSpPr>
          <a:xfrm>
            <a:off x="1157076" y="1238620"/>
            <a:ext cx="8717683" cy="4801819"/>
            <a:chOff x="1428538" y="1234669"/>
            <a:chExt cx="8717683" cy="48018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423C55A-E3D6-4B96-A1DF-736ED52E3451}"/>
                </a:ext>
              </a:extLst>
            </p:cNvPr>
            <p:cNvCxnSpPr>
              <a:cxnSpLocks/>
            </p:cNvCxnSpPr>
            <p:nvPr/>
          </p:nvCxnSpPr>
          <p:spPr>
            <a:xfrm>
              <a:off x="5857971" y="3906390"/>
              <a:ext cx="0" cy="2094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AA1C20-1483-461F-B9B4-99FD61657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435" y="1350690"/>
              <a:ext cx="1551791" cy="10395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B775C9-0E3A-4B47-950D-CC25D78FD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98" b="94363" l="23203" r="99183">
                          <a14:foregroundMark x1="71405" y1="29167" x2="71569" y2="12255"/>
                          <a14:foregroundMark x1="65196" y1="91667" x2="65196" y2="91667"/>
                          <a14:foregroundMark x1="56863" y1="92892" x2="56863" y2="92892"/>
                          <a14:foregroundMark x1="65196" y1="93627" x2="65196" y2="93627"/>
                          <a14:foregroundMark x1="58824" y1="94363" x2="58824" y2="94363"/>
                          <a14:foregroundMark x1="23366" y1="81373" x2="23366" y2="81373"/>
                          <a14:foregroundMark x1="25490" y1="89461" x2="25490" y2="89461"/>
                          <a14:foregroundMark x1="28758" y1="49755" x2="29575" y2="48284"/>
                          <a14:foregroundMark x1="38235" y1="21569" x2="38235" y2="21569"/>
                          <a14:foregroundMark x1="37255" y1="17157" x2="37255" y2="17157"/>
                          <a14:foregroundMark x1="35131" y1="19118" x2="33497" y2="24265"/>
                          <a14:foregroundMark x1="34150" y1="31863" x2="41993" y2="31373"/>
                          <a14:foregroundMark x1="69771" y1="33333" x2="69771" y2="33333"/>
                          <a14:foregroundMark x1="68137" y1="34804" x2="69444" y2="28431"/>
                          <a14:foregroundMark x1="67647" y1="38480" x2="69444" y2="25000"/>
                          <a14:foregroundMark x1="99346" y1="23039" x2="99346" y2="23039"/>
                          <a14:foregroundMark x1="93954" y1="7598" x2="93954" y2="7598"/>
                          <a14:foregroundMark x1="93954" y1="7598" x2="93954" y2="7598"/>
                          <a14:backgroundMark x1="66176" y1="12255" x2="66176" y2="12255"/>
                          <a14:backgroundMark x1="68137" y1="8088" x2="71405" y2="490"/>
                          <a14:backgroundMark x1="95425" y1="5637" x2="95425" y2="5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8" r="23623"/>
            <a:stretch/>
          </p:blipFill>
          <p:spPr>
            <a:xfrm>
              <a:off x="7787661" y="1275327"/>
              <a:ext cx="990579" cy="115153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C16511-7264-4C4E-A03C-C103CF18A058}"/>
                </a:ext>
              </a:extLst>
            </p:cNvPr>
            <p:cNvCxnSpPr/>
            <p:nvPr/>
          </p:nvCxnSpPr>
          <p:spPr>
            <a:xfrm>
              <a:off x="1606012" y="3906390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9E8FBD-0905-4C09-BD51-6387042A3161}"/>
                </a:ext>
              </a:extLst>
            </p:cNvPr>
            <p:cNvCxnSpPr/>
            <p:nvPr/>
          </p:nvCxnSpPr>
          <p:spPr>
            <a:xfrm>
              <a:off x="1535218" y="2380892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F431F5-260C-43A7-86F7-18CF5EF86793}"/>
                </a:ext>
              </a:extLst>
            </p:cNvPr>
            <p:cNvCxnSpPr>
              <a:cxnSpLocks/>
            </p:cNvCxnSpPr>
            <p:nvPr/>
          </p:nvCxnSpPr>
          <p:spPr>
            <a:xfrm>
              <a:off x="10039136" y="1234669"/>
              <a:ext cx="70794" cy="47663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A776388-1514-4E76-B7E6-55D491FE9D45}"/>
                </a:ext>
              </a:extLst>
            </p:cNvPr>
            <p:cNvCxnSpPr>
              <a:cxnSpLocks/>
            </p:cNvCxnSpPr>
            <p:nvPr/>
          </p:nvCxnSpPr>
          <p:spPr>
            <a:xfrm>
              <a:off x="1512295" y="1234669"/>
              <a:ext cx="88383" cy="47570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C0142B-21AC-4C28-BB45-55A1ABFC2446}"/>
                </a:ext>
              </a:extLst>
            </p:cNvPr>
            <p:cNvCxnSpPr>
              <a:cxnSpLocks/>
            </p:cNvCxnSpPr>
            <p:nvPr/>
          </p:nvCxnSpPr>
          <p:spPr>
            <a:xfrm>
              <a:off x="5857971" y="1261697"/>
              <a:ext cx="0" cy="11191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6A3965-A29A-4AA3-8671-1F55C4A5F2E8}"/>
                </a:ext>
              </a:extLst>
            </p:cNvPr>
            <p:cNvCxnSpPr>
              <a:cxnSpLocks/>
            </p:cNvCxnSpPr>
            <p:nvPr/>
          </p:nvCxnSpPr>
          <p:spPr>
            <a:xfrm>
              <a:off x="1428538" y="1234669"/>
              <a:ext cx="86105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DBD94F-C931-4C40-8BD8-53F9B0CC3711}"/>
                </a:ext>
              </a:extLst>
            </p:cNvPr>
            <p:cNvCxnSpPr/>
            <p:nvPr/>
          </p:nvCxnSpPr>
          <p:spPr>
            <a:xfrm>
              <a:off x="1642303" y="6036488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21AA259-B1E9-41FD-B241-D87ADBAC7EEE}"/>
              </a:ext>
            </a:extLst>
          </p:cNvPr>
          <p:cNvSpPr txBox="1"/>
          <p:nvPr/>
        </p:nvSpPr>
        <p:spPr>
          <a:xfrm>
            <a:off x="1616221" y="4001266"/>
            <a:ext cx="42156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Tiếng kêu</a:t>
            </a:r>
          </a:p>
        </p:txBody>
      </p:sp>
    </p:spTree>
    <p:extLst>
      <p:ext uri="{BB962C8B-B14F-4D97-AF65-F5344CB8AC3E}">
        <p14:creationId xmlns:p14="http://schemas.microsoft.com/office/powerpoint/2010/main" val="909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4" grpId="0"/>
      <p:bldP spid="1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B12A7B-BC15-438B-969A-65C4115EE76F}"/>
              </a:ext>
            </a:extLst>
          </p:cNvPr>
          <p:cNvSpPr txBox="1"/>
          <p:nvPr/>
        </p:nvSpPr>
        <p:spPr>
          <a:xfrm>
            <a:off x="2385061" y="459755"/>
            <a:ext cx="627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số con vật nuôi khác trong gia đình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94956-75BA-4115-BC32-F51834D0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2601299"/>
            <a:ext cx="3794760" cy="2125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C8376-6A96-4BBD-956A-DF1C13A1F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85" y="4480560"/>
            <a:ext cx="3949082" cy="2221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A0213-C0F4-4480-AE4C-F18FF707DA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57" y="2438396"/>
            <a:ext cx="3205163" cy="286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2C02C-5CA9-4C26-AA16-285B79C077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44" y="3576923"/>
            <a:ext cx="3875707" cy="387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F2550-942C-400A-8A28-B13E2FACB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46" y="1431278"/>
            <a:ext cx="5444664" cy="40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7360" y="2182505"/>
            <a:ext cx="56771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36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 chơi</a:t>
            </a:r>
          </a:p>
          <a:p>
            <a:pPr algn="ctr"/>
            <a:r>
              <a:rPr lang="en-US" altLang="zh-CN" sz="5400">
                <a:solidFill>
                  <a:srgbClr val="F36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Đoán bóng con vật</a:t>
            </a:r>
            <a:endParaRPr lang="zh-CN" altLang="en-US" sz="5400" dirty="0">
              <a:solidFill>
                <a:srgbClr val="F36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5010"/>
            <a:ext cx="3806092" cy="2492990"/>
          </a:xfrm>
          <a:prstGeom prst="rect">
            <a:avLst/>
          </a:prstGeom>
        </p:spPr>
      </p:pic>
      <p:pic>
        <p:nvPicPr>
          <p:cNvPr id="3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9BFEC7-7016-44D6-990F-498CB7445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3D5EB-58C6-4576-B375-E98A9F3CA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0D1B2-BF4F-48BC-8D63-C10009F6A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0F145-AF3E-4B46-BF5E-3EBCE6A8B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92" y="1224117"/>
            <a:ext cx="4667531" cy="371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3A1BE-9494-4D26-B5CC-E6B72D90B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91" y="1224116"/>
            <a:ext cx="4667531" cy="37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2DCEA4-7C54-4CE5-B3D4-32AECA474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63" y="1165942"/>
            <a:ext cx="5313721" cy="3542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BC69E-F3D3-4E5F-BFC4-8392BD322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63" y="1165942"/>
            <a:ext cx="5313721" cy="354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041C7-3B5D-4E16-85C5-8D7BF68B1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04" y="1165942"/>
            <a:ext cx="6095238" cy="342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2487DC-1CC0-40AF-B91D-562108105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84" y="1173347"/>
            <a:ext cx="6095238" cy="342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109C3-9901-444D-98E3-71E7BB3A7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9" y="4002264"/>
            <a:ext cx="2590911" cy="20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Ô Bạn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66970" y="3253710"/>
            <a:ext cx="61912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 chơi</a:t>
            </a:r>
            <a:endParaRPr lang="en-US" altLang="zh-CN" sz="54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54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Nhìn nhanh nối đúng</a:t>
            </a:r>
            <a:endParaRPr lang="zh-CN" altLang="en-US" sz="5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290" y="4365010"/>
            <a:ext cx="3806092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DA692-EB9D-4A66-B33B-DAD915977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5"/>
          <a:stretch/>
        </p:blipFill>
        <p:spPr>
          <a:xfrm>
            <a:off x="0" y="4019550"/>
            <a:ext cx="12192000" cy="283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BFD530-D755-4E72-B0DF-1F5CC0390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28" y="3414139"/>
            <a:ext cx="2666666" cy="2123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9D68E-E51C-4911-BE7B-A294E30F4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7" y="3877029"/>
            <a:ext cx="3015009" cy="1695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2DBD7-57B3-4D29-85AE-B9789E5A0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71" y="3797363"/>
            <a:ext cx="2650471" cy="1775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0310D-7CDB-4078-BEB9-B65B83E00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220" y="3388935"/>
            <a:ext cx="3276054" cy="2184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6F2BF9-5A46-47E3-854C-F283D6A3C5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7" y="617313"/>
            <a:ext cx="2154895" cy="10382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0E41B2-5624-4594-A784-8A96E4D49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68" y="637842"/>
            <a:ext cx="1864525" cy="910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80E696-6CE9-414C-AA15-669C3E7DC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00" y="72505"/>
            <a:ext cx="2154894" cy="21548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A75906-7C02-414F-A9E1-22412274E2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35" y="3449162"/>
            <a:ext cx="2986607" cy="2123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1C3229-0F8B-4E8B-9414-181AB4D361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721" b="93140" l="7326" r="94419">
                        <a14:foregroundMark x1="7558" y1="59186" x2="7326" y2="90233"/>
                        <a14:foregroundMark x1="7326" y1="90233" x2="14651" y2="91163"/>
                        <a14:foregroundMark x1="90814" y1="56395" x2="94419" y2="8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21"/>
          <a:stretch/>
        </p:blipFill>
        <p:spPr>
          <a:xfrm>
            <a:off x="10141445" y="263728"/>
            <a:ext cx="2050555" cy="1391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128B1-F69B-47B2-922E-9FDFD3A78F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9298" y1="33667" x2="23308" y2="45333"/>
                        <a14:backgroundMark x1="23308" y1="45333" x2="54135" y2="80333"/>
                        <a14:backgroundMark x1="54135" y1="80333" x2="54637" y2="82000"/>
                        <a14:backgroundMark x1="35589" y1="25500" x2="35589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1054" r="24510"/>
          <a:stretch/>
        </p:blipFill>
        <p:spPr>
          <a:xfrm rot="19969843">
            <a:off x="3331428" y="-72568"/>
            <a:ext cx="1146265" cy="256125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4DE1998-155C-40B8-B99B-3F60921B337C}"/>
              </a:ext>
            </a:extLst>
          </p:cNvPr>
          <p:cNvCxnSpPr/>
          <p:nvPr/>
        </p:nvCxnSpPr>
        <p:spPr>
          <a:xfrm flipV="1">
            <a:off x="1691640" y="1650744"/>
            <a:ext cx="2255520" cy="26316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221BA3-3C7E-4290-B3B7-6327721B8AAB}"/>
              </a:ext>
            </a:extLst>
          </p:cNvPr>
          <p:cNvCxnSpPr>
            <a:cxnSpLocks/>
          </p:cNvCxnSpPr>
          <p:nvPr/>
        </p:nvCxnSpPr>
        <p:spPr>
          <a:xfrm flipV="1">
            <a:off x="4694978" y="1650744"/>
            <a:ext cx="3266171" cy="237460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8A4005-C2C5-47E8-9FE4-3961956D807D}"/>
              </a:ext>
            </a:extLst>
          </p:cNvPr>
          <p:cNvCxnSpPr>
            <a:cxnSpLocks/>
          </p:cNvCxnSpPr>
          <p:nvPr/>
        </p:nvCxnSpPr>
        <p:spPr>
          <a:xfrm flipH="1" flipV="1">
            <a:off x="2168385" y="1395198"/>
            <a:ext cx="3555822" cy="248183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92FFDD-75E7-4A8B-987D-487E798603D1}"/>
              </a:ext>
            </a:extLst>
          </p:cNvPr>
          <p:cNvCxnSpPr>
            <a:cxnSpLocks/>
          </p:cNvCxnSpPr>
          <p:nvPr/>
        </p:nvCxnSpPr>
        <p:spPr>
          <a:xfrm flipV="1">
            <a:off x="9356570" y="1646510"/>
            <a:ext cx="1388326" cy="196367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AECF722-0DB7-49B0-A227-B55367DD813D}"/>
              </a:ext>
            </a:extLst>
          </p:cNvPr>
          <p:cNvCxnSpPr>
            <a:cxnSpLocks/>
          </p:cNvCxnSpPr>
          <p:nvPr/>
        </p:nvCxnSpPr>
        <p:spPr>
          <a:xfrm flipH="1" flipV="1">
            <a:off x="6119799" y="1320052"/>
            <a:ext cx="5086776" cy="25569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26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56" y="3289897"/>
            <a:ext cx="1565435" cy="293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0" y="1189828"/>
            <a:ext cx="6781608" cy="4822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4631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#9Slide03 SVN-Avo Bold" panose="02040603050506020204" pitchFamily="18" charset="0"/>
              </a:rPr>
              <a:t>Con gà trống</a:t>
            </a:r>
          </a:p>
        </p:txBody>
      </p:sp>
      <p:pic>
        <p:nvPicPr>
          <p:cNvPr id="10" name="tiếng gà trống gáy">
            <a:hlinkClick r:id="" action="ppaction://media"/>
            <a:extLst>
              <a:ext uri="{FF2B5EF4-FFF2-40B4-BE49-F238E27FC236}">
                <a16:creationId xmlns:a16="http://schemas.microsoft.com/office/drawing/2014/main" id="{7A0D63F6-0AB8-43ED-ADD3-E121158F7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2161 -0.0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7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44" y="1199704"/>
            <a:ext cx="6004056" cy="426955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81782C-BBCD-49FF-B8D8-95F2662429C1}"/>
              </a:ext>
            </a:extLst>
          </p:cNvPr>
          <p:cNvCxnSpPr>
            <a:cxnSpLocks/>
          </p:cNvCxnSpPr>
          <p:nvPr/>
        </p:nvCxnSpPr>
        <p:spPr>
          <a:xfrm flipH="1">
            <a:off x="6389670" y="1905000"/>
            <a:ext cx="963630" cy="5143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FADEF4-9DC1-4861-9764-FFBE80372DC6}"/>
              </a:ext>
            </a:extLst>
          </p:cNvPr>
          <p:cNvSpPr txBox="1"/>
          <p:nvPr/>
        </p:nvSpPr>
        <p:spPr>
          <a:xfrm>
            <a:off x="7048340" y="1388745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 gà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83FB3C-A431-4491-9071-CE35FA642DDE}"/>
              </a:ext>
            </a:extLst>
          </p:cNvPr>
          <p:cNvCxnSpPr>
            <a:cxnSpLocks/>
          </p:cNvCxnSpPr>
          <p:nvPr/>
        </p:nvCxnSpPr>
        <p:spPr>
          <a:xfrm>
            <a:off x="6096000" y="1128021"/>
            <a:ext cx="0" cy="1030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87E64D-E0DF-4B3B-A86D-5FA19527616A}"/>
              </a:ext>
            </a:extLst>
          </p:cNvPr>
          <p:cNvSpPr txBox="1"/>
          <p:nvPr/>
        </p:nvSpPr>
        <p:spPr>
          <a:xfrm>
            <a:off x="5736696" y="509395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Mào gà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693DF8-9EAF-42D2-B7F5-7B9DC5D4339F}"/>
              </a:ext>
            </a:extLst>
          </p:cNvPr>
          <p:cNvCxnSpPr>
            <a:cxnSpLocks/>
          </p:cNvCxnSpPr>
          <p:nvPr/>
        </p:nvCxnSpPr>
        <p:spPr>
          <a:xfrm flipV="1">
            <a:off x="4353623" y="2467343"/>
            <a:ext cx="1501043" cy="401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0D43F9-EBA0-4AEC-B140-B9496D957B8C}"/>
              </a:ext>
            </a:extLst>
          </p:cNvPr>
          <p:cNvSpPr txBox="1"/>
          <p:nvPr/>
        </p:nvSpPr>
        <p:spPr>
          <a:xfrm>
            <a:off x="3163874" y="2647950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Mỏ gà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7B474-097E-4523-990D-A06204D6F448}"/>
              </a:ext>
            </a:extLst>
          </p:cNvPr>
          <p:cNvCxnSpPr>
            <a:cxnSpLocks/>
          </p:cNvCxnSpPr>
          <p:nvPr/>
        </p:nvCxnSpPr>
        <p:spPr>
          <a:xfrm>
            <a:off x="4561152" y="1911965"/>
            <a:ext cx="1560248" cy="45023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C8FFBA-F973-4115-A976-9F3019A64AFD}"/>
              </a:ext>
            </a:extLst>
          </p:cNvPr>
          <p:cNvSpPr txBox="1"/>
          <p:nvPr/>
        </p:nvSpPr>
        <p:spPr>
          <a:xfrm>
            <a:off x="3346004" y="151765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 gà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E08FDB-AFE2-4D8A-805F-0F47C41BE3A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4905757" y="3796928"/>
            <a:ext cx="1215643" cy="453734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7FCB577-6B02-4523-B26D-2D3D4650ACEA}"/>
              </a:ext>
            </a:extLst>
          </p:cNvPr>
          <p:cNvSpPr txBox="1"/>
          <p:nvPr/>
        </p:nvSpPr>
        <p:spPr>
          <a:xfrm>
            <a:off x="3437085" y="3989052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Mình gà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ACC302-EBB5-452C-A2D8-BF961E7B830A}"/>
              </a:ext>
            </a:extLst>
          </p:cNvPr>
          <p:cNvCxnSpPr>
            <a:cxnSpLocks/>
          </p:cNvCxnSpPr>
          <p:nvPr/>
        </p:nvCxnSpPr>
        <p:spPr>
          <a:xfrm>
            <a:off x="5854666" y="4976018"/>
            <a:ext cx="1098486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53C06-11B2-427F-94AD-49E09698A09F}"/>
              </a:ext>
            </a:extLst>
          </p:cNvPr>
          <p:cNvSpPr txBox="1"/>
          <p:nvPr/>
        </p:nvSpPr>
        <p:spPr>
          <a:xfrm>
            <a:off x="4425124" y="471440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 gà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C8E0C639-EDDB-4A37-A149-4CC62577BE10}"/>
              </a:ext>
            </a:extLst>
          </p:cNvPr>
          <p:cNvSpPr/>
          <p:nvPr/>
        </p:nvSpPr>
        <p:spPr>
          <a:xfrm>
            <a:off x="6538779" y="5200458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8D1A2CB9-B4D2-4D27-9137-F726D9DB7FBF}"/>
              </a:ext>
            </a:extLst>
          </p:cNvPr>
          <p:cNvSpPr/>
          <p:nvPr/>
        </p:nvSpPr>
        <p:spPr>
          <a:xfrm rot="17698999">
            <a:off x="7280758" y="5210894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9E119C-F348-46D2-A38D-6A6CAE19183D}"/>
              </a:ext>
            </a:extLst>
          </p:cNvPr>
          <p:cNvCxnSpPr>
            <a:cxnSpLocks/>
          </p:cNvCxnSpPr>
          <p:nvPr/>
        </p:nvCxnSpPr>
        <p:spPr>
          <a:xfrm flipH="1" flipV="1">
            <a:off x="8777158" y="3194188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9652BDF-07AC-4D47-8954-CF31F6916DCC}"/>
              </a:ext>
            </a:extLst>
          </p:cNvPr>
          <p:cNvSpPr txBox="1"/>
          <p:nvPr/>
        </p:nvSpPr>
        <p:spPr>
          <a:xfrm>
            <a:off x="10346198" y="3535318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Đuôi gà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E0AD9D-E3F8-4B9B-903F-11D5FEC1E51A}"/>
              </a:ext>
            </a:extLst>
          </p:cNvPr>
          <p:cNvCxnSpPr>
            <a:cxnSpLocks/>
          </p:cNvCxnSpPr>
          <p:nvPr/>
        </p:nvCxnSpPr>
        <p:spPr>
          <a:xfrm flipH="1" flipV="1">
            <a:off x="7353300" y="4101207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85EED12-67DB-41FC-BB6F-0E76AE535BD5}"/>
              </a:ext>
            </a:extLst>
          </p:cNvPr>
          <p:cNvSpPr txBox="1"/>
          <p:nvPr/>
        </p:nvSpPr>
        <p:spPr>
          <a:xfrm>
            <a:off x="8873580" y="4332484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Cánh gà</a:t>
            </a:r>
          </a:p>
        </p:txBody>
      </p:sp>
    </p:spTree>
    <p:extLst>
      <p:ext uri="{BB962C8B-B14F-4D97-AF65-F5344CB8AC3E}">
        <p14:creationId xmlns:p14="http://schemas.microsoft.com/office/powerpoint/2010/main" val="23251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  <p:bldP spid="27" grpId="0"/>
      <p:bldP spid="29" grpId="0"/>
      <p:bldP spid="31" grpId="0"/>
      <p:bldP spid="35" grpId="0" animBg="1"/>
      <p:bldP spid="35" grpId="1" animBg="1"/>
      <p:bldP spid="36" grpId="0" animBg="1"/>
      <p:bldP spid="36" grpId="1" animBg="1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36" y="1643324"/>
            <a:ext cx="6004056" cy="4269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DB570-29B5-4442-B82E-A97BBFCF9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33" y="2319952"/>
            <a:ext cx="3454103" cy="3454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485188-BAA0-4413-BFBE-CD42180B8131}"/>
              </a:ext>
            </a:extLst>
          </p:cNvPr>
          <p:cNvGrpSpPr/>
          <p:nvPr/>
        </p:nvGrpSpPr>
        <p:grpSpPr>
          <a:xfrm>
            <a:off x="4572702" y="235544"/>
            <a:ext cx="7268444" cy="1401727"/>
            <a:chOff x="4572702" y="235544"/>
            <a:chExt cx="7268444" cy="1401727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ECC9C894-A38B-4221-B12C-2C9C9305F88A}"/>
                </a:ext>
              </a:extLst>
            </p:cNvPr>
            <p:cNvSpPr/>
            <p:nvPr/>
          </p:nvSpPr>
          <p:spPr>
            <a:xfrm>
              <a:off x="4572702" y="235544"/>
              <a:ext cx="7268444" cy="1401727"/>
            </a:xfrm>
            <a:prstGeom prst="cloudCallout">
              <a:avLst>
                <a:gd name="adj1" fmla="val -8777"/>
                <a:gd name="adj2" fmla="val 11686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717BF-E43E-4913-AF56-0BBBFDD99DEA}"/>
                </a:ext>
              </a:extLst>
            </p:cNvPr>
            <p:cNvSpPr txBox="1"/>
            <p:nvPr/>
          </p:nvSpPr>
          <p:spPr>
            <a:xfrm>
              <a:off x="4733056" y="559379"/>
              <a:ext cx="69477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#9Slide01 Noi dung ngan" panose="00000600000000000000" pitchFamily="2" charset="0"/>
                </a:rPr>
                <a:t>Món ăn yêu thích của gà là thóc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E5EBFB-6C1A-4640-9967-A37E0D421D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40" y="2514600"/>
            <a:ext cx="4130889" cy="3784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91D74-5556-4913-80A7-CB87255686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10982" r="8427" b="-1272"/>
          <a:stretch/>
        </p:blipFill>
        <p:spPr>
          <a:xfrm>
            <a:off x="7070322" y="235544"/>
            <a:ext cx="2526435" cy="2190892"/>
          </a:xfrm>
          <a:prstGeom prst="cloudCallout">
            <a:avLst>
              <a:gd name="adj1" fmla="val 47512"/>
              <a:gd name="adj2" fmla="val 63315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61D659-2219-4B5F-B9B3-DBF56C87A39E}"/>
              </a:ext>
            </a:extLst>
          </p:cNvPr>
          <p:cNvSpPr txBox="1"/>
          <p:nvPr/>
        </p:nvSpPr>
        <p:spPr>
          <a:xfrm>
            <a:off x="2974223" y="6062272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trống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E6DA8-98DA-406D-AFB1-7BBB6CE7B190}"/>
              </a:ext>
            </a:extLst>
          </p:cNvPr>
          <p:cNvSpPr txBox="1"/>
          <p:nvPr/>
        </p:nvSpPr>
        <p:spPr>
          <a:xfrm>
            <a:off x="9018170" y="6135062"/>
            <a:ext cx="250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mái</a:t>
            </a:r>
          </a:p>
        </p:txBody>
      </p:sp>
    </p:spTree>
    <p:extLst>
      <p:ext uri="{BB962C8B-B14F-4D97-AF65-F5344CB8AC3E}">
        <p14:creationId xmlns:p14="http://schemas.microsoft.com/office/powerpoint/2010/main" val="41768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29622 -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3244" y="3193494"/>
            <a:ext cx="1863334" cy="3490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279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SVN-Avo Bold" panose="02040603050506020204" pitchFamily="18" charset="0"/>
              </a:rPr>
              <a:t>Con vịt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76525-B24D-44D6-B767-FCB429301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3456" y="1752256"/>
            <a:ext cx="4647877" cy="40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65807 0.01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4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0720" y="2328655"/>
            <a:ext cx="4866184" cy="419685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69AB6A-87D9-4466-8217-CFEF7F3FCB4B}"/>
              </a:ext>
            </a:extLst>
          </p:cNvPr>
          <p:cNvCxnSpPr/>
          <p:nvPr/>
        </p:nvCxnSpPr>
        <p:spPr>
          <a:xfrm flipH="1">
            <a:off x="7277100" y="1676400"/>
            <a:ext cx="266700" cy="65225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5002FE-0A23-4BDA-AD03-E2F850F2D5F9}"/>
              </a:ext>
            </a:extLst>
          </p:cNvPr>
          <p:cNvSpPr txBox="1"/>
          <p:nvPr/>
        </p:nvSpPr>
        <p:spPr>
          <a:xfrm>
            <a:off x="7154793" y="1182649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vịt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2C9FE5B-C345-4C25-AF64-9E5F2E81608A}"/>
              </a:ext>
            </a:extLst>
          </p:cNvPr>
          <p:cNvCxnSpPr>
            <a:cxnSpLocks/>
          </p:cNvCxnSpPr>
          <p:nvPr/>
        </p:nvCxnSpPr>
        <p:spPr>
          <a:xfrm flipH="1">
            <a:off x="7277100" y="2261175"/>
            <a:ext cx="1726259" cy="491343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81C0C4-8B6C-4CDD-935B-1CDFE0869916}"/>
              </a:ext>
            </a:extLst>
          </p:cNvPr>
          <p:cNvSpPr txBox="1"/>
          <p:nvPr/>
        </p:nvSpPr>
        <p:spPr>
          <a:xfrm>
            <a:off x="9012579" y="1849281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vịt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B82762-003E-4AF1-AB13-706DA4D7D6D8}"/>
              </a:ext>
            </a:extLst>
          </p:cNvPr>
          <p:cNvCxnSpPr>
            <a:cxnSpLocks/>
          </p:cNvCxnSpPr>
          <p:nvPr/>
        </p:nvCxnSpPr>
        <p:spPr>
          <a:xfrm flipH="1">
            <a:off x="8098180" y="3246269"/>
            <a:ext cx="1102970" cy="5879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C2E16E-147D-4B37-B579-86906E57972B}"/>
              </a:ext>
            </a:extLst>
          </p:cNvPr>
          <p:cNvSpPr txBox="1"/>
          <p:nvPr/>
        </p:nvSpPr>
        <p:spPr>
          <a:xfrm>
            <a:off x="9210225" y="2886872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vịt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3BECA9-31F9-4AA6-B0D1-5BC343002620}"/>
              </a:ext>
            </a:extLst>
          </p:cNvPr>
          <p:cNvCxnSpPr>
            <a:cxnSpLocks/>
          </p:cNvCxnSpPr>
          <p:nvPr/>
        </p:nvCxnSpPr>
        <p:spPr>
          <a:xfrm flipH="1">
            <a:off x="6725615" y="5000284"/>
            <a:ext cx="2666035" cy="2939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83A890-2314-4F10-8775-033012AE9460}"/>
              </a:ext>
            </a:extLst>
          </p:cNvPr>
          <p:cNvSpPr txBox="1"/>
          <p:nvPr/>
        </p:nvSpPr>
        <p:spPr>
          <a:xfrm>
            <a:off x="9442471" y="4570421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vịt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226690-A972-4EE6-A0F8-339944D8F321}"/>
              </a:ext>
            </a:extLst>
          </p:cNvPr>
          <p:cNvCxnSpPr>
            <a:cxnSpLocks/>
          </p:cNvCxnSpPr>
          <p:nvPr/>
        </p:nvCxnSpPr>
        <p:spPr>
          <a:xfrm>
            <a:off x="3553030" y="6007643"/>
            <a:ext cx="2047669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03C4AE-F4D1-491D-AABA-30207A7064FD}"/>
              </a:ext>
            </a:extLst>
          </p:cNvPr>
          <p:cNvSpPr txBox="1"/>
          <p:nvPr/>
        </p:nvSpPr>
        <p:spPr>
          <a:xfrm>
            <a:off x="1839099" y="5422868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vịt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70E05D-4294-47AB-AA6C-1606700C3386}"/>
              </a:ext>
            </a:extLst>
          </p:cNvPr>
          <p:cNvCxnSpPr>
            <a:cxnSpLocks/>
          </p:cNvCxnSpPr>
          <p:nvPr/>
        </p:nvCxnSpPr>
        <p:spPr>
          <a:xfrm>
            <a:off x="2337399" y="3515405"/>
            <a:ext cx="1339062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B74703-3AD8-490D-AD7C-D1CCD786C401}"/>
              </a:ext>
            </a:extLst>
          </p:cNvPr>
          <p:cNvSpPr txBox="1"/>
          <p:nvPr/>
        </p:nvSpPr>
        <p:spPr>
          <a:xfrm>
            <a:off x="309343" y="3023302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vịt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1D52AEB0-5C2B-450A-A835-52D1DA7FBF61}"/>
              </a:ext>
            </a:extLst>
          </p:cNvPr>
          <p:cNvSpPr/>
          <p:nvPr/>
        </p:nvSpPr>
        <p:spPr>
          <a:xfrm>
            <a:off x="5773812" y="625851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D33F7A60-7468-494F-9A16-DC8D1910CD38}"/>
              </a:ext>
            </a:extLst>
          </p:cNvPr>
          <p:cNvSpPr/>
          <p:nvPr/>
        </p:nvSpPr>
        <p:spPr>
          <a:xfrm>
            <a:off x="6445770" y="592403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142BC4-34C8-421D-AFC0-E4F5A643E2E1}"/>
              </a:ext>
            </a:extLst>
          </p:cNvPr>
          <p:cNvCxnSpPr>
            <a:cxnSpLocks/>
          </p:cNvCxnSpPr>
          <p:nvPr/>
        </p:nvCxnSpPr>
        <p:spPr>
          <a:xfrm>
            <a:off x="4781550" y="2433182"/>
            <a:ext cx="464845" cy="2039629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0611B3B-B866-4A88-AFE8-4F091FF87F26}"/>
              </a:ext>
            </a:extLst>
          </p:cNvPr>
          <p:cNvSpPr txBox="1"/>
          <p:nvPr/>
        </p:nvSpPr>
        <p:spPr>
          <a:xfrm>
            <a:off x="3454146" y="1814667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vịt</a:t>
            </a:r>
          </a:p>
        </p:txBody>
      </p:sp>
    </p:spTree>
    <p:extLst>
      <p:ext uri="{BB962C8B-B14F-4D97-AF65-F5344CB8AC3E}">
        <p14:creationId xmlns:p14="http://schemas.microsoft.com/office/powerpoint/2010/main" val="24754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5" grpId="0"/>
      <p:bldP spid="29" grpId="0"/>
      <p:bldP spid="31" grpId="0"/>
      <p:bldP spid="33" grpId="0" animBg="1"/>
      <p:bldP spid="34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91" y="2841508"/>
            <a:ext cx="3974032" cy="3427419"/>
          </a:xfrm>
          <a:prstGeom prst="rect">
            <a:avLst/>
          </a:prstGeom>
        </p:spPr>
      </p:pic>
      <p:pic>
        <p:nvPicPr>
          <p:cNvPr id="1026" name="Picture 2" descr="Ngỗng thiên nga Vịt vịt Mallard, ngỗng, giải phẫu, động vật png | PNGEgg">
            <a:extLst>
              <a:ext uri="{FF2B5EF4-FFF2-40B4-BE49-F238E27FC236}">
                <a16:creationId xmlns:a16="http://schemas.microsoft.com/office/drawing/2014/main" id="{31CED61C-3D40-43CB-A83D-53BB4EBD7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2" b="92912" l="9770" r="89943">
                        <a14:foregroundMark x1="43391" y1="92912" x2="43391" y2="92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86"/>
          <a:stretch/>
        </p:blipFill>
        <p:spPr bwMode="auto">
          <a:xfrm>
            <a:off x="8161260" y="2047474"/>
            <a:ext cx="4162425" cy="46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on ngan là con gì? Con ngan có phải con vịt xiêm không?">
            <a:extLst>
              <a:ext uri="{FF2B5EF4-FFF2-40B4-BE49-F238E27FC236}">
                <a16:creationId xmlns:a16="http://schemas.microsoft.com/office/drawing/2014/main" id="{46BD3514-2BA9-4E27-BB85-489F60B0C5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Con Ngan Là Con Gì Có Những Đặc Điểm Nào Nấu Món Gì Ngon, Nuôi Ngan Lấy…  Gan!">
            <a:extLst>
              <a:ext uri="{FF2B5EF4-FFF2-40B4-BE49-F238E27FC236}">
                <a16:creationId xmlns:a16="http://schemas.microsoft.com/office/drawing/2014/main" id="{98E0ADE4-D2DC-410C-AA8B-B6A6CB9E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1" b="97625" l="10000" r="92167">
                        <a14:foregroundMark x1="45333" y1="90237" x2="45333" y2="90237"/>
                        <a14:foregroundMark x1="45333" y1="82586" x2="44667" y2="93404"/>
                        <a14:foregroundMark x1="43167" y1="93668" x2="43167" y2="98153"/>
                        <a14:foregroundMark x1="52333" y1="85488" x2="62667" y2="85752"/>
                        <a14:foregroundMark x1="91667" y1="78364" x2="92333" y2="85488"/>
                        <a14:foregroundMark x1="34167" y1="8971" x2="34167" y2="8971"/>
                        <a14:foregroundMark x1="30167" y1="24538" x2="30167" y2="2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48271" y="2485614"/>
            <a:ext cx="5800257" cy="36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61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17BFDF-B6DD-4A66-918D-3096EE3FF984}"/>
              </a:ext>
            </a:extLst>
          </p:cNvPr>
          <p:cNvSpPr txBox="1"/>
          <p:nvPr/>
        </p:nvSpPr>
        <p:spPr>
          <a:xfrm>
            <a:off x="3231273" y="515200"/>
            <a:ext cx="5356146" cy="90886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con gà, con vịt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67C3B-1F45-4F04-BF78-BEF153D1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85" y="1580631"/>
            <a:ext cx="4563908" cy="3057705"/>
          </a:xfrm>
          <a:prstGeom prst="teardrop">
            <a:avLst>
              <a:gd name="adj" fmla="val 97023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49F50-1DC5-4EEE-A221-B20B1AE6D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7938" y="1737884"/>
            <a:ext cx="6287377" cy="4000500"/>
          </a:xfrm>
          <a:prstGeom prst="teardrop">
            <a:avLst>
              <a:gd name="adj" fmla="val 106060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9BF87-0124-4987-A9CF-866D141774CA}"/>
              </a:ext>
            </a:extLst>
          </p:cNvPr>
          <p:cNvSpPr txBox="1"/>
          <p:nvPr/>
        </p:nvSpPr>
        <p:spPr>
          <a:xfrm>
            <a:off x="1108576" y="4638336"/>
            <a:ext cx="221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Lấy trứng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18EE9-EF54-4FFD-9F87-DA202D1EBF8D}"/>
              </a:ext>
            </a:extLst>
          </p:cNvPr>
          <p:cNvSpPr txBox="1"/>
          <p:nvPr/>
        </p:nvSpPr>
        <p:spPr>
          <a:xfrm>
            <a:off x="7699087" y="5753784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Lấy thịt</a:t>
            </a:r>
          </a:p>
        </p:txBody>
      </p:sp>
    </p:spTree>
    <p:extLst>
      <p:ext uri="{BB962C8B-B14F-4D97-AF65-F5344CB8AC3E}">
        <p14:creationId xmlns:p14="http://schemas.microsoft.com/office/powerpoint/2010/main" val="16983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569</TotalTime>
  <Words>351</Words>
  <Application>Microsoft Office PowerPoint</Application>
  <PresentationFormat>Widescreen</PresentationFormat>
  <Paragraphs>102</Paragraphs>
  <Slides>30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DengXian</vt:lpstr>
      <vt:lpstr>DengXian Light</vt:lpstr>
      <vt:lpstr>#9Slide01 Noi dung ngan</vt:lpstr>
      <vt:lpstr>#9Slide01 Tieu de ngan</vt:lpstr>
      <vt:lpstr>#9Slide03 SVN-Avo Bold</vt:lpstr>
      <vt:lpstr>Arial</vt:lpstr>
      <vt:lpstr>Calibri</vt:lpstr>
      <vt:lpstr>Calibri Light</vt:lpstr>
      <vt:lpstr>Century Gothic</vt:lpstr>
      <vt:lpstr>Garamond</vt:lpstr>
      <vt:lpstr>Roboto</vt:lpstr>
      <vt:lpstr>Times New Roman</vt:lpstr>
      <vt:lpstr>Office 主题​​</vt:lpstr>
      <vt:lpstr>Savon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subject>9Slide.vn</dc:subject>
  <dc:creator>Admin</dc:creator>
  <dc:description>9Slide.vn</dc:description>
  <cp:lastModifiedBy>chuhoa251114@gmail.com</cp:lastModifiedBy>
  <cp:revision>68</cp:revision>
  <dcterms:created xsi:type="dcterms:W3CDTF">2019-06-14T07:40:44Z</dcterms:created>
  <dcterms:modified xsi:type="dcterms:W3CDTF">2024-11-20T14:42:27Z</dcterms:modified>
  <cp:category>9Slide.vn</cp:category>
</cp:coreProperties>
</file>