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66"/>
    <a:srgbClr val="006600"/>
    <a:srgbClr val="00CC00"/>
    <a:srgbClr val="0033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CC-EEC3-4ADC-BE94-C6C50077296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21"/>
            <a:ext cx="9144000" cy="6849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5121"/>
            <a:ext cx="9143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PHÒNG GIÁO DỤC &amp; ĐÀO TẠO QUẬN </a:t>
            </a:r>
            <a:r>
              <a:rPr lang="en-US" sz="2600" b="1" dirty="0" smtClean="0">
                <a:solidFill>
                  <a:srgbClr val="006600"/>
                </a:solidFill>
              </a:rPr>
              <a:t>LONG BIÊN</a:t>
            </a:r>
            <a:endParaRPr lang="en-US" sz="2600" b="1" dirty="0" smtClean="0">
              <a:solidFill>
                <a:srgbClr val="0066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TRƯỜNG MẦM NON THƯỢNG </a:t>
            </a:r>
            <a:r>
              <a:rPr lang="en-US" sz="2600" b="1" dirty="0" smtClean="0">
                <a:solidFill>
                  <a:srgbClr val="006600"/>
                </a:solidFill>
              </a:rPr>
              <a:t>THANH</a:t>
            </a:r>
            <a:endParaRPr lang="en-US" sz="2600" b="1" dirty="0">
              <a:solidFill>
                <a:srgbClr val="00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1524000"/>
            <a:ext cx="92925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2828400"/>
            <a:ext cx="6248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66"/>
                </a:solidFill>
              </a:rPr>
              <a:t>Đề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tài</a:t>
            </a:r>
            <a:r>
              <a:rPr lang="en-US" sz="2800" b="1" dirty="0" smtClean="0">
                <a:solidFill>
                  <a:srgbClr val="000066"/>
                </a:solidFill>
              </a:rPr>
              <a:t>: NBTN: </a:t>
            </a:r>
            <a:r>
              <a:rPr lang="en-US" sz="2800" b="1" dirty="0" err="1" smtClean="0">
                <a:solidFill>
                  <a:srgbClr val="000066"/>
                </a:solidFill>
              </a:rPr>
              <a:t>Hoa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đồng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tiền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66"/>
                </a:solidFill>
              </a:rPr>
              <a:t>Lứa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tuổi</a:t>
            </a:r>
            <a:r>
              <a:rPr lang="en-US" sz="2800" b="1" dirty="0" smtClean="0">
                <a:solidFill>
                  <a:srgbClr val="000066"/>
                </a:solidFill>
              </a:rPr>
              <a:t>: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r>
              <a:rPr lang="en-US" sz="2800" b="1" dirty="0" smtClean="0">
                <a:solidFill>
                  <a:srgbClr val="000066"/>
                </a:solidFill>
              </a:rPr>
              <a:t> 24 – 36 </a:t>
            </a:r>
            <a:r>
              <a:rPr lang="en-US" sz="2800" b="1" dirty="0" err="1" smtClean="0">
                <a:solidFill>
                  <a:srgbClr val="000066"/>
                </a:solidFill>
              </a:rPr>
              <a:t>tháng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66"/>
                </a:solidFill>
              </a:rPr>
              <a:t>Số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r>
              <a:rPr lang="en-US" sz="2800" b="1" dirty="0" smtClean="0">
                <a:solidFill>
                  <a:srgbClr val="000066"/>
                </a:solidFill>
              </a:rPr>
              <a:t>: 12 – 15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66"/>
                </a:solidFill>
              </a:rPr>
              <a:t>Thời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gian</a:t>
            </a:r>
            <a:r>
              <a:rPr lang="en-US" sz="2800" b="1" dirty="0" smtClean="0">
                <a:solidFill>
                  <a:srgbClr val="000066"/>
                </a:solidFill>
              </a:rPr>
              <a:t>: 12 – 15 </a:t>
            </a:r>
            <a:r>
              <a:rPr lang="en-US" sz="2800" b="1" dirty="0" err="1" smtClean="0">
                <a:solidFill>
                  <a:srgbClr val="000066"/>
                </a:solidFill>
              </a:rPr>
              <a:t>phút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66"/>
                </a:solidFill>
              </a:rPr>
              <a:t>GV: </a:t>
            </a:r>
            <a:r>
              <a:rPr lang="en-US" sz="2800" b="1" dirty="0" err="1" smtClean="0">
                <a:solidFill>
                  <a:srgbClr val="000066"/>
                </a:solidFill>
              </a:rPr>
              <a:t>Nguyễn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Thị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Thanh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Huệ</a:t>
            </a:r>
            <a:endParaRPr lang="en-US" sz="28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3" y="0"/>
            <a:ext cx="9079607" cy="6931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539" y="1447800"/>
            <a:ext cx="9079607" cy="3677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8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Trò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chơi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nở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NBTN: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đồng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tiền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3: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Mở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rộng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1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91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9"/>
          <a:stretch/>
        </p:blipFill>
        <p:spPr>
          <a:xfrm>
            <a:off x="0" y="3505200"/>
            <a:ext cx="4953000" cy="3330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05201"/>
            <a:ext cx="4190999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4: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Củng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cố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tinh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mắt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nhanh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hơn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112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2018-03-03T13:43:29Z</dcterms:created>
  <dcterms:modified xsi:type="dcterms:W3CDTF">2024-03-10T15:43:12Z</dcterms:modified>
</cp:coreProperties>
</file>